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5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Лист2!$B$1</c:f>
              <c:strCache>
                <c:ptCount val="1"/>
                <c:pt idx="0">
                  <c:v>DAU</c:v>
                </c:pt>
              </c:strCache>
            </c:strRef>
          </c:tx>
          <c:spPr>
            <a:ln w="9525" cap="rnd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dash"/>
            <c:size val="5"/>
            <c:spPr>
              <a:solidFill>
                <a:schemeClr val="accent1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</a:ln>
              <a:effectLst/>
            </c:spPr>
          </c:marker>
          <c:cat>
            <c:numRef>
              <c:f>Лист2!$A$2:$A$366</c:f>
              <c:numCache>
                <c:formatCode>m/d/yyyy</c:formatCode>
                <c:ptCount val="365"/>
                <c:pt idx="0">
                  <c:v>43101</c:v>
                </c:pt>
                <c:pt idx="1">
                  <c:v>43102</c:v>
                </c:pt>
                <c:pt idx="2">
                  <c:v>43103</c:v>
                </c:pt>
                <c:pt idx="3">
                  <c:v>43104</c:v>
                </c:pt>
                <c:pt idx="4">
                  <c:v>43105</c:v>
                </c:pt>
                <c:pt idx="5">
                  <c:v>43106</c:v>
                </c:pt>
                <c:pt idx="6">
                  <c:v>43107</c:v>
                </c:pt>
                <c:pt idx="7">
                  <c:v>43108</c:v>
                </c:pt>
                <c:pt idx="8">
                  <c:v>43109</c:v>
                </c:pt>
                <c:pt idx="9">
                  <c:v>43110</c:v>
                </c:pt>
                <c:pt idx="10">
                  <c:v>43111</c:v>
                </c:pt>
                <c:pt idx="11">
                  <c:v>43112</c:v>
                </c:pt>
                <c:pt idx="12">
                  <c:v>43113</c:v>
                </c:pt>
                <c:pt idx="13">
                  <c:v>43114</c:v>
                </c:pt>
                <c:pt idx="14">
                  <c:v>43115</c:v>
                </c:pt>
                <c:pt idx="15">
                  <c:v>43116</c:v>
                </c:pt>
                <c:pt idx="16">
                  <c:v>43117</c:v>
                </c:pt>
                <c:pt idx="17">
                  <c:v>43118</c:v>
                </c:pt>
                <c:pt idx="18">
                  <c:v>43119</c:v>
                </c:pt>
                <c:pt idx="19">
                  <c:v>43120</c:v>
                </c:pt>
                <c:pt idx="20">
                  <c:v>43121</c:v>
                </c:pt>
                <c:pt idx="21">
                  <c:v>43122</c:v>
                </c:pt>
                <c:pt idx="22">
                  <c:v>43123</c:v>
                </c:pt>
                <c:pt idx="23">
                  <c:v>43124</c:v>
                </c:pt>
                <c:pt idx="24">
                  <c:v>43125</c:v>
                </c:pt>
                <c:pt idx="25">
                  <c:v>43126</c:v>
                </c:pt>
                <c:pt idx="26">
                  <c:v>43127</c:v>
                </c:pt>
                <c:pt idx="27">
                  <c:v>43128</c:v>
                </c:pt>
                <c:pt idx="28">
                  <c:v>43129</c:v>
                </c:pt>
                <c:pt idx="29">
                  <c:v>43130</c:v>
                </c:pt>
                <c:pt idx="30">
                  <c:v>43131</c:v>
                </c:pt>
                <c:pt idx="31">
                  <c:v>43132</c:v>
                </c:pt>
                <c:pt idx="32">
                  <c:v>43133</c:v>
                </c:pt>
                <c:pt idx="33">
                  <c:v>43134</c:v>
                </c:pt>
                <c:pt idx="34">
                  <c:v>43135</c:v>
                </c:pt>
                <c:pt idx="35">
                  <c:v>43136</c:v>
                </c:pt>
                <c:pt idx="36">
                  <c:v>43137</c:v>
                </c:pt>
                <c:pt idx="37">
                  <c:v>43138</c:v>
                </c:pt>
                <c:pt idx="38">
                  <c:v>43139</c:v>
                </c:pt>
                <c:pt idx="39">
                  <c:v>43140</c:v>
                </c:pt>
                <c:pt idx="40">
                  <c:v>43141</c:v>
                </c:pt>
                <c:pt idx="41">
                  <c:v>43142</c:v>
                </c:pt>
                <c:pt idx="42">
                  <c:v>43143</c:v>
                </c:pt>
                <c:pt idx="43">
                  <c:v>43144</c:v>
                </c:pt>
                <c:pt idx="44">
                  <c:v>43145</c:v>
                </c:pt>
                <c:pt idx="45">
                  <c:v>43146</c:v>
                </c:pt>
                <c:pt idx="46">
                  <c:v>43147</c:v>
                </c:pt>
                <c:pt idx="47">
                  <c:v>43148</c:v>
                </c:pt>
                <c:pt idx="48">
                  <c:v>43149</c:v>
                </c:pt>
                <c:pt idx="49">
                  <c:v>43150</c:v>
                </c:pt>
                <c:pt idx="50">
                  <c:v>43151</c:v>
                </c:pt>
                <c:pt idx="51">
                  <c:v>43152</c:v>
                </c:pt>
                <c:pt idx="52">
                  <c:v>43153</c:v>
                </c:pt>
                <c:pt idx="53">
                  <c:v>43154</c:v>
                </c:pt>
                <c:pt idx="54">
                  <c:v>43155</c:v>
                </c:pt>
                <c:pt idx="55">
                  <c:v>43156</c:v>
                </c:pt>
                <c:pt idx="56">
                  <c:v>43157</c:v>
                </c:pt>
                <c:pt idx="57">
                  <c:v>43158</c:v>
                </c:pt>
                <c:pt idx="58">
                  <c:v>43159</c:v>
                </c:pt>
                <c:pt idx="59">
                  <c:v>43160</c:v>
                </c:pt>
                <c:pt idx="60">
                  <c:v>43161</c:v>
                </c:pt>
                <c:pt idx="61">
                  <c:v>43162</c:v>
                </c:pt>
                <c:pt idx="62">
                  <c:v>43163</c:v>
                </c:pt>
                <c:pt idx="63">
                  <c:v>43164</c:v>
                </c:pt>
                <c:pt idx="64">
                  <c:v>43165</c:v>
                </c:pt>
                <c:pt idx="65">
                  <c:v>43166</c:v>
                </c:pt>
                <c:pt idx="66">
                  <c:v>43167</c:v>
                </c:pt>
                <c:pt idx="67">
                  <c:v>43168</c:v>
                </c:pt>
                <c:pt idx="68">
                  <c:v>43169</c:v>
                </c:pt>
                <c:pt idx="69">
                  <c:v>43170</c:v>
                </c:pt>
                <c:pt idx="70">
                  <c:v>43171</c:v>
                </c:pt>
                <c:pt idx="71">
                  <c:v>43172</c:v>
                </c:pt>
                <c:pt idx="72">
                  <c:v>43173</c:v>
                </c:pt>
                <c:pt idx="73">
                  <c:v>43174</c:v>
                </c:pt>
                <c:pt idx="74">
                  <c:v>43175</c:v>
                </c:pt>
                <c:pt idx="75">
                  <c:v>43176</c:v>
                </c:pt>
                <c:pt idx="76">
                  <c:v>43177</c:v>
                </c:pt>
                <c:pt idx="77">
                  <c:v>43178</c:v>
                </c:pt>
                <c:pt idx="78">
                  <c:v>43179</c:v>
                </c:pt>
                <c:pt idx="79">
                  <c:v>43180</c:v>
                </c:pt>
                <c:pt idx="80">
                  <c:v>43181</c:v>
                </c:pt>
                <c:pt idx="81">
                  <c:v>43182</c:v>
                </c:pt>
                <c:pt idx="82">
                  <c:v>43183</c:v>
                </c:pt>
                <c:pt idx="83">
                  <c:v>43184</c:v>
                </c:pt>
                <c:pt idx="84">
                  <c:v>43185</c:v>
                </c:pt>
                <c:pt idx="85">
                  <c:v>43186</c:v>
                </c:pt>
                <c:pt idx="86">
                  <c:v>43187</c:v>
                </c:pt>
                <c:pt idx="87">
                  <c:v>43188</c:v>
                </c:pt>
                <c:pt idx="88">
                  <c:v>43189</c:v>
                </c:pt>
                <c:pt idx="89">
                  <c:v>43190</c:v>
                </c:pt>
                <c:pt idx="90">
                  <c:v>43191</c:v>
                </c:pt>
                <c:pt idx="91">
                  <c:v>43192</c:v>
                </c:pt>
                <c:pt idx="92">
                  <c:v>43193</c:v>
                </c:pt>
                <c:pt idx="93">
                  <c:v>43194</c:v>
                </c:pt>
                <c:pt idx="94">
                  <c:v>43195</c:v>
                </c:pt>
                <c:pt idx="95">
                  <c:v>43196</c:v>
                </c:pt>
                <c:pt idx="96">
                  <c:v>43197</c:v>
                </c:pt>
                <c:pt idx="97">
                  <c:v>43198</c:v>
                </c:pt>
                <c:pt idx="98">
                  <c:v>43199</c:v>
                </c:pt>
                <c:pt idx="99">
                  <c:v>43200</c:v>
                </c:pt>
                <c:pt idx="100">
                  <c:v>43201</c:v>
                </c:pt>
                <c:pt idx="101">
                  <c:v>43202</c:v>
                </c:pt>
                <c:pt idx="102">
                  <c:v>43203</c:v>
                </c:pt>
                <c:pt idx="103">
                  <c:v>43204</c:v>
                </c:pt>
                <c:pt idx="104">
                  <c:v>43205</c:v>
                </c:pt>
                <c:pt idx="105">
                  <c:v>43206</c:v>
                </c:pt>
                <c:pt idx="106">
                  <c:v>43207</c:v>
                </c:pt>
                <c:pt idx="107">
                  <c:v>43208</c:v>
                </c:pt>
                <c:pt idx="108">
                  <c:v>43209</c:v>
                </c:pt>
                <c:pt idx="109">
                  <c:v>43210</c:v>
                </c:pt>
                <c:pt idx="110">
                  <c:v>43211</c:v>
                </c:pt>
                <c:pt idx="111">
                  <c:v>43212</c:v>
                </c:pt>
                <c:pt idx="112">
                  <c:v>43213</c:v>
                </c:pt>
                <c:pt idx="113">
                  <c:v>43214</c:v>
                </c:pt>
                <c:pt idx="114">
                  <c:v>43215</c:v>
                </c:pt>
                <c:pt idx="115">
                  <c:v>43216</c:v>
                </c:pt>
                <c:pt idx="116">
                  <c:v>43217</c:v>
                </c:pt>
                <c:pt idx="117">
                  <c:v>43218</c:v>
                </c:pt>
                <c:pt idx="118">
                  <c:v>43219</c:v>
                </c:pt>
                <c:pt idx="119">
                  <c:v>43220</c:v>
                </c:pt>
                <c:pt idx="120">
                  <c:v>43221</c:v>
                </c:pt>
                <c:pt idx="121">
                  <c:v>43222</c:v>
                </c:pt>
                <c:pt idx="122">
                  <c:v>43223</c:v>
                </c:pt>
                <c:pt idx="123">
                  <c:v>43224</c:v>
                </c:pt>
                <c:pt idx="124">
                  <c:v>43225</c:v>
                </c:pt>
                <c:pt idx="125">
                  <c:v>43226</c:v>
                </c:pt>
                <c:pt idx="126">
                  <c:v>43227</c:v>
                </c:pt>
                <c:pt idx="127">
                  <c:v>43228</c:v>
                </c:pt>
                <c:pt idx="128">
                  <c:v>43229</c:v>
                </c:pt>
                <c:pt idx="129">
                  <c:v>43230</c:v>
                </c:pt>
                <c:pt idx="130">
                  <c:v>43231</c:v>
                </c:pt>
                <c:pt idx="131">
                  <c:v>43232</c:v>
                </c:pt>
                <c:pt idx="132">
                  <c:v>43233</c:v>
                </c:pt>
                <c:pt idx="133">
                  <c:v>43234</c:v>
                </c:pt>
                <c:pt idx="134">
                  <c:v>43235</c:v>
                </c:pt>
                <c:pt idx="135">
                  <c:v>43236</c:v>
                </c:pt>
                <c:pt idx="136">
                  <c:v>43237</c:v>
                </c:pt>
                <c:pt idx="137">
                  <c:v>43238</c:v>
                </c:pt>
                <c:pt idx="138">
                  <c:v>43239</c:v>
                </c:pt>
                <c:pt idx="139">
                  <c:v>43240</c:v>
                </c:pt>
                <c:pt idx="140">
                  <c:v>43241</c:v>
                </c:pt>
                <c:pt idx="141">
                  <c:v>43242</c:v>
                </c:pt>
                <c:pt idx="142">
                  <c:v>43243</c:v>
                </c:pt>
                <c:pt idx="143">
                  <c:v>43244</c:v>
                </c:pt>
                <c:pt idx="144">
                  <c:v>43245</c:v>
                </c:pt>
                <c:pt idx="145">
                  <c:v>43246</c:v>
                </c:pt>
                <c:pt idx="146">
                  <c:v>43247</c:v>
                </c:pt>
                <c:pt idx="147">
                  <c:v>43248</c:v>
                </c:pt>
                <c:pt idx="148">
                  <c:v>43249</c:v>
                </c:pt>
                <c:pt idx="149">
                  <c:v>43250</c:v>
                </c:pt>
                <c:pt idx="150">
                  <c:v>43251</c:v>
                </c:pt>
                <c:pt idx="151">
                  <c:v>43252</c:v>
                </c:pt>
                <c:pt idx="152">
                  <c:v>43253</c:v>
                </c:pt>
                <c:pt idx="153">
                  <c:v>43254</c:v>
                </c:pt>
                <c:pt idx="154">
                  <c:v>43255</c:v>
                </c:pt>
                <c:pt idx="155">
                  <c:v>43256</c:v>
                </c:pt>
                <c:pt idx="156">
                  <c:v>43257</c:v>
                </c:pt>
                <c:pt idx="157">
                  <c:v>43258</c:v>
                </c:pt>
                <c:pt idx="158">
                  <c:v>43259</c:v>
                </c:pt>
                <c:pt idx="159">
                  <c:v>43260</c:v>
                </c:pt>
                <c:pt idx="160">
                  <c:v>43261</c:v>
                </c:pt>
                <c:pt idx="161">
                  <c:v>43262</c:v>
                </c:pt>
                <c:pt idx="162">
                  <c:v>43263</c:v>
                </c:pt>
                <c:pt idx="163">
                  <c:v>43264</c:v>
                </c:pt>
                <c:pt idx="164">
                  <c:v>43265</c:v>
                </c:pt>
                <c:pt idx="165">
                  <c:v>43266</c:v>
                </c:pt>
                <c:pt idx="166">
                  <c:v>43267</c:v>
                </c:pt>
                <c:pt idx="167">
                  <c:v>43268</c:v>
                </c:pt>
                <c:pt idx="168">
                  <c:v>43269</c:v>
                </c:pt>
                <c:pt idx="169">
                  <c:v>43270</c:v>
                </c:pt>
                <c:pt idx="170">
                  <c:v>43271</c:v>
                </c:pt>
                <c:pt idx="171">
                  <c:v>43272</c:v>
                </c:pt>
                <c:pt idx="172">
                  <c:v>43273</c:v>
                </c:pt>
                <c:pt idx="173">
                  <c:v>43274</c:v>
                </c:pt>
                <c:pt idx="174">
                  <c:v>43275</c:v>
                </c:pt>
                <c:pt idx="175">
                  <c:v>43276</c:v>
                </c:pt>
                <c:pt idx="176">
                  <c:v>43277</c:v>
                </c:pt>
                <c:pt idx="177">
                  <c:v>43278</c:v>
                </c:pt>
                <c:pt idx="178">
                  <c:v>43279</c:v>
                </c:pt>
                <c:pt idx="179">
                  <c:v>43280</c:v>
                </c:pt>
                <c:pt idx="180">
                  <c:v>43281</c:v>
                </c:pt>
                <c:pt idx="181">
                  <c:v>43282</c:v>
                </c:pt>
                <c:pt idx="182">
                  <c:v>43283</c:v>
                </c:pt>
                <c:pt idx="183">
                  <c:v>43284</c:v>
                </c:pt>
                <c:pt idx="184">
                  <c:v>43285</c:v>
                </c:pt>
                <c:pt idx="185">
                  <c:v>43286</c:v>
                </c:pt>
                <c:pt idx="186">
                  <c:v>43287</c:v>
                </c:pt>
                <c:pt idx="187">
                  <c:v>43288</c:v>
                </c:pt>
                <c:pt idx="188">
                  <c:v>43289</c:v>
                </c:pt>
                <c:pt idx="189">
                  <c:v>43290</c:v>
                </c:pt>
                <c:pt idx="190">
                  <c:v>43291</c:v>
                </c:pt>
                <c:pt idx="191">
                  <c:v>43292</c:v>
                </c:pt>
                <c:pt idx="192">
                  <c:v>43293</c:v>
                </c:pt>
                <c:pt idx="193">
                  <c:v>43294</c:v>
                </c:pt>
                <c:pt idx="194">
                  <c:v>43295</c:v>
                </c:pt>
                <c:pt idx="195">
                  <c:v>43296</c:v>
                </c:pt>
                <c:pt idx="196">
                  <c:v>43297</c:v>
                </c:pt>
                <c:pt idx="197">
                  <c:v>43298</c:v>
                </c:pt>
                <c:pt idx="198">
                  <c:v>43299</c:v>
                </c:pt>
                <c:pt idx="199">
                  <c:v>43300</c:v>
                </c:pt>
                <c:pt idx="200">
                  <c:v>43301</c:v>
                </c:pt>
                <c:pt idx="201">
                  <c:v>43302</c:v>
                </c:pt>
                <c:pt idx="202">
                  <c:v>43303</c:v>
                </c:pt>
                <c:pt idx="203">
                  <c:v>43304</c:v>
                </c:pt>
                <c:pt idx="204">
                  <c:v>43305</c:v>
                </c:pt>
                <c:pt idx="205">
                  <c:v>43306</c:v>
                </c:pt>
                <c:pt idx="206">
                  <c:v>43307</c:v>
                </c:pt>
                <c:pt idx="207">
                  <c:v>43308</c:v>
                </c:pt>
                <c:pt idx="208">
                  <c:v>43309</c:v>
                </c:pt>
                <c:pt idx="209">
                  <c:v>43310</c:v>
                </c:pt>
                <c:pt idx="210">
                  <c:v>43311</c:v>
                </c:pt>
                <c:pt idx="211">
                  <c:v>43312</c:v>
                </c:pt>
                <c:pt idx="212">
                  <c:v>43313</c:v>
                </c:pt>
                <c:pt idx="213">
                  <c:v>43314</c:v>
                </c:pt>
                <c:pt idx="214">
                  <c:v>43315</c:v>
                </c:pt>
                <c:pt idx="215">
                  <c:v>43316</c:v>
                </c:pt>
                <c:pt idx="216">
                  <c:v>43317</c:v>
                </c:pt>
                <c:pt idx="217">
                  <c:v>43318</c:v>
                </c:pt>
                <c:pt idx="218">
                  <c:v>43319</c:v>
                </c:pt>
                <c:pt idx="219">
                  <c:v>43320</c:v>
                </c:pt>
                <c:pt idx="220">
                  <c:v>43321</c:v>
                </c:pt>
                <c:pt idx="221">
                  <c:v>43322</c:v>
                </c:pt>
                <c:pt idx="222">
                  <c:v>43323</c:v>
                </c:pt>
                <c:pt idx="223">
                  <c:v>43324</c:v>
                </c:pt>
                <c:pt idx="224">
                  <c:v>43325</c:v>
                </c:pt>
                <c:pt idx="225">
                  <c:v>43326</c:v>
                </c:pt>
                <c:pt idx="226">
                  <c:v>43327</c:v>
                </c:pt>
                <c:pt idx="227">
                  <c:v>43328</c:v>
                </c:pt>
                <c:pt idx="228">
                  <c:v>43329</c:v>
                </c:pt>
                <c:pt idx="229">
                  <c:v>43330</c:v>
                </c:pt>
                <c:pt idx="230">
                  <c:v>43331</c:v>
                </c:pt>
                <c:pt idx="231">
                  <c:v>43332</c:v>
                </c:pt>
                <c:pt idx="232">
                  <c:v>43333</c:v>
                </c:pt>
                <c:pt idx="233">
                  <c:v>43334</c:v>
                </c:pt>
                <c:pt idx="234">
                  <c:v>43335</c:v>
                </c:pt>
                <c:pt idx="235">
                  <c:v>43336</c:v>
                </c:pt>
                <c:pt idx="236">
                  <c:v>43337</c:v>
                </c:pt>
                <c:pt idx="237">
                  <c:v>43338</c:v>
                </c:pt>
                <c:pt idx="238">
                  <c:v>43339</c:v>
                </c:pt>
                <c:pt idx="239">
                  <c:v>43340</c:v>
                </c:pt>
                <c:pt idx="240">
                  <c:v>43341</c:v>
                </c:pt>
                <c:pt idx="241">
                  <c:v>43342</c:v>
                </c:pt>
                <c:pt idx="242">
                  <c:v>43343</c:v>
                </c:pt>
                <c:pt idx="243">
                  <c:v>43344</c:v>
                </c:pt>
                <c:pt idx="244">
                  <c:v>43345</c:v>
                </c:pt>
                <c:pt idx="245">
                  <c:v>43346</c:v>
                </c:pt>
                <c:pt idx="246">
                  <c:v>43347</c:v>
                </c:pt>
                <c:pt idx="247">
                  <c:v>43348</c:v>
                </c:pt>
                <c:pt idx="248">
                  <c:v>43349</c:v>
                </c:pt>
                <c:pt idx="249">
                  <c:v>43350</c:v>
                </c:pt>
                <c:pt idx="250">
                  <c:v>43351</c:v>
                </c:pt>
                <c:pt idx="251">
                  <c:v>43352</c:v>
                </c:pt>
                <c:pt idx="252">
                  <c:v>43353</c:v>
                </c:pt>
                <c:pt idx="253">
                  <c:v>43354</c:v>
                </c:pt>
                <c:pt idx="254">
                  <c:v>43355</c:v>
                </c:pt>
                <c:pt idx="255">
                  <c:v>43356</c:v>
                </c:pt>
                <c:pt idx="256">
                  <c:v>43357</c:v>
                </c:pt>
                <c:pt idx="257">
                  <c:v>43358</c:v>
                </c:pt>
                <c:pt idx="258">
                  <c:v>43359</c:v>
                </c:pt>
                <c:pt idx="259">
                  <c:v>43360</c:v>
                </c:pt>
                <c:pt idx="260">
                  <c:v>43361</c:v>
                </c:pt>
                <c:pt idx="261">
                  <c:v>43362</c:v>
                </c:pt>
                <c:pt idx="262">
                  <c:v>43363</c:v>
                </c:pt>
                <c:pt idx="263">
                  <c:v>43364</c:v>
                </c:pt>
                <c:pt idx="264">
                  <c:v>43365</c:v>
                </c:pt>
                <c:pt idx="265">
                  <c:v>43366</c:v>
                </c:pt>
                <c:pt idx="266">
                  <c:v>43367</c:v>
                </c:pt>
                <c:pt idx="267">
                  <c:v>43368</c:v>
                </c:pt>
                <c:pt idx="268">
                  <c:v>43369</c:v>
                </c:pt>
                <c:pt idx="269">
                  <c:v>43370</c:v>
                </c:pt>
                <c:pt idx="270">
                  <c:v>43371</c:v>
                </c:pt>
                <c:pt idx="271">
                  <c:v>43372</c:v>
                </c:pt>
                <c:pt idx="272">
                  <c:v>43373</c:v>
                </c:pt>
                <c:pt idx="273">
                  <c:v>43374</c:v>
                </c:pt>
                <c:pt idx="274">
                  <c:v>43375</c:v>
                </c:pt>
                <c:pt idx="275">
                  <c:v>43376</c:v>
                </c:pt>
                <c:pt idx="276">
                  <c:v>43377</c:v>
                </c:pt>
                <c:pt idx="277">
                  <c:v>43378</c:v>
                </c:pt>
                <c:pt idx="278">
                  <c:v>43379</c:v>
                </c:pt>
                <c:pt idx="279">
                  <c:v>43380</c:v>
                </c:pt>
                <c:pt idx="280">
                  <c:v>43381</c:v>
                </c:pt>
                <c:pt idx="281">
                  <c:v>43382</c:v>
                </c:pt>
                <c:pt idx="282">
                  <c:v>43383</c:v>
                </c:pt>
                <c:pt idx="283">
                  <c:v>43384</c:v>
                </c:pt>
                <c:pt idx="284">
                  <c:v>43385</c:v>
                </c:pt>
                <c:pt idx="285">
                  <c:v>43386</c:v>
                </c:pt>
                <c:pt idx="286">
                  <c:v>43387</c:v>
                </c:pt>
                <c:pt idx="287">
                  <c:v>43388</c:v>
                </c:pt>
                <c:pt idx="288">
                  <c:v>43389</c:v>
                </c:pt>
                <c:pt idx="289">
                  <c:v>43390</c:v>
                </c:pt>
                <c:pt idx="290">
                  <c:v>43391</c:v>
                </c:pt>
                <c:pt idx="291">
                  <c:v>43392</c:v>
                </c:pt>
                <c:pt idx="292">
                  <c:v>43393</c:v>
                </c:pt>
                <c:pt idx="293">
                  <c:v>43394</c:v>
                </c:pt>
                <c:pt idx="294">
                  <c:v>43395</c:v>
                </c:pt>
                <c:pt idx="295">
                  <c:v>43396</c:v>
                </c:pt>
                <c:pt idx="296">
                  <c:v>43397</c:v>
                </c:pt>
                <c:pt idx="297">
                  <c:v>43398</c:v>
                </c:pt>
                <c:pt idx="298">
                  <c:v>43399</c:v>
                </c:pt>
                <c:pt idx="299">
                  <c:v>43400</c:v>
                </c:pt>
                <c:pt idx="300">
                  <c:v>43401</c:v>
                </c:pt>
                <c:pt idx="301">
                  <c:v>43402</c:v>
                </c:pt>
                <c:pt idx="302">
                  <c:v>43403</c:v>
                </c:pt>
                <c:pt idx="303">
                  <c:v>43404</c:v>
                </c:pt>
                <c:pt idx="304">
                  <c:v>43405</c:v>
                </c:pt>
                <c:pt idx="305">
                  <c:v>43406</c:v>
                </c:pt>
                <c:pt idx="306">
                  <c:v>43407</c:v>
                </c:pt>
                <c:pt idx="307">
                  <c:v>43408</c:v>
                </c:pt>
                <c:pt idx="308">
                  <c:v>43409</c:v>
                </c:pt>
                <c:pt idx="309">
                  <c:v>43410</c:v>
                </c:pt>
                <c:pt idx="310">
                  <c:v>43411</c:v>
                </c:pt>
                <c:pt idx="311">
                  <c:v>43412</c:v>
                </c:pt>
                <c:pt idx="312">
                  <c:v>43413</c:v>
                </c:pt>
                <c:pt idx="313">
                  <c:v>43414</c:v>
                </c:pt>
                <c:pt idx="314">
                  <c:v>43415</c:v>
                </c:pt>
                <c:pt idx="315">
                  <c:v>43416</c:v>
                </c:pt>
                <c:pt idx="316">
                  <c:v>43417</c:v>
                </c:pt>
                <c:pt idx="317">
                  <c:v>43418</c:v>
                </c:pt>
                <c:pt idx="318">
                  <c:v>43419</c:v>
                </c:pt>
                <c:pt idx="319">
                  <c:v>43420</c:v>
                </c:pt>
                <c:pt idx="320">
                  <c:v>43421</c:v>
                </c:pt>
                <c:pt idx="321">
                  <c:v>43422</c:v>
                </c:pt>
                <c:pt idx="322">
                  <c:v>43423</c:v>
                </c:pt>
                <c:pt idx="323">
                  <c:v>43424</c:v>
                </c:pt>
                <c:pt idx="324">
                  <c:v>43425</c:v>
                </c:pt>
                <c:pt idx="325">
                  <c:v>43426</c:v>
                </c:pt>
                <c:pt idx="326">
                  <c:v>43427</c:v>
                </c:pt>
                <c:pt idx="327">
                  <c:v>43428</c:v>
                </c:pt>
                <c:pt idx="328">
                  <c:v>43429</c:v>
                </c:pt>
                <c:pt idx="329">
                  <c:v>43430</c:v>
                </c:pt>
                <c:pt idx="330">
                  <c:v>43431</c:v>
                </c:pt>
                <c:pt idx="331">
                  <c:v>43432</c:v>
                </c:pt>
                <c:pt idx="332">
                  <c:v>43433</c:v>
                </c:pt>
                <c:pt idx="333">
                  <c:v>43434</c:v>
                </c:pt>
                <c:pt idx="334">
                  <c:v>43435</c:v>
                </c:pt>
                <c:pt idx="335">
                  <c:v>43436</c:v>
                </c:pt>
                <c:pt idx="336">
                  <c:v>43437</c:v>
                </c:pt>
                <c:pt idx="337">
                  <c:v>43438</c:v>
                </c:pt>
                <c:pt idx="338">
                  <c:v>43439</c:v>
                </c:pt>
                <c:pt idx="339">
                  <c:v>43440</c:v>
                </c:pt>
                <c:pt idx="340">
                  <c:v>43441</c:v>
                </c:pt>
                <c:pt idx="341">
                  <c:v>43442</c:v>
                </c:pt>
                <c:pt idx="342">
                  <c:v>43443</c:v>
                </c:pt>
                <c:pt idx="343">
                  <c:v>43444</c:v>
                </c:pt>
                <c:pt idx="344">
                  <c:v>43445</c:v>
                </c:pt>
                <c:pt idx="345">
                  <c:v>43446</c:v>
                </c:pt>
                <c:pt idx="346">
                  <c:v>43447</c:v>
                </c:pt>
                <c:pt idx="347">
                  <c:v>43448</c:v>
                </c:pt>
                <c:pt idx="348">
                  <c:v>43449</c:v>
                </c:pt>
                <c:pt idx="349">
                  <c:v>43450</c:v>
                </c:pt>
                <c:pt idx="350">
                  <c:v>43451</c:v>
                </c:pt>
                <c:pt idx="351">
                  <c:v>43452</c:v>
                </c:pt>
                <c:pt idx="352">
                  <c:v>43453</c:v>
                </c:pt>
                <c:pt idx="353">
                  <c:v>43454</c:v>
                </c:pt>
                <c:pt idx="354">
                  <c:v>43455</c:v>
                </c:pt>
                <c:pt idx="355">
                  <c:v>43456</c:v>
                </c:pt>
                <c:pt idx="356">
                  <c:v>43457</c:v>
                </c:pt>
                <c:pt idx="357">
                  <c:v>43458</c:v>
                </c:pt>
                <c:pt idx="358">
                  <c:v>43459</c:v>
                </c:pt>
                <c:pt idx="359">
                  <c:v>43460</c:v>
                </c:pt>
                <c:pt idx="360">
                  <c:v>43461</c:v>
                </c:pt>
                <c:pt idx="361">
                  <c:v>43462</c:v>
                </c:pt>
                <c:pt idx="362">
                  <c:v>43463</c:v>
                </c:pt>
                <c:pt idx="363">
                  <c:v>43464</c:v>
                </c:pt>
                <c:pt idx="364">
                  <c:v>43465</c:v>
                </c:pt>
              </c:numCache>
            </c:numRef>
          </c:cat>
          <c:val>
            <c:numRef>
              <c:f>Лист2!$B$2:$B$366</c:f>
              <c:numCache>
                <c:formatCode>General</c:formatCode>
                <c:ptCount val="365"/>
                <c:pt idx="0">
                  <c:v>15</c:v>
                </c:pt>
                <c:pt idx="1">
                  <c:v>8</c:v>
                </c:pt>
                <c:pt idx="2">
                  <c:v>14</c:v>
                </c:pt>
                <c:pt idx="3">
                  <c:v>9</c:v>
                </c:pt>
                <c:pt idx="4">
                  <c:v>9</c:v>
                </c:pt>
                <c:pt idx="5">
                  <c:v>16</c:v>
                </c:pt>
                <c:pt idx="6">
                  <c:v>12</c:v>
                </c:pt>
                <c:pt idx="7">
                  <c:v>15</c:v>
                </c:pt>
                <c:pt idx="8">
                  <c:v>9</c:v>
                </c:pt>
                <c:pt idx="9">
                  <c:v>15</c:v>
                </c:pt>
                <c:pt idx="10">
                  <c:v>15</c:v>
                </c:pt>
                <c:pt idx="11">
                  <c:v>14</c:v>
                </c:pt>
                <c:pt idx="12">
                  <c:v>12</c:v>
                </c:pt>
                <c:pt idx="13">
                  <c:v>14</c:v>
                </c:pt>
                <c:pt idx="14">
                  <c:v>8</c:v>
                </c:pt>
                <c:pt idx="15">
                  <c:v>13</c:v>
                </c:pt>
                <c:pt idx="16">
                  <c:v>8</c:v>
                </c:pt>
                <c:pt idx="17">
                  <c:v>16</c:v>
                </c:pt>
                <c:pt idx="18">
                  <c:v>6</c:v>
                </c:pt>
                <c:pt idx="19">
                  <c:v>15</c:v>
                </c:pt>
                <c:pt idx="20">
                  <c:v>15</c:v>
                </c:pt>
                <c:pt idx="21">
                  <c:v>13</c:v>
                </c:pt>
                <c:pt idx="22">
                  <c:v>12</c:v>
                </c:pt>
                <c:pt idx="23">
                  <c:v>11</c:v>
                </c:pt>
                <c:pt idx="24">
                  <c:v>10</c:v>
                </c:pt>
                <c:pt idx="25">
                  <c:v>12</c:v>
                </c:pt>
                <c:pt idx="26">
                  <c:v>11</c:v>
                </c:pt>
                <c:pt idx="27">
                  <c:v>7</c:v>
                </c:pt>
                <c:pt idx="28">
                  <c:v>13</c:v>
                </c:pt>
                <c:pt idx="29">
                  <c:v>13</c:v>
                </c:pt>
                <c:pt idx="30">
                  <c:v>13</c:v>
                </c:pt>
                <c:pt idx="31">
                  <c:v>15</c:v>
                </c:pt>
                <c:pt idx="32">
                  <c:v>11</c:v>
                </c:pt>
                <c:pt idx="33">
                  <c:v>12</c:v>
                </c:pt>
                <c:pt idx="34">
                  <c:v>12</c:v>
                </c:pt>
                <c:pt idx="35">
                  <c:v>13</c:v>
                </c:pt>
                <c:pt idx="36">
                  <c:v>11</c:v>
                </c:pt>
                <c:pt idx="37">
                  <c:v>6</c:v>
                </c:pt>
                <c:pt idx="38">
                  <c:v>16</c:v>
                </c:pt>
                <c:pt idx="39">
                  <c:v>18</c:v>
                </c:pt>
                <c:pt idx="40">
                  <c:v>9</c:v>
                </c:pt>
                <c:pt idx="41">
                  <c:v>19</c:v>
                </c:pt>
                <c:pt idx="42">
                  <c:v>11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14</c:v>
                </c:pt>
                <c:pt idx="47">
                  <c:v>16</c:v>
                </c:pt>
                <c:pt idx="48">
                  <c:v>16</c:v>
                </c:pt>
                <c:pt idx="49">
                  <c:v>13</c:v>
                </c:pt>
                <c:pt idx="50">
                  <c:v>17</c:v>
                </c:pt>
                <c:pt idx="51">
                  <c:v>11</c:v>
                </c:pt>
                <c:pt idx="52">
                  <c:v>12</c:v>
                </c:pt>
                <c:pt idx="53">
                  <c:v>11</c:v>
                </c:pt>
                <c:pt idx="54">
                  <c:v>26</c:v>
                </c:pt>
                <c:pt idx="55">
                  <c:v>14</c:v>
                </c:pt>
                <c:pt idx="56">
                  <c:v>10</c:v>
                </c:pt>
                <c:pt idx="57">
                  <c:v>23</c:v>
                </c:pt>
                <c:pt idx="58">
                  <c:v>21</c:v>
                </c:pt>
                <c:pt idx="59">
                  <c:v>14</c:v>
                </c:pt>
                <c:pt idx="60">
                  <c:v>13</c:v>
                </c:pt>
                <c:pt idx="61">
                  <c:v>15</c:v>
                </c:pt>
                <c:pt idx="62">
                  <c:v>12</c:v>
                </c:pt>
                <c:pt idx="63">
                  <c:v>14</c:v>
                </c:pt>
                <c:pt idx="64">
                  <c:v>11</c:v>
                </c:pt>
                <c:pt idx="65">
                  <c:v>15</c:v>
                </c:pt>
                <c:pt idx="66">
                  <c:v>14</c:v>
                </c:pt>
                <c:pt idx="67">
                  <c:v>12</c:v>
                </c:pt>
                <c:pt idx="68">
                  <c:v>10</c:v>
                </c:pt>
                <c:pt idx="69">
                  <c:v>13</c:v>
                </c:pt>
                <c:pt idx="70">
                  <c:v>9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9</c:v>
                </c:pt>
                <c:pt idx="76">
                  <c:v>9</c:v>
                </c:pt>
                <c:pt idx="77">
                  <c:v>11</c:v>
                </c:pt>
                <c:pt idx="78">
                  <c:v>20</c:v>
                </c:pt>
                <c:pt idx="79">
                  <c:v>15</c:v>
                </c:pt>
                <c:pt idx="80">
                  <c:v>16</c:v>
                </c:pt>
                <c:pt idx="81">
                  <c:v>12</c:v>
                </c:pt>
                <c:pt idx="82">
                  <c:v>8</c:v>
                </c:pt>
                <c:pt idx="83">
                  <c:v>13</c:v>
                </c:pt>
                <c:pt idx="84">
                  <c:v>10</c:v>
                </c:pt>
                <c:pt idx="85">
                  <c:v>15</c:v>
                </c:pt>
                <c:pt idx="86">
                  <c:v>12</c:v>
                </c:pt>
                <c:pt idx="87">
                  <c:v>18</c:v>
                </c:pt>
                <c:pt idx="88">
                  <c:v>1</c:v>
                </c:pt>
                <c:pt idx="89">
                  <c:v>13</c:v>
                </c:pt>
                <c:pt idx="90">
                  <c:v>14</c:v>
                </c:pt>
                <c:pt idx="91">
                  <c:v>12</c:v>
                </c:pt>
                <c:pt idx="92">
                  <c:v>8</c:v>
                </c:pt>
                <c:pt idx="93">
                  <c:v>17</c:v>
                </c:pt>
                <c:pt idx="94">
                  <c:v>18</c:v>
                </c:pt>
                <c:pt idx="95">
                  <c:v>10</c:v>
                </c:pt>
                <c:pt idx="96">
                  <c:v>11</c:v>
                </c:pt>
                <c:pt idx="97">
                  <c:v>14</c:v>
                </c:pt>
                <c:pt idx="98">
                  <c:v>13</c:v>
                </c:pt>
                <c:pt idx="99">
                  <c:v>14</c:v>
                </c:pt>
                <c:pt idx="100">
                  <c:v>13</c:v>
                </c:pt>
                <c:pt idx="101">
                  <c:v>17</c:v>
                </c:pt>
                <c:pt idx="102">
                  <c:v>12</c:v>
                </c:pt>
                <c:pt idx="103">
                  <c:v>14</c:v>
                </c:pt>
                <c:pt idx="104">
                  <c:v>10</c:v>
                </c:pt>
                <c:pt idx="105">
                  <c:v>12</c:v>
                </c:pt>
                <c:pt idx="106">
                  <c:v>10</c:v>
                </c:pt>
                <c:pt idx="107">
                  <c:v>15</c:v>
                </c:pt>
                <c:pt idx="108">
                  <c:v>18</c:v>
                </c:pt>
                <c:pt idx="109">
                  <c:v>16</c:v>
                </c:pt>
                <c:pt idx="110">
                  <c:v>11</c:v>
                </c:pt>
                <c:pt idx="111">
                  <c:v>12</c:v>
                </c:pt>
                <c:pt idx="112">
                  <c:v>14</c:v>
                </c:pt>
                <c:pt idx="113">
                  <c:v>10</c:v>
                </c:pt>
                <c:pt idx="114">
                  <c:v>11</c:v>
                </c:pt>
                <c:pt idx="115">
                  <c:v>12</c:v>
                </c:pt>
                <c:pt idx="116">
                  <c:v>14</c:v>
                </c:pt>
                <c:pt idx="117">
                  <c:v>10</c:v>
                </c:pt>
                <c:pt idx="118">
                  <c:v>10</c:v>
                </c:pt>
                <c:pt idx="119">
                  <c:v>12</c:v>
                </c:pt>
                <c:pt idx="120">
                  <c:v>16</c:v>
                </c:pt>
                <c:pt idx="121">
                  <c:v>18</c:v>
                </c:pt>
                <c:pt idx="122">
                  <c:v>16</c:v>
                </c:pt>
                <c:pt idx="123">
                  <c:v>14</c:v>
                </c:pt>
                <c:pt idx="124">
                  <c:v>10</c:v>
                </c:pt>
                <c:pt idx="125">
                  <c:v>13</c:v>
                </c:pt>
                <c:pt idx="126">
                  <c:v>14</c:v>
                </c:pt>
                <c:pt idx="127">
                  <c:v>12</c:v>
                </c:pt>
                <c:pt idx="128">
                  <c:v>13</c:v>
                </c:pt>
                <c:pt idx="129">
                  <c:v>13</c:v>
                </c:pt>
                <c:pt idx="130">
                  <c:v>11</c:v>
                </c:pt>
                <c:pt idx="131">
                  <c:v>11</c:v>
                </c:pt>
                <c:pt idx="132">
                  <c:v>13</c:v>
                </c:pt>
                <c:pt idx="133">
                  <c:v>10</c:v>
                </c:pt>
                <c:pt idx="134">
                  <c:v>14</c:v>
                </c:pt>
                <c:pt idx="135">
                  <c:v>9</c:v>
                </c:pt>
                <c:pt idx="136">
                  <c:v>12</c:v>
                </c:pt>
                <c:pt idx="137">
                  <c:v>17</c:v>
                </c:pt>
                <c:pt idx="138">
                  <c:v>15</c:v>
                </c:pt>
                <c:pt idx="139">
                  <c:v>14</c:v>
                </c:pt>
                <c:pt idx="140">
                  <c:v>14</c:v>
                </c:pt>
                <c:pt idx="141">
                  <c:v>13</c:v>
                </c:pt>
                <c:pt idx="142">
                  <c:v>11</c:v>
                </c:pt>
                <c:pt idx="143">
                  <c:v>10</c:v>
                </c:pt>
                <c:pt idx="144">
                  <c:v>16</c:v>
                </c:pt>
                <c:pt idx="145">
                  <c:v>17</c:v>
                </c:pt>
                <c:pt idx="146">
                  <c:v>15</c:v>
                </c:pt>
                <c:pt idx="147">
                  <c:v>12</c:v>
                </c:pt>
                <c:pt idx="148">
                  <c:v>10</c:v>
                </c:pt>
                <c:pt idx="149">
                  <c:v>10</c:v>
                </c:pt>
                <c:pt idx="150">
                  <c:v>11</c:v>
                </c:pt>
                <c:pt idx="151">
                  <c:v>13</c:v>
                </c:pt>
                <c:pt idx="152">
                  <c:v>8</c:v>
                </c:pt>
                <c:pt idx="153">
                  <c:v>16</c:v>
                </c:pt>
                <c:pt idx="154">
                  <c:v>13</c:v>
                </c:pt>
                <c:pt idx="155">
                  <c:v>14</c:v>
                </c:pt>
                <c:pt idx="156">
                  <c:v>10</c:v>
                </c:pt>
                <c:pt idx="157">
                  <c:v>16</c:v>
                </c:pt>
                <c:pt idx="158">
                  <c:v>12</c:v>
                </c:pt>
                <c:pt idx="159">
                  <c:v>15</c:v>
                </c:pt>
                <c:pt idx="160">
                  <c:v>13</c:v>
                </c:pt>
                <c:pt idx="161">
                  <c:v>10</c:v>
                </c:pt>
                <c:pt idx="162">
                  <c:v>14</c:v>
                </c:pt>
                <c:pt idx="163">
                  <c:v>13</c:v>
                </c:pt>
                <c:pt idx="164">
                  <c:v>13</c:v>
                </c:pt>
                <c:pt idx="165">
                  <c:v>14</c:v>
                </c:pt>
                <c:pt idx="166">
                  <c:v>23</c:v>
                </c:pt>
                <c:pt idx="167">
                  <c:v>11</c:v>
                </c:pt>
                <c:pt idx="168">
                  <c:v>13</c:v>
                </c:pt>
                <c:pt idx="169">
                  <c:v>18</c:v>
                </c:pt>
                <c:pt idx="170">
                  <c:v>12</c:v>
                </c:pt>
                <c:pt idx="171">
                  <c:v>9</c:v>
                </c:pt>
                <c:pt idx="172">
                  <c:v>13</c:v>
                </c:pt>
                <c:pt idx="173">
                  <c:v>18</c:v>
                </c:pt>
                <c:pt idx="174">
                  <c:v>13</c:v>
                </c:pt>
                <c:pt idx="175">
                  <c:v>17</c:v>
                </c:pt>
                <c:pt idx="176">
                  <c:v>13</c:v>
                </c:pt>
                <c:pt idx="177">
                  <c:v>13</c:v>
                </c:pt>
                <c:pt idx="178">
                  <c:v>13</c:v>
                </c:pt>
                <c:pt idx="179">
                  <c:v>11</c:v>
                </c:pt>
                <c:pt idx="180">
                  <c:v>14</c:v>
                </c:pt>
                <c:pt idx="181">
                  <c:v>12</c:v>
                </c:pt>
                <c:pt idx="182">
                  <c:v>11</c:v>
                </c:pt>
                <c:pt idx="183">
                  <c:v>20</c:v>
                </c:pt>
                <c:pt idx="184">
                  <c:v>11</c:v>
                </c:pt>
                <c:pt idx="185">
                  <c:v>9</c:v>
                </c:pt>
                <c:pt idx="186">
                  <c:v>13</c:v>
                </c:pt>
                <c:pt idx="187">
                  <c:v>8</c:v>
                </c:pt>
                <c:pt idx="188">
                  <c:v>15</c:v>
                </c:pt>
                <c:pt idx="189">
                  <c:v>19</c:v>
                </c:pt>
                <c:pt idx="190">
                  <c:v>11</c:v>
                </c:pt>
                <c:pt idx="191">
                  <c:v>13</c:v>
                </c:pt>
                <c:pt idx="192">
                  <c:v>6</c:v>
                </c:pt>
                <c:pt idx="193">
                  <c:v>15</c:v>
                </c:pt>
                <c:pt idx="194">
                  <c:v>8</c:v>
                </c:pt>
                <c:pt idx="195">
                  <c:v>13</c:v>
                </c:pt>
                <c:pt idx="196">
                  <c:v>13</c:v>
                </c:pt>
                <c:pt idx="197">
                  <c:v>14</c:v>
                </c:pt>
                <c:pt idx="198">
                  <c:v>10</c:v>
                </c:pt>
                <c:pt idx="199">
                  <c:v>15</c:v>
                </c:pt>
                <c:pt idx="200">
                  <c:v>18</c:v>
                </c:pt>
                <c:pt idx="201">
                  <c:v>18</c:v>
                </c:pt>
                <c:pt idx="202">
                  <c:v>12</c:v>
                </c:pt>
                <c:pt idx="203">
                  <c:v>18</c:v>
                </c:pt>
                <c:pt idx="204">
                  <c:v>11</c:v>
                </c:pt>
                <c:pt idx="205">
                  <c:v>15</c:v>
                </c:pt>
                <c:pt idx="206">
                  <c:v>14</c:v>
                </c:pt>
                <c:pt idx="207">
                  <c:v>11</c:v>
                </c:pt>
                <c:pt idx="208">
                  <c:v>15</c:v>
                </c:pt>
                <c:pt idx="209">
                  <c:v>9</c:v>
                </c:pt>
                <c:pt idx="210">
                  <c:v>12</c:v>
                </c:pt>
                <c:pt idx="211">
                  <c:v>8</c:v>
                </c:pt>
                <c:pt idx="212">
                  <c:v>15</c:v>
                </c:pt>
                <c:pt idx="213">
                  <c:v>15</c:v>
                </c:pt>
                <c:pt idx="214">
                  <c:v>9</c:v>
                </c:pt>
                <c:pt idx="215">
                  <c:v>12</c:v>
                </c:pt>
                <c:pt idx="216">
                  <c:v>15</c:v>
                </c:pt>
                <c:pt idx="217">
                  <c:v>16</c:v>
                </c:pt>
                <c:pt idx="218">
                  <c:v>20</c:v>
                </c:pt>
                <c:pt idx="219">
                  <c:v>9</c:v>
                </c:pt>
                <c:pt idx="220">
                  <c:v>11</c:v>
                </c:pt>
                <c:pt idx="221">
                  <c:v>9</c:v>
                </c:pt>
                <c:pt idx="222">
                  <c:v>11</c:v>
                </c:pt>
                <c:pt idx="223">
                  <c:v>15</c:v>
                </c:pt>
                <c:pt idx="224">
                  <c:v>13</c:v>
                </c:pt>
                <c:pt idx="225">
                  <c:v>15</c:v>
                </c:pt>
                <c:pt idx="226">
                  <c:v>15</c:v>
                </c:pt>
                <c:pt idx="227">
                  <c:v>11</c:v>
                </c:pt>
                <c:pt idx="228">
                  <c:v>16</c:v>
                </c:pt>
                <c:pt idx="229">
                  <c:v>13</c:v>
                </c:pt>
                <c:pt idx="230">
                  <c:v>13</c:v>
                </c:pt>
                <c:pt idx="231">
                  <c:v>10</c:v>
                </c:pt>
                <c:pt idx="232">
                  <c:v>12</c:v>
                </c:pt>
                <c:pt idx="233">
                  <c:v>19</c:v>
                </c:pt>
                <c:pt idx="234">
                  <c:v>18</c:v>
                </c:pt>
                <c:pt idx="235">
                  <c:v>9</c:v>
                </c:pt>
                <c:pt idx="236">
                  <c:v>11</c:v>
                </c:pt>
                <c:pt idx="237">
                  <c:v>10</c:v>
                </c:pt>
                <c:pt idx="238">
                  <c:v>9</c:v>
                </c:pt>
                <c:pt idx="239">
                  <c:v>15</c:v>
                </c:pt>
                <c:pt idx="240">
                  <c:v>10</c:v>
                </c:pt>
                <c:pt idx="241">
                  <c:v>15</c:v>
                </c:pt>
                <c:pt idx="242">
                  <c:v>13</c:v>
                </c:pt>
                <c:pt idx="243">
                  <c:v>15</c:v>
                </c:pt>
                <c:pt idx="244">
                  <c:v>17</c:v>
                </c:pt>
                <c:pt idx="245">
                  <c:v>17</c:v>
                </c:pt>
                <c:pt idx="246">
                  <c:v>12</c:v>
                </c:pt>
                <c:pt idx="247">
                  <c:v>9</c:v>
                </c:pt>
                <c:pt idx="248">
                  <c:v>20</c:v>
                </c:pt>
                <c:pt idx="249">
                  <c:v>16</c:v>
                </c:pt>
                <c:pt idx="250">
                  <c:v>17</c:v>
                </c:pt>
                <c:pt idx="251">
                  <c:v>13</c:v>
                </c:pt>
                <c:pt idx="252">
                  <c:v>14</c:v>
                </c:pt>
                <c:pt idx="253">
                  <c:v>16</c:v>
                </c:pt>
                <c:pt idx="254">
                  <c:v>11</c:v>
                </c:pt>
                <c:pt idx="255">
                  <c:v>13</c:v>
                </c:pt>
                <c:pt idx="256">
                  <c:v>13</c:v>
                </c:pt>
                <c:pt idx="257">
                  <c:v>11</c:v>
                </c:pt>
                <c:pt idx="258">
                  <c:v>21</c:v>
                </c:pt>
                <c:pt idx="259">
                  <c:v>18</c:v>
                </c:pt>
                <c:pt idx="260">
                  <c:v>11</c:v>
                </c:pt>
                <c:pt idx="261">
                  <c:v>8</c:v>
                </c:pt>
                <c:pt idx="262">
                  <c:v>14</c:v>
                </c:pt>
                <c:pt idx="263">
                  <c:v>12</c:v>
                </c:pt>
                <c:pt idx="264">
                  <c:v>20</c:v>
                </c:pt>
                <c:pt idx="265">
                  <c:v>19</c:v>
                </c:pt>
                <c:pt idx="266">
                  <c:v>16</c:v>
                </c:pt>
                <c:pt idx="267">
                  <c:v>10</c:v>
                </c:pt>
                <c:pt idx="268">
                  <c:v>10</c:v>
                </c:pt>
                <c:pt idx="269">
                  <c:v>18</c:v>
                </c:pt>
                <c:pt idx="270">
                  <c:v>10</c:v>
                </c:pt>
                <c:pt idx="271">
                  <c:v>13</c:v>
                </c:pt>
                <c:pt idx="272">
                  <c:v>14</c:v>
                </c:pt>
                <c:pt idx="273">
                  <c:v>13</c:v>
                </c:pt>
                <c:pt idx="274">
                  <c:v>12</c:v>
                </c:pt>
                <c:pt idx="275">
                  <c:v>14</c:v>
                </c:pt>
                <c:pt idx="276">
                  <c:v>10</c:v>
                </c:pt>
                <c:pt idx="277">
                  <c:v>16</c:v>
                </c:pt>
                <c:pt idx="278">
                  <c:v>10</c:v>
                </c:pt>
                <c:pt idx="279">
                  <c:v>15</c:v>
                </c:pt>
                <c:pt idx="280">
                  <c:v>16</c:v>
                </c:pt>
                <c:pt idx="281">
                  <c:v>20</c:v>
                </c:pt>
                <c:pt idx="282">
                  <c:v>14</c:v>
                </c:pt>
                <c:pt idx="283">
                  <c:v>7</c:v>
                </c:pt>
                <c:pt idx="284">
                  <c:v>14</c:v>
                </c:pt>
                <c:pt idx="285">
                  <c:v>12</c:v>
                </c:pt>
                <c:pt idx="286">
                  <c:v>15</c:v>
                </c:pt>
                <c:pt idx="287">
                  <c:v>18</c:v>
                </c:pt>
                <c:pt idx="288">
                  <c:v>16</c:v>
                </c:pt>
                <c:pt idx="289">
                  <c:v>11</c:v>
                </c:pt>
                <c:pt idx="290">
                  <c:v>13</c:v>
                </c:pt>
                <c:pt idx="291">
                  <c:v>16</c:v>
                </c:pt>
                <c:pt idx="292">
                  <c:v>15</c:v>
                </c:pt>
                <c:pt idx="293">
                  <c:v>17</c:v>
                </c:pt>
                <c:pt idx="294">
                  <c:v>6</c:v>
                </c:pt>
                <c:pt idx="295">
                  <c:v>11</c:v>
                </c:pt>
                <c:pt idx="296">
                  <c:v>19</c:v>
                </c:pt>
                <c:pt idx="297">
                  <c:v>9</c:v>
                </c:pt>
                <c:pt idx="298">
                  <c:v>12</c:v>
                </c:pt>
                <c:pt idx="299">
                  <c:v>13</c:v>
                </c:pt>
                <c:pt idx="300">
                  <c:v>13</c:v>
                </c:pt>
                <c:pt idx="301">
                  <c:v>15</c:v>
                </c:pt>
                <c:pt idx="302">
                  <c:v>15</c:v>
                </c:pt>
                <c:pt idx="303">
                  <c:v>8</c:v>
                </c:pt>
                <c:pt idx="304">
                  <c:v>20</c:v>
                </c:pt>
                <c:pt idx="305">
                  <c:v>15</c:v>
                </c:pt>
                <c:pt idx="306">
                  <c:v>14</c:v>
                </c:pt>
                <c:pt idx="307">
                  <c:v>14</c:v>
                </c:pt>
                <c:pt idx="308">
                  <c:v>12</c:v>
                </c:pt>
                <c:pt idx="309">
                  <c:v>13</c:v>
                </c:pt>
                <c:pt idx="310">
                  <c:v>17</c:v>
                </c:pt>
                <c:pt idx="311">
                  <c:v>9</c:v>
                </c:pt>
                <c:pt idx="312">
                  <c:v>11</c:v>
                </c:pt>
                <c:pt idx="313">
                  <c:v>13</c:v>
                </c:pt>
                <c:pt idx="314">
                  <c:v>15</c:v>
                </c:pt>
                <c:pt idx="315">
                  <c:v>13</c:v>
                </c:pt>
                <c:pt idx="316">
                  <c:v>14</c:v>
                </c:pt>
                <c:pt idx="317">
                  <c:v>19</c:v>
                </c:pt>
                <c:pt idx="318">
                  <c:v>13</c:v>
                </c:pt>
                <c:pt idx="319">
                  <c:v>15</c:v>
                </c:pt>
                <c:pt idx="320">
                  <c:v>15</c:v>
                </c:pt>
                <c:pt idx="321">
                  <c:v>9</c:v>
                </c:pt>
                <c:pt idx="322">
                  <c:v>8</c:v>
                </c:pt>
                <c:pt idx="323">
                  <c:v>15</c:v>
                </c:pt>
                <c:pt idx="324">
                  <c:v>13</c:v>
                </c:pt>
                <c:pt idx="325">
                  <c:v>11</c:v>
                </c:pt>
                <c:pt idx="326">
                  <c:v>10</c:v>
                </c:pt>
                <c:pt idx="327">
                  <c:v>12</c:v>
                </c:pt>
                <c:pt idx="328">
                  <c:v>12</c:v>
                </c:pt>
                <c:pt idx="329">
                  <c:v>10</c:v>
                </c:pt>
                <c:pt idx="330">
                  <c:v>13</c:v>
                </c:pt>
                <c:pt idx="331">
                  <c:v>13</c:v>
                </c:pt>
                <c:pt idx="332">
                  <c:v>5</c:v>
                </c:pt>
                <c:pt idx="333">
                  <c:v>11</c:v>
                </c:pt>
                <c:pt idx="334">
                  <c:v>16</c:v>
                </c:pt>
                <c:pt idx="335">
                  <c:v>12</c:v>
                </c:pt>
                <c:pt idx="336">
                  <c:v>15</c:v>
                </c:pt>
                <c:pt idx="337">
                  <c:v>13</c:v>
                </c:pt>
                <c:pt idx="338">
                  <c:v>13</c:v>
                </c:pt>
                <c:pt idx="339">
                  <c:v>16</c:v>
                </c:pt>
                <c:pt idx="340">
                  <c:v>10</c:v>
                </c:pt>
                <c:pt idx="341">
                  <c:v>13</c:v>
                </c:pt>
                <c:pt idx="342">
                  <c:v>11</c:v>
                </c:pt>
                <c:pt idx="343">
                  <c:v>16</c:v>
                </c:pt>
                <c:pt idx="344">
                  <c:v>14</c:v>
                </c:pt>
                <c:pt idx="345">
                  <c:v>11</c:v>
                </c:pt>
                <c:pt idx="346">
                  <c:v>11</c:v>
                </c:pt>
                <c:pt idx="347">
                  <c:v>16</c:v>
                </c:pt>
                <c:pt idx="348">
                  <c:v>12</c:v>
                </c:pt>
                <c:pt idx="349">
                  <c:v>8</c:v>
                </c:pt>
                <c:pt idx="350">
                  <c:v>17</c:v>
                </c:pt>
                <c:pt idx="351">
                  <c:v>13</c:v>
                </c:pt>
                <c:pt idx="352">
                  <c:v>8</c:v>
                </c:pt>
                <c:pt idx="353">
                  <c:v>11</c:v>
                </c:pt>
                <c:pt idx="354">
                  <c:v>13</c:v>
                </c:pt>
                <c:pt idx="355">
                  <c:v>15</c:v>
                </c:pt>
                <c:pt idx="356">
                  <c:v>11</c:v>
                </c:pt>
                <c:pt idx="357">
                  <c:v>8</c:v>
                </c:pt>
                <c:pt idx="358">
                  <c:v>13</c:v>
                </c:pt>
                <c:pt idx="359">
                  <c:v>19</c:v>
                </c:pt>
                <c:pt idx="360">
                  <c:v>13</c:v>
                </c:pt>
                <c:pt idx="361">
                  <c:v>17</c:v>
                </c:pt>
                <c:pt idx="362">
                  <c:v>18</c:v>
                </c:pt>
                <c:pt idx="363">
                  <c:v>14</c:v>
                </c:pt>
                <c:pt idx="36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E1-4991-9490-91A61C636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5252704"/>
        <c:axId val="2124091456"/>
      </c:lineChart>
      <c:dateAx>
        <c:axId val="2085252704"/>
        <c:scaling>
          <c:orientation val="minMax"/>
        </c:scaling>
        <c:delete val="0"/>
        <c:axPos val="b"/>
        <c:numFmt formatCode="m/d/yyyy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24091456"/>
        <c:crosses val="autoZero"/>
        <c:auto val="1"/>
        <c:lblOffset val="100"/>
        <c:baseTimeUnit val="days"/>
      </c:dateAx>
      <c:valAx>
        <c:axId val="212409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525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50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Кумулятивная</a:t>
            </a:r>
            <a:r>
              <a:rPr lang="ru-RU" baseline="0"/>
              <a:t> вырчука за месяц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Лист2!$C$1</c:f>
              <c:strCache>
                <c:ptCount val="1"/>
                <c:pt idx="0">
                  <c:v>За месяц</c:v>
                </c:pt>
              </c:strCache>
            </c:strRef>
          </c:tx>
          <c:spPr>
            <a:ln w="15875" cap="rnd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dash"/>
            <c:size val="5"/>
            <c:spPr>
              <a:solidFill>
                <a:schemeClr val="accent1"/>
              </a:solidFill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numRef>
              <c:f>Лист2!$A$2:$A$366</c:f>
              <c:numCache>
                <c:formatCode>m/d/yyyy</c:formatCode>
                <c:ptCount val="365"/>
                <c:pt idx="0">
                  <c:v>43101</c:v>
                </c:pt>
                <c:pt idx="1">
                  <c:v>43102</c:v>
                </c:pt>
                <c:pt idx="2">
                  <c:v>43103</c:v>
                </c:pt>
                <c:pt idx="3">
                  <c:v>43104</c:v>
                </c:pt>
                <c:pt idx="4">
                  <c:v>43105</c:v>
                </c:pt>
                <c:pt idx="5">
                  <c:v>43106</c:v>
                </c:pt>
                <c:pt idx="6">
                  <c:v>43107</c:v>
                </c:pt>
                <c:pt idx="7">
                  <c:v>43108</c:v>
                </c:pt>
                <c:pt idx="8">
                  <c:v>43109</c:v>
                </c:pt>
                <c:pt idx="9">
                  <c:v>43110</c:v>
                </c:pt>
                <c:pt idx="10">
                  <c:v>43111</c:v>
                </c:pt>
                <c:pt idx="11">
                  <c:v>43112</c:v>
                </c:pt>
                <c:pt idx="12">
                  <c:v>43113</c:v>
                </c:pt>
                <c:pt idx="13">
                  <c:v>43114</c:v>
                </c:pt>
                <c:pt idx="14">
                  <c:v>43115</c:v>
                </c:pt>
                <c:pt idx="15">
                  <c:v>43116</c:v>
                </c:pt>
                <c:pt idx="16">
                  <c:v>43117</c:v>
                </c:pt>
                <c:pt idx="17">
                  <c:v>43118</c:v>
                </c:pt>
                <c:pt idx="18">
                  <c:v>43119</c:v>
                </c:pt>
                <c:pt idx="19">
                  <c:v>43120</c:v>
                </c:pt>
                <c:pt idx="20">
                  <c:v>43121</c:v>
                </c:pt>
                <c:pt idx="21">
                  <c:v>43122</c:v>
                </c:pt>
                <c:pt idx="22">
                  <c:v>43123</c:v>
                </c:pt>
                <c:pt idx="23">
                  <c:v>43124</c:v>
                </c:pt>
                <c:pt idx="24">
                  <c:v>43125</c:v>
                </c:pt>
                <c:pt idx="25">
                  <c:v>43126</c:v>
                </c:pt>
                <c:pt idx="26">
                  <c:v>43127</c:v>
                </c:pt>
                <c:pt idx="27">
                  <c:v>43128</c:v>
                </c:pt>
                <c:pt idx="28">
                  <c:v>43129</c:v>
                </c:pt>
                <c:pt idx="29">
                  <c:v>43130</c:v>
                </c:pt>
                <c:pt idx="30">
                  <c:v>43131</c:v>
                </c:pt>
                <c:pt idx="31">
                  <c:v>43132</c:v>
                </c:pt>
                <c:pt idx="32">
                  <c:v>43133</c:v>
                </c:pt>
                <c:pt idx="33">
                  <c:v>43134</c:v>
                </c:pt>
                <c:pt idx="34">
                  <c:v>43135</c:v>
                </c:pt>
                <c:pt idx="35">
                  <c:v>43136</c:v>
                </c:pt>
                <c:pt idx="36">
                  <c:v>43137</c:v>
                </c:pt>
                <c:pt idx="37">
                  <c:v>43138</c:v>
                </c:pt>
                <c:pt idx="38">
                  <c:v>43139</c:v>
                </c:pt>
                <c:pt idx="39">
                  <c:v>43140</c:v>
                </c:pt>
                <c:pt idx="40">
                  <c:v>43141</c:v>
                </c:pt>
                <c:pt idx="41">
                  <c:v>43142</c:v>
                </c:pt>
                <c:pt idx="42">
                  <c:v>43143</c:v>
                </c:pt>
                <c:pt idx="43">
                  <c:v>43144</c:v>
                </c:pt>
                <c:pt idx="44">
                  <c:v>43145</c:v>
                </c:pt>
                <c:pt idx="45">
                  <c:v>43146</c:v>
                </c:pt>
                <c:pt idx="46">
                  <c:v>43147</c:v>
                </c:pt>
                <c:pt idx="47">
                  <c:v>43148</c:v>
                </c:pt>
                <c:pt idx="48">
                  <c:v>43149</c:v>
                </c:pt>
                <c:pt idx="49">
                  <c:v>43150</c:v>
                </c:pt>
                <c:pt idx="50">
                  <c:v>43151</c:v>
                </c:pt>
                <c:pt idx="51">
                  <c:v>43152</c:v>
                </c:pt>
                <c:pt idx="52">
                  <c:v>43153</c:v>
                </c:pt>
                <c:pt idx="53">
                  <c:v>43154</c:v>
                </c:pt>
                <c:pt idx="54">
                  <c:v>43155</c:v>
                </c:pt>
                <c:pt idx="55">
                  <c:v>43156</c:v>
                </c:pt>
                <c:pt idx="56">
                  <c:v>43157</c:v>
                </c:pt>
                <c:pt idx="57">
                  <c:v>43158</c:v>
                </c:pt>
                <c:pt idx="58">
                  <c:v>43159</c:v>
                </c:pt>
                <c:pt idx="59">
                  <c:v>43160</c:v>
                </c:pt>
                <c:pt idx="60">
                  <c:v>43161</c:v>
                </c:pt>
                <c:pt idx="61">
                  <c:v>43162</c:v>
                </c:pt>
                <c:pt idx="62">
                  <c:v>43163</c:v>
                </c:pt>
                <c:pt idx="63">
                  <c:v>43164</c:v>
                </c:pt>
                <c:pt idx="64">
                  <c:v>43165</c:v>
                </c:pt>
                <c:pt idx="65">
                  <c:v>43166</c:v>
                </c:pt>
                <c:pt idx="66">
                  <c:v>43167</c:v>
                </c:pt>
                <c:pt idx="67">
                  <c:v>43168</c:v>
                </c:pt>
                <c:pt idx="68">
                  <c:v>43169</c:v>
                </c:pt>
                <c:pt idx="69">
                  <c:v>43170</c:v>
                </c:pt>
                <c:pt idx="70">
                  <c:v>43171</c:v>
                </c:pt>
                <c:pt idx="71">
                  <c:v>43172</c:v>
                </c:pt>
                <c:pt idx="72">
                  <c:v>43173</c:v>
                </c:pt>
                <c:pt idx="73">
                  <c:v>43174</c:v>
                </c:pt>
                <c:pt idx="74">
                  <c:v>43175</c:v>
                </c:pt>
                <c:pt idx="75">
                  <c:v>43176</c:v>
                </c:pt>
                <c:pt idx="76">
                  <c:v>43177</c:v>
                </c:pt>
                <c:pt idx="77">
                  <c:v>43178</c:v>
                </c:pt>
                <c:pt idx="78">
                  <c:v>43179</c:v>
                </c:pt>
                <c:pt idx="79">
                  <c:v>43180</c:v>
                </c:pt>
                <c:pt idx="80">
                  <c:v>43181</c:v>
                </c:pt>
                <c:pt idx="81">
                  <c:v>43182</c:v>
                </c:pt>
                <c:pt idx="82">
                  <c:v>43183</c:v>
                </c:pt>
                <c:pt idx="83">
                  <c:v>43184</c:v>
                </c:pt>
                <c:pt idx="84">
                  <c:v>43185</c:v>
                </c:pt>
                <c:pt idx="85">
                  <c:v>43186</c:v>
                </c:pt>
                <c:pt idx="86">
                  <c:v>43187</c:v>
                </c:pt>
                <c:pt idx="87">
                  <c:v>43188</c:v>
                </c:pt>
                <c:pt idx="88">
                  <c:v>43189</c:v>
                </c:pt>
                <c:pt idx="89">
                  <c:v>43190</c:v>
                </c:pt>
                <c:pt idx="90">
                  <c:v>43191</c:v>
                </c:pt>
                <c:pt idx="91">
                  <c:v>43192</c:v>
                </c:pt>
                <c:pt idx="92">
                  <c:v>43193</c:v>
                </c:pt>
                <c:pt idx="93">
                  <c:v>43194</c:v>
                </c:pt>
                <c:pt idx="94">
                  <c:v>43195</c:v>
                </c:pt>
                <c:pt idx="95">
                  <c:v>43196</c:v>
                </c:pt>
                <c:pt idx="96">
                  <c:v>43197</c:v>
                </c:pt>
                <c:pt idx="97">
                  <c:v>43198</c:v>
                </c:pt>
                <c:pt idx="98">
                  <c:v>43199</c:v>
                </c:pt>
                <c:pt idx="99">
                  <c:v>43200</c:v>
                </c:pt>
                <c:pt idx="100">
                  <c:v>43201</c:v>
                </c:pt>
                <c:pt idx="101">
                  <c:v>43202</c:v>
                </c:pt>
                <c:pt idx="102">
                  <c:v>43203</c:v>
                </c:pt>
                <c:pt idx="103">
                  <c:v>43204</c:v>
                </c:pt>
                <c:pt idx="104">
                  <c:v>43205</c:v>
                </c:pt>
                <c:pt idx="105">
                  <c:v>43206</c:v>
                </c:pt>
                <c:pt idx="106">
                  <c:v>43207</c:v>
                </c:pt>
                <c:pt idx="107">
                  <c:v>43208</c:v>
                </c:pt>
                <c:pt idx="108">
                  <c:v>43209</c:v>
                </c:pt>
                <c:pt idx="109">
                  <c:v>43210</c:v>
                </c:pt>
                <c:pt idx="110">
                  <c:v>43211</c:v>
                </c:pt>
                <c:pt idx="111">
                  <c:v>43212</c:v>
                </c:pt>
                <c:pt idx="112">
                  <c:v>43213</c:v>
                </c:pt>
                <c:pt idx="113">
                  <c:v>43214</c:v>
                </c:pt>
                <c:pt idx="114">
                  <c:v>43215</c:v>
                </c:pt>
                <c:pt idx="115">
                  <c:v>43216</c:v>
                </c:pt>
                <c:pt idx="116">
                  <c:v>43217</c:v>
                </c:pt>
                <c:pt idx="117">
                  <c:v>43218</c:v>
                </c:pt>
                <c:pt idx="118">
                  <c:v>43219</c:v>
                </c:pt>
                <c:pt idx="119">
                  <c:v>43220</c:v>
                </c:pt>
                <c:pt idx="120">
                  <c:v>43221</c:v>
                </c:pt>
                <c:pt idx="121">
                  <c:v>43222</c:v>
                </c:pt>
                <c:pt idx="122">
                  <c:v>43223</c:v>
                </c:pt>
                <c:pt idx="123">
                  <c:v>43224</c:v>
                </c:pt>
                <c:pt idx="124">
                  <c:v>43225</c:v>
                </c:pt>
                <c:pt idx="125">
                  <c:v>43226</c:v>
                </c:pt>
                <c:pt idx="126">
                  <c:v>43227</c:v>
                </c:pt>
                <c:pt idx="127">
                  <c:v>43228</c:v>
                </c:pt>
                <c:pt idx="128">
                  <c:v>43229</c:v>
                </c:pt>
                <c:pt idx="129">
                  <c:v>43230</c:v>
                </c:pt>
                <c:pt idx="130">
                  <c:v>43231</c:v>
                </c:pt>
                <c:pt idx="131">
                  <c:v>43232</c:v>
                </c:pt>
                <c:pt idx="132">
                  <c:v>43233</c:v>
                </c:pt>
                <c:pt idx="133">
                  <c:v>43234</c:v>
                </c:pt>
                <c:pt idx="134">
                  <c:v>43235</c:v>
                </c:pt>
                <c:pt idx="135">
                  <c:v>43236</c:v>
                </c:pt>
                <c:pt idx="136">
                  <c:v>43237</c:v>
                </c:pt>
                <c:pt idx="137">
                  <c:v>43238</c:v>
                </c:pt>
                <c:pt idx="138">
                  <c:v>43239</c:v>
                </c:pt>
                <c:pt idx="139">
                  <c:v>43240</c:v>
                </c:pt>
                <c:pt idx="140">
                  <c:v>43241</c:v>
                </c:pt>
                <c:pt idx="141">
                  <c:v>43242</c:v>
                </c:pt>
                <c:pt idx="142">
                  <c:v>43243</c:v>
                </c:pt>
                <c:pt idx="143">
                  <c:v>43244</c:v>
                </c:pt>
                <c:pt idx="144">
                  <c:v>43245</c:v>
                </c:pt>
                <c:pt idx="145">
                  <c:v>43246</c:v>
                </c:pt>
                <c:pt idx="146">
                  <c:v>43247</c:v>
                </c:pt>
                <c:pt idx="147">
                  <c:v>43248</c:v>
                </c:pt>
                <c:pt idx="148">
                  <c:v>43249</c:v>
                </c:pt>
                <c:pt idx="149">
                  <c:v>43250</c:v>
                </c:pt>
                <c:pt idx="150">
                  <c:v>43251</c:v>
                </c:pt>
                <c:pt idx="151">
                  <c:v>43252</c:v>
                </c:pt>
                <c:pt idx="152">
                  <c:v>43253</c:v>
                </c:pt>
                <c:pt idx="153">
                  <c:v>43254</c:v>
                </c:pt>
                <c:pt idx="154">
                  <c:v>43255</c:v>
                </c:pt>
                <c:pt idx="155">
                  <c:v>43256</c:v>
                </c:pt>
                <c:pt idx="156">
                  <c:v>43257</c:v>
                </c:pt>
                <c:pt idx="157">
                  <c:v>43258</c:v>
                </c:pt>
                <c:pt idx="158">
                  <c:v>43259</c:v>
                </c:pt>
                <c:pt idx="159">
                  <c:v>43260</c:v>
                </c:pt>
                <c:pt idx="160">
                  <c:v>43261</c:v>
                </c:pt>
                <c:pt idx="161">
                  <c:v>43262</c:v>
                </c:pt>
                <c:pt idx="162">
                  <c:v>43263</c:v>
                </c:pt>
                <c:pt idx="163">
                  <c:v>43264</c:v>
                </c:pt>
                <c:pt idx="164">
                  <c:v>43265</c:v>
                </c:pt>
                <c:pt idx="165">
                  <c:v>43266</c:v>
                </c:pt>
                <c:pt idx="166">
                  <c:v>43267</c:v>
                </c:pt>
                <c:pt idx="167">
                  <c:v>43268</c:v>
                </c:pt>
                <c:pt idx="168">
                  <c:v>43269</c:v>
                </c:pt>
                <c:pt idx="169">
                  <c:v>43270</c:v>
                </c:pt>
                <c:pt idx="170">
                  <c:v>43271</c:v>
                </c:pt>
                <c:pt idx="171">
                  <c:v>43272</c:v>
                </c:pt>
                <c:pt idx="172">
                  <c:v>43273</c:v>
                </c:pt>
                <c:pt idx="173">
                  <c:v>43274</c:v>
                </c:pt>
                <c:pt idx="174">
                  <c:v>43275</c:v>
                </c:pt>
                <c:pt idx="175">
                  <c:v>43276</c:v>
                </c:pt>
                <c:pt idx="176">
                  <c:v>43277</c:v>
                </c:pt>
                <c:pt idx="177">
                  <c:v>43278</c:v>
                </c:pt>
                <c:pt idx="178">
                  <c:v>43279</c:v>
                </c:pt>
                <c:pt idx="179">
                  <c:v>43280</c:v>
                </c:pt>
                <c:pt idx="180">
                  <c:v>43281</c:v>
                </c:pt>
                <c:pt idx="181">
                  <c:v>43282</c:v>
                </c:pt>
                <c:pt idx="182">
                  <c:v>43283</c:v>
                </c:pt>
                <c:pt idx="183">
                  <c:v>43284</c:v>
                </c:pt>
                <c:pt idx="184">
                  <c:v>43285</c:v>
                </c:pt>
                <c:pt idx="185">
                  <c:v>43286</c:v>
                </c:pt>
                <c:pt idx="186">
                  <c:v>43287</c:v>
                </c:pt>
                <c:pt idx="187">
                  <c:v>43288</c:v>
                </c:pt>
                <c:pt idx="188">
                  <c:v>43289</c:v>
                </c:pt>
                <c:pt idx="189">
                  <c:v>43290</c:v>
                </c:pt>
                <c:pt idx="190">
                  <c:v>43291</c:v>
                </c:pt>
                <c:pt idx="191">
                  <c:v>43292</c:v>
                </c:pt>
                <c:pt idx="192">
                  <c:v>43293</c:v>
                </c:pt>
                <c:pt idx="193">
                  <c:v>43294</c:v>
                </c:pt>
                <c:pt idx="194">
                  <c:v>43295</c:v>
                </c:pt>
                <c:pt idx="195">
                  <c:v>43296</c:v>
                </c:pt>
                <c:pt idx="196">
                  <c:v>43297</c:v>
                </c:pt>
                <c:pt idx="197">
                  <c:v>43298</c:v>
                </c:pt>
                <c:pt idx="198">
                  <c:v>43299</c:v>
                </c:pt>
                <c:pt idx="199">
                  <c:v>43300</c:v>
                </c:pt>
                <c:pt idx="200">
                  <c:v>43301</c:v>
                </c:pt>
                <c:pt idx="201">
                  <c:v>43302</c:v>
                </c:pt>
                <c:pt idx="202">
                  <c:v>43303</c:v>
                </c:pt>
                <c:pt idx="203">
                  <c:v>43304</c:v>
                </c:pt>
                <c:pt idx="204">
                  <c:v>43305</c:v>
                </c:pt>
                <c:pt idx="205">
                  <c:v>43306</c:v>
                </c:pt>
                <c:pt idx="206">
                  <c:v>43307</c:v>
                </c:pt>
                <c:pt idx="207">
                  <c:v>43308</c:v>
                </c:pt>
                <c:pt idx="208">
                  <c:v>43309</c:v>
                </c:pt>
                <c:pt idx="209">
                  <c:v>43310</c:v>
                </c:pt>
                <c:pt idx="210">
                  <c:v>43311</c:v>
                </c:pt>
                <c:pt idx="211">
                  <c:v>43312</c:v>
                </c:pt>
                <c:pt idx="212">
                  <c:v>43313</c:v>
                </c:pt>
                <c:pt idx="213">
                  <c:v>43314</c:v>
                </c:pt>
                <c:pt idx="214">
                  <c:v>43315</c:v>
                </c:pt>
                <c:pt idx="215">
                  <c:v>43316</c:v>
                </c:pt>
                <c:pt idx="216">
                  <c:v>43317</c:v>
                </c:pt>
                <c:pt idx="217">
                  <c:v>43318</c:v>
                </c:pt>
                <c:pt idx="218">
                  <c:v>43319</c:v>
                </c:pt>
                <c:pt idx="219">
                  <c:v>43320</c:v>
                </c:pt>
                <c:pt idx="220">
                  <c:v>43321</c:v>
                </c:pt>
                <c:pt idx="221">
                  <c:v>43322</c:v>
                </c:pt>
                <c:pt idx="222">
                  <c:v>43323</c:v>
                </c:pt>
                <c:pt idx="223">
                  <c:v>43324</c:v>
                </c:pt>
                <c:pt idx="224">
                  <c:v>43325</c:v>
                </c:pt>
                <c:pt idx="225">
                  <c:v>43326</c:v>
                </c:pt>
                <c:pt idx="226">
                  <c:v>43327</c:v>
                </c:pt>
                <c:pt idx="227">
                  <c:v>43328</c:v>
                </c:pt>
                <c:pt idx="228">
                  <c:v>43329</c:v>
                </c:pt>
                <c:pt idx="229">
                  <c:v>43330</c:v>
                </c:pt>
                <c:pt idx="230">
                  <c:v>43331</c:v>
                </c:pt>
                <c:pt idx="231">
                  <c:v>43332</c:v>
                </c:pt>
                <c:pt idx="232">
                  <c:v>43333</c:v>
                </c:pt>
                <c:pt idx="233">
                  <c:v>43334</c:v>
                </c:pt>
                <c:pt idx="234">
                  <c:v>43335</c:v>
                </c:pt>
                <c:pt idx="235">
                  <c:v>43336</c:v>
                </c:pt>
                <c:pt idx="236">
                  <c:v>43337</c:v>
                </c:pt>
                <c:pt idx="237">
                  <c:v>43338</c:v>
                </c:pt>
                <c:pt idx="238">
                  <c:v>43339</c:v>
                </c:pt>
                <c:pt idx="239">
                  <c:v>43340</c:v>
                </c:pt>
                <c:pt idx="240">
                  <c:v>43341</c:v>
                </c:pt>
                <c:pt idx="241">
                  <c:v>43342</c:v>
                </c:pt>
                <c:pt idx="242">
                  <c:v>43343</c:v>
                </c:pt>
                <c:pt idx="243">
                  <c:v>43344</c:v>
                </c:pt>
                <c:pt idx="244">
                  <c:v>43345</c:v>
                </c:pt>
                <c:pt idx="245">
                  <c:v>43346</c:v>
                </c:pt>
                <c:pt idx="246">
                  <c:v>43347</c:v>
                </c:pt>
                <c:pt idx="247">
                  <c:v>43348</c:v>
                </c:pt>
                <c:pt idx="248">
                  <c:v>43349</c:v>
                </c:pt>
                <c:pt idx="249">
                  <c:v>43350</c:v>
                </c:pt>
                <c:pt idx="250">
                  <c:v>43351</c:v>
                </c:pt>
                <c:pt idx="251">
                  <c:v>43352</c:v>
                </c:pt>
                <c:pt idx="252">
                  <c:v>43353</c:v>
                </c:pt>
                <c:pt idx="253">
                  <c:v>43354</c:v>
                </c:pt>
                <c:pt idx="254">
                  <c:v>43355</c:v>
                </c:pt>
                <c:pt idx="255">
                  <c:v>43356</c:v>
                </c:pt>
                <c:pt idx="256">
                  <c:v>43357</c:v>
                </c:pt>
                <c:pt idx="257">
                  <c:v>43358</c:v>
                </c:pt>
                <c:pt idx="258">
                  <c:v>43359</c:v>
                </c:pt>
                <c:pt idx="259">
                  <c:v>43360</c:v>
                </c:pt>
                <c:pt idx="260">
                  <c:v>43361</c:v>
                </c:pt>
                <c:pt idx="261">
                  <c:v>43362</c:v>
                </c:pt>
                <c:pt idx="262">
                  <c:v>43363</c:v>
                </c:pt>
                <c:pt idx="263">
                  <c:v>43364</c:v>
                </c:pt>
                <c:pt idx="264">
                  <c:v>43365</c:v>
                </c:pt>
                <c:pt idx="265">
                  <c:v>43366</c:v>
                </c:pt>
                <c:pt idx="266">
                  <c:v>43367</c:v>
                </c:pt>
                <c:pt idx="267">
                  <c:v>43368</c:v>
                </c:pt>
                <c:pt idx="268">
                  <c:v>43369</c:v>
                </c:pt>
                <c:pt idx="269">
                  <c:v>43370</c:v>
                </c:pt>
                <c:pt idx="270">
                  <c:v>43371</c:v>
                </c:pt>
                <c:pt idx="271">
                  <c:v>43372</c:v>
                </c:pt>
                <c:pt idx="272">
                  <c:v>43373</c:v>
                </c:pt>
                <c:pt idx="273">
                  <c:v>43374</c:v>
                </c:pt>
                <c:pt idx="274">
                  <c:v>43375</c:v>
                </c:pt>
                <c:pt idx="275">
                  <c:v>43376</c:v>
                </c:pt>
                <c:pt idx="276">
                  <c:v>43377</c:v>
                </c:pt>
                <c:pt idx="277">
                  <c:v>43378</c:v>
                </c:pt>
                <c:pt idx="278">
                  <c:v>43379</c:v>
                </c:pt>
                <c:pt idx="279">
                  <c:v>43380</c:v>
                </c:pt>
                <c:pt idx="280">
                  <c:v>43381</c:v>
                </c:pt>
                <c:pt idx="281">
                  <c:v>43382</c:v>
                </c:pt>
                <c:pt idx="282">
                  <c:v>43383</c:v>
                </c:pt>
                <c:pt idx="283">
                  <c:v>43384</c:v>
                </c:pt>
                <c:pt idx="284">
                  <c:v>43385</c:v>
                </c:pt>
                <c:pt idx="285">
                  <c:v>43386</c:v>
                </c:pt>
                <c:pt idx="286">
                  <c:v>43387</c:v>
                </c:pt>
                <c:pt idx="287">
                  <c:v>43388</c:v>
                </c:pt>
                <c:pt idx="288">
                  <c:v>43389</c:v>
                </c:pt>
                <c:pt idx="289">
                  <c:v>43390</c:v>
                </c:pt>
                <c:pt idx="290">
                  <c:v>43391</c:v>
                </c:pt>
                <c:pt idx="291">
                  <c:v>43392</c:v>
                </c:pt>
                <c:pt idx="292">
                  <c:v>43393</c:v>
                </c:pt>
                <c:pt idx="293">
                  <c:v>43394</c:v>
                </c:pt>
                <c:pt idx="294">
                  <c:v>43395</c:v>
                </c:pt>
                <c:pt idx="295">
                  <c:v>43396</c:v>
                </c:pt>
                <c:pt idx="296">
                  <c:v>43397</c:v>
                </c:pt>
                <c:pt idx="297">
                  <c:v>43398</c:v>
                </c:pt>
                <c:pt idx="298">
                  <c:v>43399</c:v>
                </c:pt>
                <c:pt idx="299">
                  <c:v>43400</c:v>
                </c:pt>
                <c:pt idx="300">
                  <c:v>43401</c:v>
                </c:pt>
                <c:pt idx="301">
                  <c:v>43402</c:v>
                </c:pt>
                <c:pt idx="302">
                  <c:v>43403</c:v>
                </c:pt>
                <c:pt idx="303">
                  <c:v>43404</c:v>
                </c:pt>
                <c:pt idx="304">
                  <c:v>43405</c:v>
                </c:pt>
                <c:pt idx="305">
                  <c:v>43406</c:v>
                </c:pt>
                <c:pt idx="306">
                  <c:v>43407</c:v>
                </c:pt>
                <c:pt idx="307">
                  <c:v>43408</c:v>
                </c:pt>
                <c:pt idx="308">
                  <c:v>43409</c:v>
                </c:pt>
                <c:pt idx="309">
                  <c:v>43410</c:v>
                </c:pt>
                <c:pt idx="310">
                  <c:v>43411</c:v>
                </c:pt>
                <c:pt idx="311">
                  <c:v>43412</c:v>
                </c:pt>
                <c:pt idx="312">
                  <c:v>43413</c:v>
                </c:pt>
                <c:pt idx="313">
                  <c:v>43414</c:v>
                </c:pt>
                <c:pt idx="314">
                  <c:v>43415</c:v>
                </c:pt>
                <c:pt idx="315">
                  <c:v>43416</c:v>
                </c:pt>
                <c:pt idx="316">
                  <c:v>43417</c:v>
                </c:pt>
                <c:pt idx="317">
                  <c:v>43418</c:v>
                </c:pt>
                <c:pt idx="318">
                  <c:v>43419</c:v>
                </c:pt>
                <c:pt idx="319">
                  <c:v>43420</c:v>
                </c:pt>
                <c:pt idx="320">
                  <c:v>43421</c:v>
                </c:pt>
                <c:pt idx="321">
                  <c:v>43422</c:v>
                </c:pt>
                <c:pt idx="322">
                  <c:v>43423</c:v>
                </c:pt>
                <c:pt idx="323">
                  <c:v>43424</c:v>
                </c:pt>
                <c:pt idx="324">
                  <c:v>43425</c:v>
                </c:pt>
                <c:pt idx="325">
                  <c:v>43426</c:v>
                </c:pt>
                <c:pt idx="326">
                  <c:v>43427</c:v>
                </c:pt>
                <c:pt idx="327">
                  <c:v>43428</c:v>
                </c:pt>
                <c:pt idx="328">
                  <c:v>43429</c:v>
                </c:pt>
                <c:pt idx="329">
                  <c:v>43430</c:v>
                </c:pt>
                <c:pt idx="330">
                  <c:v>43431</c:v>
                </c:pt>
                <c:pt idx="331">
                  <c:v>43432</c:v>
                </c:pt>
                <c:pt idx="332">
                  <c:v>43433</c:v>
                </c:pt>
                <c:pt idx="333">
                  <c:v>43434</c:v>
                </c:pt>
                <c:pt idx="334">
                  <c:v>43435</c:v>
                </c:pt>
                <c:pt idx="335">
                  <c:v>43436</c:v>
                </c:pt>
                <c:pt idx="336">
                  <c:v>43437</c:v>
                </c:pt>
                <c:pt idx="337">
                  <c:v>43438</c:v>
                </c:pt>
                <c:pt idx="338">
                  <c:v>43439</c:v>
                </c:pt>
                <c:pt idx="339">
                  <c:v>43440</c:v>
                </c:pt>
                <c:pt idx="340">
                  <c:v>43441</c:v>
                </c:pt>
                <c:pt idx="341">
                  <c:v>43442</c:v>
                </c:pt>
                <c:pt idx="342">
                  <c:v>43443</c:v>
                </c:pt>
                <c:pt idx="343">
                  <c:v>43444</c:v>
                </c:pt>
                <c:pt idx="344">
                  <c:v>43445</c:v>
                </c:pt>
                <c:pt idx="345">
                  <c:v>43446</c:v>
                </c:pt>
                <c:pt idx="346">
                  <c:v>43447</c:v>
                </c:pt>
                <c:pt idx="347">
                  <c:v>43448</c:v>
                </c:pt>
                <c:pt idx="348">
                  <c:v>43449</c:v>
                </c:pt>
                <c:pt idx="349">
                  <c:v>43450</c:v>
                </c:pt>
                <c:pt idx="350">
                  <c:v>43451</c:v>
                </c:pt>
                <c:pt idx="351">
                  <c:v>43452</c:v>
                </c:pt>
                <c:pt idx="352">
                  <c:v>43453</c:v>
                </c:pt>
                <c:pt idx="353">
                  <c:v>43454</c:v>
                </c:pt>
                <c:pt idx="354">
                  <c:v>43455</c:v>
                </c:pt>
                <c:pt idx="355">
                  <c:v>43456</c:v>
                </c:pt>
                <c:pt idx="356">
                  <c:v>43457</c:v>
                </c:pt>
                <c:pt idx="357">
                  <c:v>43458</c:v>
                </c:pt>
                <c:pt idx="358">
                  <c:v>43459</c:v>
                </c:pt>
                <c:pt idx="359">
                  <c:v>43460</c:v>
                </c:pt>
                <c:pt idx="360">
                  <c:v>43461</c:v>
                </c:pt>
                <c:pt idx="361">
                  <c:v>43462</c:v>
                </c:pt>
                <c:pt idx="362">
                  <c:v>43463</c:v>
                </c:pt>
                <c:pt idx="363">
                  <c:v>43464</c:v>
                </c:pt>
                <c:pt idx="364">
                  <c:v>43465</c:v>
                </c:pt>
              </c:numCache>
            </c:numRef>
          </c:cat>
          <c:val>
            <c:numRef>
              <c:f>Лист2!$C$2:$C$366</c:f>
              <c:numCache>
                <c:formatCode>General</c:formatCode>
                <c:ptCount val="365"/>
                <c:pt idx="0">
                  <c:v>5805</c:v>
                </c:pt>
                <c:pt idx="1">
                  <c:v>8527</c:v>
                </c:pt>
                <c:pt idx="2">
                  <c:v>15579</c:v>
                </c:pt>
                <c:pt idx="3">
                  <c:v>19414</c:v>
                </c:pt>
                <c:pt idx="4">
                  <c:v>22724</c:v>
                </c:pt>
                <c:pt idx="5">
                  <c:v>29545</c:v>
                </c:pt>
                <c:pt idx="6">
                  <c:v>34486</c:v>
                </c:pt>
                <c:pt idx="7">
                  <c:v>40669</c:v>
                </c:pt>
                <c:pt idx="8">
                  <c:v>44219</c:v>
                </c:pt>
                <c:pt idx="9">
                  <c:v>50890</c:v>
                </c:pt>
                <c:pt idx="10">
                  <c:v>57459</c:v>
                </c:pt>
                <c:pt idx="11">
                  <c:v>63271</c:v>
                </c:pt>
                <c:pt idx="12">
                  <c:v>67688</c:v>
                </c:pt>
                <c:pt idx="13">
                  <c:v>73147</c:v>
                </c:pt>
                <c:pt idx="14">
                  <c:v>76772</c:v>
                </c:pt>
                <c:pt idx="15">
                  <c:v>81355</c:v>
                </c:pt>
                <c:pt idx="16">
                  <c:v>84806</c:v>
                </c:pt>
                <c:pt idx="17">
                  <c:v>91089</c:v>
                </c:pt>
                <c:pt idx="18">
                  <c:v>93374</c:v>
                </c:pt>
                <c:pt idx="19">
                  <c:v>99786</c:v>
                </c:pt>
                <c:pt idx="20">
                  <c:v>107673</c:v>
                </c:pt>
                <c:pt idx="21">
                  <c:v>114574</c:v>
                </c:pt>
                <c:pt idx="22">
                  <c:v>120164</c:v>
                </c:pt>
                <c:pt idx="23">
                  <c:v>124709</c:v>
                </c:pt>
                <c:pt idx="24">
                  <c:v>128924</c:v>
                </c:pt>
                <c:pt idx="25">
                  <c:v>135144</c:v>
                </c:pt>
                <c:pt idx="26">
                  <c:v>139689</c:v>
                </c:pt>
                <c:pt idx="27">
                  <c:v>142830</c:v>
                </c:pt>
                <c:pt idx="28">
                  <c:v>148982</c:v>
                </c:pt>
                <c:pt idx="29">
                  <c:v>153396</c:v>
                </c:pt>
                <c:pt idx="30">
                  <c:v>158782</c:v>
                </c:pt>
                <c:pt idx="31">
                  <c:v>7063</c:v>
                </c:pt>
                <c:pt idx="32">
                  <c:v>12591</c:v>
                </c:pt>
                <c:pt idx="33">
                  <c:v>17864</c:v>
                </c:pt>
                <c:pt idx="34">
                  <c:v>22935</c:v>
                </c:pt>
                <c:pt idx="35">
                  <c:v>28476</c:v>
                </c:pt>
                <c:pt idx="36">
                  <c:v>32519</c:v>
                </c:pt>
                <c:pt idx="37">
                  <c:v>34999</c:v>
                </c:pt>
                <c:pt idx="38">
                  <c:v>41044</c:v>
                </c:pt>
                <c:pt idx="39">
                  <c:v>48446</c:v>
                </c:pt>
                <c:pt idx="40">
                  <c:v>52702</c:v>
                </c:pt>
                <c:pt idx="41">
                  <c:v>59623</c:v>
                </c:pt>
                <c:pt idx="42">
                  <c:v>64470</c:v>
                </c:pt>
                <c:pt idx="43">
                  <c:v>71206</c:v>
                </c:pt>
                <c:pt idx="44">
                  <c:v>78837</c:v>
                </c:pt>
                <c:pt idx="45">
                  <c:v>86477</c:v>
                </c:pt>
                <c:pt idx="46">
                  <c:v>93208</c:v>
                </c:pt>
                <c:pt idx="47">
                  <c:v>100678</c:v>
                </c:pt>
                <c:pt idx="48">
                  <c:v>108892</c:v>
                </c:pt>
                <c:pt idx="49">
                  <c:v>114220</c:v>
                </c:pt>
                <c:pt idx="50">
                  <c:v>120928</c:v>
                </c:pt>
                <c:pt idx="51">
                  <c:v>126410</c:v>
                </c:pt>
                <c:pt idx="52">
                  <c:v>131324</c:v>
                </c:pt>
                <c:pt idx="53">
                  <c:v>136321</c:v>
                </c:pt>
                <c:pt idx="54">
                  <c:v>147417</c:v>
                </c:pt>
                <c:pt idx="55">
                  <c:v>152812</c:v>
                </c:pt>
                <c:pt idx="56">
                  <c:v>157492</c:v>
                </c:pt>
                <c:pt idx="57">
                  <c:v>168117</c:v>
                </c:pt>
                <c:pt idx="58">
                  <c:v>178189</c:v>
                </c:pt>
                <c:pt idx="59">
                  <c:v>5802</c:v>
                </c:pt>
                <c:pt idx="60">
                  <c:v>11944</c:v>
                </c:pt>
                <c:pt idx="61">
                  <c:v>18364</c:v>
                </c:pt>
                <c:pt idx="62">
                  <c:v>23392</c:v>
                </c:pt>
                <c:pt idx="63">
                  <c:v>29426</c:v>
                </c:pt>
                <c:pt idx="64">
                  <c:v>34739</c:v>
                </c:pt>
                <c:pt idx="65">
                  <c:v>41583</c:v>
                </c:pt>
                <c:pt idx="66">
                  <c:v>48127</c:v>
                </c:pt>
                <c:pt idx="67">
                  <c:v>52616</c:v>
                </c:pt>
                <c:pt idx="68">
                  <c:v>58281</c:v>
                </c:pt>
                <c:pt idx="69">
                  <c:v>63237</c:v>
                </c:pt>
                <c:pt idx="70">
                  <c:v>66741</c:v>
                </c:pt>
                <c:pt idx="71">
                  <c:v>72187</c:v>
                </c:pt>
                <c:pt idx="72">
                  <c:v>78613</c:v>
                </c:pt>
                <c:pt idx="73">
                  <c:v>85304</c:v>
                </c:pt>
                <c:pt idx="74">
                  <c:v>90928</c:v>
                </c:pt>
                <c:pt idx="75">
                  <c:v>95538</c:v>
                </c:pt>
                <c:pt idx="76">
                  <c:v>99573</c:v>
                </c:pt>
                <c:pt idx="77">
                  <c:v>103839</c:v>
                </c:pt>
                <c:pt idx="78">
                  <c:v>112394</c:v>
                </c:pt>
                <c:pt idx="79">
                  <c:v>119081</c:v>
                </c:pt>
                <c:pt idx="80">
                  <c:v>126609</c:v>
                </c:pt>
                <c:pt idx="81">
                  <c:v>132922</c:v>
                </c:pt>
                <c:pt idx="82">
                  <c:v>136946</c:v>
                </c:pt>
                <c:pt idx="83">
                  <c:v>142287</c:v>
                </c:pt>
                <c:pt idx="84">
                  <c:v>147425</c:v>
                </c:pt>
                <c:pt idx="85">
                  <c:v>153952</c:v>
                </c:pt>
                <c:pt idx="86">
                  <c:v>158861</c:v>
                </c:pt>
                <c:pt idx="87">
                  <c:v>166803</c:v>
                </c:pt>
                <c:pt idx="88">
                  <c:v>167300</c:v>
                </c:pt>
                <c:pt idx="89">
                  <c:v>174235</c:v>
                </c:pt>
                <c:pt idx="90">
                  <c:v>5472</c:v>
                </c:pt>
                <c:pt idx="91">
                  <c:v>10037</c:v>
                </c:pt>
                <c:pt idx="92">
                  <c:v>12789</c:v>
                </c:pt>
                <c:pt idx="93">
                  <c:v>21213</c:v>
                </c:pt>
                <c:pt idx="94">
                  <c:v>29024</c:v>
                </c:pt>
                <c:pt idx="95">
                  <c:v>33539</c:v>
                </c:pt>
                <c:pt idx="96">
                  <c:v>38280</c:v>
                </c:pt>
                <c:pt idx="97">
                  <c:v>44947</c:v>
                </c:pt>
                <c:pt idx="98">
                  <c:v>50651</c:v>
                </c:pt>
                <c:pt idx="99">
                  <c:v>56533</c:v>
                </c:pt>
                <c:pt idx="100">
                  <c:v>61726</c:v>
                </c:pt>
                <c:pt idx="101">
                  <c:v>70028</c:v>
                </c:pt>
                <c:pt idx="102">
                  <c:v>74677</c:v>
                </c:pt>
                <c:pt idx="103">
                  <c:v>80698</c:v>
                </c:pt>
                <c:pt idx="104">
                  <c:v>84794</c:v>
                </c:pt>
                <c:pt idx="105">
                  <c:v>90020</c:v>
                </c:pt>
                <c:pt idx="106">
                  <c:v>95012</c:v>
                </c:pt>
                <c:pt idx="107">
                  <c:v>100908</c:v>
                </c:pt>
                <c:pt idx="108">
                  <c:v>109688</c:v>
                </c:pt>
                <c:pt idx="109">
                  <c:v>117874</c:v>
                </c:pt>
                <c:pt idx="110">
                  <c:v>123697</c:v>
                </c:pt>
                <c:pt idx="111">
                  <c:v>128293</c:v>
                </c:pt>
                <c:pt idx="112">
                  <c:v>135255</c:v>
                </c:pt>
                <c:pt idx="113">
                  <c:v>139989</c:v>
                </c:pt>
                <c:pt idx="114">
                  <c:v>144224</c:v>
                </c:pt>
                <c:pt idx="115">
                  <c:v>149121</c:v>
                </c:pt>
                <c:pt idx="116">
                  <c:v>155080</c:v>
                </c:pt>
                <c:pt idx="117">
                  <c:v>159287</c:v>
                </c:pt>
                <c:pt idx="118">
                  <c:v>163232</c:v>
                </c:pt>
                <c:pt idx="119">
                  <c:v>167778</c:v>
                </c:pt>
                <c:pt idx="120">
                  <c:v>7586</c:v>
                </c:pt>
                <c:pt idx="121">
                  <c:v>16201</c:v>
                </c:pt>
                <c:pt idx="122">
                  <c:v>23597</c:v>
                </c:pt>
                <c:pt idx="123">
                  <c:v>29347</c:v>
                </c:pt>
                <c:pt idx="124">
                  <c:v>33479</c:v>
                </c:pt>
                <c:pt idx="125">
                  <c:v>39552</c:v>
                </c:pt>
                <c:pt idx="126">
                  <c:v>45638</c:v>
                </c:pt>
                <c:pt idx="127">
                  <c:v>51173</c:v>
                </c:pt>
                <c:pt idx="128">
                  <c:v>56294</c:v>
                </c:pt>
                <c:pt idx="129">
                  <c:v>62370</c:v>
                </c:pt>
                <c:pt idx="130">
                  <c:v>66864</c:v>
                </c:pt>
                <c:pt idx="131">
                  <c:v>72789</c:v>
                </c:pt>
                <c:pt idx="132">
                  <c:v>77854</c:v>
                </c:pt>
                <c:pt idx="133">
                  <c:v>83649</c:v>
                </c:pt>
                <c:pt idx="134">
                  <c:v>88925</c:v>
                </c:pt>
                <c:pt idx="135">
                  <c:v>92777</c:v>
                </c:pt>
                <c:pt idx="136">
                  <c:v>99865</c:v>
                </c:pt>
                <c:pt idx="137">
                  <c:v>107655</c:v>
                </c:pt>
                <c:pt idx="138">
                  <c:v>115347</c:v>
                </c:pt>
                <c:pt idx="139">
                  <c:v>120744</c:v>
                </c:pt>
                <c:pt idx="140">
                  <c:v>128167</c:v>
                </c:pt>
                <c:pt idx="141">
                  <c:v>135121</c:v>
                </c:pt>
                <c:pt idx="142">
                  <c:v>140632</c:v>
                </c:pt>
                <c:pt idx="143">
                  <c:v>144550</c:v>
                </c:pt>
                <c:pt idx="144">
                  <c:v>151390</c:v>
                </c:pt>
                <c:pt idx="145">
                  <c:v>159052</c:v>
                </c:pt>
                <c:pt idx="146">
                  <c:v>164994</c:v>
                </c:pt>
                <c:pt idx="147">
                  <c:v>171808</c:v>
                </c:pt>
                <c:pt idx="148">
                  <c:v>176400</c:v>
                </c:pt>
                <c:pt idx="149">
                  <c:v>181220</c:v>
                </c:pt>
                <c:pt idx="150">
                  <c:v>185639</c:v>
                </c:pt>
                <c:pt idx="151">
                  <c:v>5438</c:v>
                </c:pt>
                <c:pt idx="152">
                  <c:v>9555</c:v>
                </c:pt>
                <c:pt idx="153">
                  <c:v>15924</c:v>
                </c:pt>
                <c:pt idx="154">
                  <c:v>21247</c:v>
                </c:pt>
                <c:pt idx="155">
                  <c:v>27699</c:v>
                </c:pt>
                <c:pt idx="156">
                  <c:v>32504</c:v>
                </c:pt>
                <c:pt idx="157">
                  <c:v>39451</c:v>
                </c:pt>
                <c:pt idx="158">
                  <c:v>44425</c:v>
                </c:pt>
                <c:pt idx="159">
                  <c:v>50912</c:v>
                </c:pt>
                <c:pt idx="160">
                  <c:v>55891</c:v>
                </c:pt>
                <c:pt idx="161">
                  <c:v>61094</c:v>
                </c:pt>
                <c:pt idx="162">
                  <c:v>67866</c:v>
                </c:pt>
                <c:pt idx="163">
                  <c:v>72505</c:v>
                </c:pt>
                <c:pt idx="164">
                  <c:v>77379</c:v>
                </c:pt>
                <c:pt idx="165">
                  <c:v>83462</c:v>
                </c:pt>
                <c:pt idx="166">
                  <c:v>94836</c:v>
                </c:pt>
                <c:pt idx="167">
                  <c:v>99812</c:v>
                </c:pt>
                <c:pt idx="168">
                  <c:v>106056</c:v>
                </c:pt>
                <c:pt idx="169">
                  <c:v>113305</c:v>
                </c:pt>
                <c:pt idx="170">
                  <c:v>118496</c:v>
                </c:pt>
                <c:pt idx="171">
                  <c:v>123096</c:v>
                </c:pt>
                <c:pt idx="172">
                  <c:v>128295</c:v>
                </c:pt>
                <c:pt idx="173">
                  <c:v>137283</c:v>
                </c:pt>
                <c:pt idx="174">
                  <c:v>142844</c:v>
                </c:pt>
                <c:pt idx="175">
                  <c:v>149972</c:v>
                </c:pt>
                <c:pt idx="176">
                  <c:v>154382</c:v>
                </c:pt>
                <c:pt idx="177">
                  <c:v>160212</c:v>
                </c:pt>
                <c:pt idx="178">
                  <c:v>165919</c:v>
                </c:pt>
                <c:pt idx="179">
                  <c:v>170853</c:v>
                </c:pt>
                <c:pt idx="180">
                  <c:v>178977</c:v>
                </c:pt>
                <c:pt idx="181">
                  <c:v>4404</c:v>
                </c:pt>
                <c:pt idx="182">
                  <c:v>8485</c:v>
                </c:pt>
                <c:pt idx="183">
                  <c:v>17526</c:v>
                </c:pt>
                <c:pt idx="184">
                  <c:v>21434</c:v>
                </c:pt>
                <c:pt idx="185">
                  <c:v>25750</c:v>
                </c:pt>
                <c:pt idx="186">
                  <c:v>31204</c:v>
                </c:pt>
                <c:pt idx="187">
                  <c:v>35017</c:v>
                </c:pt>
                <c:pt idx="188">
                  <c:v>42168</c:v>
                </c:pt>
                <c:pt idx="189">
                  <c:v>49626</c:v>
                </c:pt>
                <c:pt idx="190">
                  <c:v>54564</c:v>
                </c:pt>
                <c:pt idx="191">
                  <c:v>60225</c:v>
                </c:pt>
                <c:pt idx="192">
                  <c:v>64183</c:v>
                </c:pt>
                <c:pt idx="193">
                  <c:v>72301</c:v>
                </c:pt>
                <c:pt idx="194">
                  <c:v>75782</c:v>
                </c:pt>
                <c:pt idx="195">
                  <c:v>80716</c:v>
                </c:pt>
                <c:pt idx="196">
                  <c:v>88183</c:v>
                </c:pt>
                <c:pt idx="197">
                  <c:v>94482</c:v>
                </c:pt>
                <c:pt idx="198">
                  <c:v>98305</c:v>
                </c:pt>
                <c:pt idx="199">
                  <c:v>105803</c:v>
                </c:pt>
                <c:pt idx="200">
                  <c:v>112936</c:v>
                </c:pt>
                <c:pt idx="201">
                  <c:v>120091</c:v>
                </c:pt>
                <c:pt idx="202">
                  <c:v>126037</c:v>
                </c:pt>
                <c:pt idx="203">
                  <c:v>133391</c:v>
                </c:pt>
                <c:pt idx="204">
                  <c:v>137884</c:v>
                </c:pt>
                <c:pt idx="205">
                  <c:v>144211</c:v>
                </c:pt>
                <c:pt idx="206">
                  <c:v>150930</c:v>
                </c:pt>
                <c:pt idx="207">
                  <c:v>155699</c:v>
                </c:pt>
                <c:pt idx="208">
                  <c:v>163015</c:v>
                </c:pt>
                <c:pt idx="209">
                  <c:v>167153</c:v>
                </c:pt>
                <c:pt idx="210">
                  <c:v>172290</c:v>
                </c:pt>
                <c:pt idx="211">
                  <c:v>175451</c:v>
                </c:pt>
                <c:pt idx="212">
                  <c:v>7279</c:v>
                </c:pt>
                <c:pt idx="213">
                  <c:v>14618</c:v>
                </c:pt>
                <c:pt idx="214">
                  <c:v>18584</c:v>
                </c:pt>
                <c:pt idx="215">
                  <c:v>24072</c:v>
                </c:pt>
                <c:pt idx="216">
                  <c:v>29641</c:v>
                </c:pt>
                <c:pt idx="217">
                  <c:v>38404</c:v>
                </c:pt>
                <c:pt idx="218">
                  <c:v>45728</c:v>
                </c:pt>
                <c:pt idx="219">
                  <c:v>49536</c:v>
                </c:pt>
                <c:pt idx="220">
                  <c:v>53691</c:v>
                </c:pt>
                <c:pt idx="221">
                  <c:v>57485</c:v>
                </c:pt>
                <c:pt idx="222">
                  <c:v>62745</c:v>
                </c:pt>
                <c:pt idx="223">
                  <c:v>70790</c:v>
                </c:pt>
                <c:pt idx="224">
                  <c:v>77055</c:v>
                </c:pt>
                <c:pt idx="225">
                  <c:v>84042</c:v>
                </c:pt>
                <c:pt idx="226">
                  <c:v>90734</c:v>
                </c:pt>
                <c:pt idx="227">
                  <c:v>96328</c:v>
                </c:pt>
                <c:pt idx="228">
                  <c:v>103645</c:v>
                </c:pt>
                <c:pt idx="229">
                  <c:v>110140</c:v>
                </c:pt>
                <c:pt idx="230">
                  <c:v>116431</c:v>
                </c:pt>
                <c:pt idx="231">
                  <c:v>122044</c:v>
                </c:pt>
                <c:pt idx="232">
                  <c:v>126256</c:v>
                </c:pt>
                <c:pt idx="233">
                  <c:v>134257</c:v>
                </c:pt>
                <c:pt idx="234">
                  <c:v>142315</c:v>
                </c:pt>
                <c:pt idx="235">
                  <c:v>146032</c:v>
                </c:pt>
                <c:pt idx="236">
                  <c:v>150577</c:v>
                </c:pt>
                <c:pt idx="237">
                  <c:v>155634</c:v>
                </c:pt>
                <c:pt idx="238">
                  <c:v>159126</c:v>
                </c:pt>
                <c:pt idx="239">
                  <c:v>165253</c:v>
                </c:pt>
                <c:pt idx="240">
                  <c:v>169023</c:v>
                </c:pt>
                <c:pt idx="241">
                  <c:v>174336</c:v>
                </c:pt>
                <c:pt idx="242">
                  <c:v>180324</c:v>
                </c:pt>
                <c:pt idx="243">
                  <c:v>7171</c:v>
                </c:pt>
                <c:pt idx="244">
                  <c:v>15062</c:v>
                </c:pt>
                <c:pt idx="245">
                  <c:v>22892</c:v>
                </c:pt>
                <c:pt idx="246">
                  <c:v>28129</c:v>
                </c:pt>
                <c:pt idx="247">
                  <c:v>32581</c:v>
                </c:pt>
                <c:pt idx="248">
                  <c:v>41117</c:v>
                </c:pt>
                <c:pt idx="249">
                  <c:v>49454</c:v>
                </c:pt>
                <c:pt idx="250">
                  <c:v>55946</c:v>
                </c:pt>
                <c:pt idx="251">
                  <c:v>61141</c:v>
                </c:pt>
                <c:pt idx="252">
                  <c:v>66891</c:v>
                </c:pt>
                <c:pt idx="253">
                  <c:v>73877</c:v>
                </c:pt>
                <c:pt idx="254">
                  <c:v>79079</c:v>
                </c:pt>
                <c:pt idx="255">
                  <c:v>84763</c:v>
                </c:pt>
                <c:pt idx="256">
                  <c:v>90646</c:v>
                </c:pt>
                <c:pt idx="257">
                  <c:v>95997</c:v>
                </c:pt>
                <c:pt idx="258">
                  <c:v>105371</c:v>
                </c:pt>
                <c:pt idx="259">
                  <c:v>113030</c:v>
                </c:pt>
                <c:pt idx="260">
                  <c:v>116977</c:v>
                </c:pt>
                <c:pt idx="261">
                  <c:v>120458</c:v>
                </c:pt>
                <c:pt idx="262">
                  <c:v>127541</c:v>
                </c:pt>
                <c:pt idx="263">
                  <c:v>134202</c:v>
                </c:pt>
                <c:pt idx="264">
                  <c:v>142089</c:v>
                </c:pt>
                <c:pt idx="265">
                  <c:v>149977</c:v>
                </c:pt>
                <c:pt idx="266">
                  <c:v>156658</c:v>
                </c:pt>
                <c:pt idx="267">
                  <c:v>160499</c:v>
                </c:pt>
                <c:pt idx="268">
                  <c:v>164977</c:v>
                </c:pt>
                <c:pt idx="269">
                  <c:v>173427</c:v>
                </c:pt>
                <c:pt idx="270">
                  <c:v>177769</c:v>
                </c:pt>
                <c:pt idx="271">
                  <c:v>184903</c:v>
                </c:pt>
                <c:pt idx="272">
                  <c:v>190724</c:v>
                </c:pt>
                <c:pt idx="273">
                  <c:v>5445</c:v>
                </c:pt>
                <c:pt idx="274">
                  <c:v>10803</c:v>
                </c:pt>
                <c:pt idx="275">
                  <c:v>16651</c:v>
                </c:pt>
                <c:pt idx="276">
                  <c:v>20099</c:v>
                </c:pt>
                <c:pt idx="277">
                  <c:v>27588</c:v>
                </c:pt>
                <c:pt idx="278">
                  <c:v>31391</c:v>
                </c:pt>
                <c:pt idx="279">
                  <c:v>37997</c:v>
                </c:pt>
                <c:pt idx="280">
                  <c:v>43770</c:v>
                </c:pt>
                <c:pt idx="281">
                  <c:v>52930</c:v>
                </c:pt>
                <c:pt idx="282">
                  <c:v>59594</c:v>
                </c:pt>
                <c:pt idx="283">
                  <c:v>62289</c:v>
                </c:pt>
                <c:pt idx="284">
                  <c:v>68272</c:v>
                </c:pt>
                <c:pt idx="285">
                  <c:v>73644</c:v>
                </c:pt>
                <c:pt idx="286">
                  <c:v>79589</c:v>
                </c:pt>
                <c:pt idx="287">
                  <c:v>86121</c:v>
                </c:pt>
                <c:pt idx="288">
                  <c:v>93669</c:v>
                </c:pt>
                <c:pt idx="289">
                  <c:v>99380</c:v>
                </c:pt>
                <c:pt idx="290">
                  <c:v>105073</c:v>
                </c:pt>
                <c:pt idx="291">
                  <c:v>111862</c:v>
                </c:pt>
                <c:pt idx="292">
                  <c:v>119331</c:v>
                </c:pt>
                <c:pt idx="293">
                  <c:v>127066</c:v>
                </c:pt>
                <c:pt idx="294">
                  <c:v>130365</c:v>
                </c:pt>
                <c:pt idx="295">
                  <c:v>134905</c:v>
                </c:pt>
                <c:pt idx="296">
                  <c:v>142445</c:v>
                </c:pt>
                <c:pt idx="297">
                  <c:v>146302</c:v>
                </c:pt>
                <c:pt idx="298">
                  <c:v>150913</c:v>
                </c:pt>
                <c:pt idx="299">
                  <c:v>155787</c:v>
                </c:pt>
                <c:pt idx="300">
                  <c:v>161704</c:v>
                </c:pt>
                <c:pt idx="301">
                  <c:v>167295</c:v>
                </c:pt>
                <c:pt idx="302">
                  <c:v>173067</c:v>
                </c:pt>
                <c:pt idx="303">
                  <c:v>176391</c:v>
                </c:pt>
                <c:pt idx="304">
                  <c:v>8581</c:v>
                </c:pt>
                <c:pt idx="305">
                  <c:v>14791</c:v>
                </c:pt>
                <c:pt idx="306">
                  <c:v>21492</c:v>
                </c:pt>
                <c:pt idx="307">
                  <c:v>27088</c:v>
                </c:pt>
                <c:pt idx="308">
                  <c:v>32701</c:v>
                </c:pt>
                <c:pt idx="309">
                  <c:v>37560</c:v>
                </c:pt>
                <c:pt idx="310">
                  <c:v>45423</c:v>
                </c:pt>
                <c:pt idx="311">
                  <c:v>48706</c:v>
                </c:pt>
                <c:pt idx="312">
                  <c:v>54514</c:v>
                </c:pt>
                <c:pt idx="313">
                  <c:v>60337</c:v>
                </c:pt>
                <c:pt idx="314">
                  <c:v>66212</c:v>
                </c:pt>
                <c:pt idx="315">
                  <c:v>71491</c:v>
                </c:pt>
                <c:pt idx="316">
                  <c:v>77916</c:v>
                </c:pt>
                <c:pt idx="317">
                  <c:v>87565</c:v>
                </c:pt>
                <c:pt idx="318">
                  <c:v>92887</c:v>
                </c:pt>
                <c:pt idx="319">
                  <c:v>98319</c:v>
                </c:pt>
                <c:pt idx="320">
                  <c:v>104290</c:v>
                </c:pt>
                <c:pt idx="321">
                  <c:v>109004</c:v>
                </c:pt>
                <c:pt idx="322">
                  <c:v>112818</c:v>
                </c:pt>
                <c:pt idx="323">
                  <c:v>119371</c:v>
                </c:pt>
                <c:pt idx="324">
                  <c:v>125001</c:v>
                </c:pt>
                <c:pt idx="325">
                  <c:v>129955</c:v>
                </c:pt>
                <c:pt idx="326">
                  <c:v>135337</c:v>
                </c:pt>
                <c:pt idx="327">
                  <c:v>139337</c:v>
                </c:pt>
                <c:pt idx="328">
                  <c:v>144891</c:v>
                </c:pt>
                <c:pt idx="329">
                  <c:v>149502</c:v>
                </c:pt>
                <c:pt idx="330">
                  <c:v>154771</c:v>
                </c:pt>
                <c:pt idx="331">
                  <c:v>159731</c:v>
                </c:pt>
                <c:pt idx="332">
                  <c:v>162713</c:v>
                </c:pt>
                <c:pt idx="333">
                  <c:v>166808</c:v>
                </c:pt>
                <c:pt idx="334">
                  <c:v>7084</c:v>
                </c:pt>
                <c:pt idx="335">
                  <c:v>12348</c:v>
                </c:pt>
                <c:pt idx="336">
                  <c:v>19581</c:v>
                </c:pt>
                <c:pt idx="337">
                  <c:v>26281</c:v>
                </c:pt>
                <c:pt idx="338">
                  <c:v>31252</c:v>
                </c:pt>
                <c:pt idx="339">
                  <c:v>40091</c:v>
                </c:pt>
                <c:pt idx="340">
                  <c:v>43543</c:v>
                </c:pt>
                <c:pt idx="341">
                  <c:v>48629</c:v>
                </c:pt>
                <c:pt idx="342">
                  <c:v>53299</c:v>
                </c:pt>
                <c:pt idx="343">
                  <c:v>59122</c:v>
                </c:pt>
                <c:pt idx="344">
                  <c:v>65635</c:v>
                </c:pt>
                <c:pt idx="345">
                  <c:v>70477</c:v>
                </c:pt>
                <c:pt idx="346">
                  <c:v>75064</c:v>
                </c:pt>
                <c:pt idx="347">
                  <c:v>83796</c:v>
                </c:pt>
                <c:pt idx="348">
                  <c:v>89194</c:v>
                </c:pt>
                <c:pt idx="349">
                  <c:v>92118</c:v>
                </c:pt>
                <c:pt idx="350">
                  <c:v>99602</c:v>
                </c:pt>
                <c:pt idx="351">
                  <c:v>104105</c:v>
                </c:pt>
                <c:pt idx="352">
                  <c:v>107263</c:v>
                </c:pt>
                <c:pt idx="353">
                  <c:v>111945</c:v>
                </c:pt>
                <c:pt idx="354">
                  <c:v>117203</c:v>
                </c:pt>
                <c:pt idx="355">
                  <c:v>124453</c:v>
                </c:pt>
                <c:pt idx="356">
                  <c:v>129432</c:v>
                </c:pt>
                <c:pt idx="357">
                  <c:v>132882</c:v>
                </c:pt>
                <c:pt idx="358">
                  <c:v>138724</c:v>
                </c:pt>
                <c:pt idx="359">
                  <c:v>147984</c:v>
                </c:pt>
                <c:pt idx="360">
                  <c:v>153722</c:v>
                </c:pt>
                <c:pt idx="361">
                  <c:v>161140</c:v>
                </c:pt>
                <c:pt idx="362">
                  <c:v>168847</c:v>
                </c:pt>
                <c:pt idx="363">
                  <c:v>175165</c:v>
                </c:pt>
                <c:pt idx="364">
                  <c:v>179663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EB-409B-8A1C-D9BCEB14B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260752"/>
        <c:axId val="2121029536"/>
      </c:lineChart>
      <c:dateAx>
        <c:axId val="2121260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21029536"/>
        <c:crosses val="autoZero"/>
        <c:auto val="1"/>
        <c:lblOffset val="100"/>
        <c:baseTimeUnit val="days"/>
      </c:dateAx>
      <c:valAx>
        <c:axId val="2121029536"/>
        <c:scaling>
          <c:orientation val="minMax"/>
          <c:max val="2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2126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50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Лист2!$B$1</c:f>
              <c:strCache>
                <c:ptCount val="1"/>
                <c:pt idx="0">
                  <c:v>ARPPU</c:v>
                </c:pt>
              </c:strCache>
            </c:strRef>
          </c:tx>
          <c:spPr>
            <a:ln w="15875" cap="rnd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dash"/>
            <c:size val="5"/>
            <c:spPr>
              <a:solidFill>
                <a:schemeClr val="accent1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numRef>
              <c:f>Лист2!$A$2:$A$366</c:f>
              <c:numCache>
                <c:formatCode>m/d/yyyy</c:formatCode>
                <c:ptCount val="365"/>
                <c:pt idx="0">
                  <c:v>43101</c:v>
                </c:pt>
                <c:pt idx="1">
                  <c:v>43102</c:v>
                </c:pt>
                <c:pt idx="2">
                  <c:v>43103</c:v>
                </c:pt>
                <c:pt idx="3">
                  <c:v>43104</c:v>
                </c:pt>
                <c:pt idx="4">
                  <c:v>43105</c:v>
                </c:pt>
                <c:pt idx="5">
                  <c:v>43106</c:v>
                </c:pt>
                <c:pt idx="6">
                  <c:v>43107</c:v>
                </c:pt>
                <c:pt idx="7">
                  <c:v>43108</c:v>
                </c:pt>
                <c:pt idx="8">
                  <c:v>43109</c:v>
                </c:pt>
                <c:pt idx="9">
                  <c:v>43110</c:v>
                </c:pt>
                <c:pt idx="10">
                  <c:v>43111</c:v>
                </c:pt>
                <c:pt idx="11">
                  <c:v>43112</c:v>
                </c:pt>
                <c:pt idx="12">
                  <c:v>43113</c:v>
                </c:pt>
                <c:pt idx="13">
                  <c:v>43114</c:v>
                </c:pt>
                <c:pt idx="14">
                  <c:v>43115</c:v>
                </c:pt>
                <c:pt idx="15">
                  <c:v>43116</c:v>
                </c:pt>
                <c:pt idx="16">
                  <c:v>43117</c:v>
                </c:pt>
                <c:pt idx="17">
                  <c:v>43118</c:v>
                </c:pt>
                <c:pt idx="18">
                  <c:v>43119</c:v>
                </c:pt>
                <c:pt idx="19">
                  <c:v>43120</c:v>
                </c:pt>
                <c:pt idx="20">
                  <c:v>43121</c:v>
                </c:pt>
                <c:pt idx="21">
                  <c:v>43122</c:v>
                </c:pt>
                <c:pt idx="22">
                  <c:v>43123</c:v>
                </c:pt>
                <c:pt idx="23">
                  <c:v>43124</c:v>
                </c:pt>
                <c:pt idx="24">
                  <c:v>43125</c:v>
                </c:pt>
                <c:pt idx="25">
                  <c:v>43126</c:v>
                </c:pt>
                <c:pt idx="26">
                  <c:v>43127</c:v>
                </c:pt>
                <c:pt idx="27">
                  <c:v>43128</c:v>
                </c:pt>
                <c:pt idx="28">
                  <c:v>43129</c:v>
                </c:pt>
                <c:pt idx="29">
                  <c:v>43130</c:v>
                </c:pt>
                <c:pt idx="30">
                  <c:v>43131</c:v>
                </c:pt>
                <c:pt idx="31">
                  <c:v>43132</c:v>
                </c:pt>
                <c:pt idx="32">
                  <c:v>43133</c:v>
                </c:pt>
                <c:pt idx="33">
                  <c:v>43134</c:v>
                </c:pt>
                <c:pt idx="34">
                  <c:v>43135</c:v>
                </c:pt>
                <c:pt idx="35">
                  <c:v>43136</c:v>
                </c:pt>
                <c:pt idx="36">
                  <c:v>43137</c:v>
                </c:pt>
                <c:pt idx="37">
                  <c:v>43138</c:v>
                </c:pt>
                <c:pt idx="38">
                  <c:v>43139</c:v>
                </c:pt>
                <c:pt idx="39">
                  <c:v>43140</c:v>
                </c:pt>
                <c:pt idx="40">
                  <c:v>43141</c:v>
                </c:pt>
                <c:pt idx="41">
                  <c:v>43142</c:v>
                </c:pt>
                <c:pt idx="42">
                  <c:v>43143</c:v>
                </c:pt>
                <c:pt idx="43">
                  <c:v>43144</c:v>
                </c:pt>
                <c:pt idx="44">
                  <c:v>43145</c:v>
                </c:pt>
                <c:pt idx="45">
                  <c:v>43146</c:v>
                </c:pt>
                <c:pt idx="46">
                  <c:v>43147</c:v>
                </c:pt>
                <c:pt idx="47">
                  <c:v>43148</c:v>
                </c:pt>
                <c:pt idx="48">
                  <c:v>43149</c:v>
                </c:pt>
                <c:pt idx="49">
                  <c:v>43150</c:v>
                </c:pt>
                <c:pt idx="50">
                  <c:v>43151</c:v>
                </c:pt>
                <c:pt idx="51">
                  <c:v>43152</c:v>
                </c:pt>
                <c:pt idx="52">
                  <c:v>43153</c:v>
                </c:pt>
                <c:pt idx="53">
                  <c:v>43154</c:v>
                </c:pt>
                <c:pt idx="54">
                  <c:v>43155</c:v>
                </c:pt>
                <c:pt idx="55">
                  <c:v>43156</c:v>
                </c:pt>
                <c:pt idx="56">
                  <c:v>43157</c:v>
                </c:pt>
                <c:pt idx="57">
                  <c:v>43158</c:v>
                </c:pt>
                <c:pt idx="58">
                  <c:v>43159</c:v>
                </c:pt>
                <c:pt idx="59">
                  <c:v>43160</c:v>
                </c:pt>
                <c:pt idx="60">
                  <c:v>43161</c:v>
                </c:pt>
                <c:pt idx="61">
                  <c:v>43162</c:v>
                </c:pt>
                <c:pt idx="62">
                  <c:v>43163</c:v>
                </c:pt>
                <c:pt idx="63">
                  <c:v>43164</c:v>
                </c:pt>
                <c:pt idx="64">
                  <c:v>43165</c:v>
                </c:pt>
                <c:pt idx="65">
                  <c:v>43166</c:v>
                </c:pt>
                <c:pt idx="66">
                  <c:v>43167</c:v>
                </c:pt>
                <c:pt idx="67">
                  <c:v>43168</c:v>
                </c:pt>
                <c:pt idx="68">
                  <c:v>43169</c:v>
                </c:pt>
                <c:pt idx="69">
                  <c:v>43170</c:v>
                </c:pt>
                <c:pt idx="70">
                  <c:v>43171</c:v>
                </c:pt>
                <c:pt idx="71">
                  <c:v>43172</c:v>
                </c:pt>
                <c:pt idx="72">
                  <c:v>43173</c:v>
                </c:pt>
                <c:pt idx="73">
                  <c:v>43174</c:v>
                </c:pt>
                <c:pt idx="74">
                  <c:v>43175</c:v>
                </c:pt>
                <c:pt idx="75">
                  <c:v>43176</c:v>
                </c:pt>
                <c:pt idx="76">
                  <c:v>43177</c:v>
                </c:pt>
                <c:pt idx="77">
                  <c:v>43178</c:v>
                </c:pt>
                <c:pt idx="78">
                  <c:v>43179</c:v>
                </c:pt>
                <c:pt idx="79">
                  <c:v>43180</c:v>
                </c:pt>
                <c:pt idx="80">
                  <c:v>43181</c:v>
                </c:pt>
                <c:pt idx="81">
                  <c:v>43182</c:v>
                </c:pt>
                <c:pt idx="82">
                  <c:v>43183</c:v>
                </c:pt>
                <c:pt idx="83">
                  <c:v>43184</c:v>
                </c:pt>
                <c:pt idx="84">
                  <c:v>43185</c:v>
                </c:pt>
                <c:pt idx="85">
                  <c:v>43186</c:v>
                </c:pt>
                <c:pt idx="86">
                  <c:v>43187</c:v>
                </c:pt>
                <c:pt idx="87">
                  <c:v>43188</c:v>
                </c:pt>
                <c:pt idx="88">
                  <c:v>43189</c:v>
                </c:pt>
                <c:pt idx="89">
                  <c:v>43190</c:v>
                </c:pt>
                <c:pt idx="90">
                  <c:v>43191</c:v>
                </c:pt>
                <c:pt idx="91">
                  <c:v>43192</c:v>
                </c:pt>
                <c:pt idx="92">
                  <c:v>43193</c:v>
                </c:pt>
                <c:pt idx="93">
                  <c:v>43194</c:v>
                </c:pt>
                <c:pt idx="94">
                  <c:v>43195</c:v>
                </c:pt>
                <c:pt idx="95">
                  <c:v>43196</c:v>
                </c:pt>
                <c:pt idx="96">
                  <c:v>43197</c:v>
                </c:pt>
                <c:pt idx="97">
                  <c:v>43198</c:v>
                </c:pt>
                <c:pt idx="98">
                  <c:v>43199</c:v>
                </c:pt>
                <c:pt idx="99">
                  <c:v>43200</c:v>
                </c:pt>
                <c:pt idx="100">
                  <c:v>43201</c:v>
                </c:pt>
                <c:pt idx="101">
                  <c:v>43202</c:v>
                </c:pt>
                <c:pt idx="102">
                  <c:v>43203</c:v>
                </c:pt>
                <c:pt idx="103">
                  <c:v>43204</c:v>
                </c:pt>
                <c:pt idx="104">
                  <c:v>43205</c:v>
                </c:pt>
                <c:pt idx="105">
                  <c:v>43206</c:v>
                </c:pt>
                <c:pt idx="106">
                  <c:v>43207</c:v>
                </c:pt>
                <c:pt idx="107">
                  <c:v>43208</c:v>
                </c:pt>
                <c:pt idx="108">
                  <c:v>43209</c:v>
                </c:pt>
                <c:pt idx="109">
                  <c:v>43210</c:v>
                </c:pt>
                <c:pt idx="110">
                  <c:v>43211</c:v>
                </c:pt>
                <c:pt idx="111">
                  <c:v>43212</c:v>
                </c:pt>
                <c:pt idx="112">
                  <c:v>43213</c:v>
                </c:pt>
                <c:pt idx="113">
                  <c:v>43214</c:v>
                </c:pt>
                <c:pt idx="114">
                  <c:v>43215</c:v>
                </c:pt>
                <c:pt idx="115">
                  <c:v>43216</c:v>
                </c:pt>
                <c:pt idx="116">
                  <c:v>43217</c:v>
                </c:pt>
                <c:pt idx="117">
                  <c:v>43218</c:v>
                </c:pt>
                <c:pt idx="118">
                  <c:v>43219</c:v>
                </c:pt>
                <c:pt idx="119">
                  <c:v>43220</c:v>
                </c:pt>
                <c:pt idx="120">
                  <c:v>43221</c:v>
                </c:pt>
                <c:pt idx="121">
                  <c:v>43222</c:v>
                </c:pt>
                <c:pt idx="122">
                  <c:v>43223</c:v>
                </c:pt>
                <c:pt idx="123">
                  <c:v>43224</c:v>
                </c:pt>
                <c:pt idx="124">
                  <c:v>43225</c:v>
                </c:pt>
                <c:pt idx="125">
                  <c:v>43226</c:v>
                </c:pt>
                <c:pt idx="126">
                  <c:v>43227</c:v>
                </c:pt>
                <c:pt idx="127">
                  <c:v>43228</c:v>
                </c:pt>
                <c:pt idx="128">
                  <c:v>43229</c:v>
                </c:pt>
                <c:pt idx="129">
                  <c:v>43230</c:v>
                </c:pt>
                <c:pt idx="130">
                  <c:v>43231</c:v>
                </c:pt>
                <c:pt idx="131">
                  <c:v>43232</c:v>
                </c:pt>
                <c:pt idx="132">
                  <c:v>43233</c:v>
                </c:pt>
                <c:pt idx="133">
                  <c:v>43234</c:v>
                </c:pt>
                <c:pt idx="134">
                  <c:v>43235</c:v>
                </c:pt>
                <c:pt idx="135">
                  <c:v>43236</c:v>
                </c:pt>
                <c:pt idx="136">
                  <c:v>43237</c:v>
                </c:pt>
                <c:pt idx="137">
                  <c:v>43238</c:v>
                </c:pt>
                <c:pt idx="138">
                  <c:v>43239</c:v>
                </c:pt>
                <c:pt idx="139">
                  <c:v>43240</c:v>
                </c:pt>
                <c:pt idx="140">
                  <c:v>43241</c:v>
                </c:pt>
                <c:pt idx="141">
                  <c:v>43242</c:v>
                </c:pt>
                <c:pt idx="142">
                  <c:v>43243</c:v>
                </c:pt>
                <c:pt idx="143">
                  <c:v>43244</c:v>
                </c:pt>
                <c:pt idx="144">
                  <c:v>43245</c:v>
                </c:pt>
                <c:pt idx="145">
                  <c:v>43246</c:v>
                </c:pt>
                <c:pt idx="146">
                  <c:v>43247</c:v>
                </c:pt>
                <c:pt idx="147">
                  <c:v>43248</c:v>
                </c:pt>
                <c:pt idx="148">
                  <c:v>43249</c:v>
                </c:pt>
                <c:pt idx="149">
                  <c:v>43250</c:v>
                </c:pt>
                <c:pt idx="150">
                  <c:v>43251</c:v>
                </c:pt>
                <c:pt idx="151">
                  <c:v>43252</c:v>
                </c:pt>
                <c:pt idx="152">
                  <c:v>43253</c:v>
                </c:pt>
                <c:pt idx="153">
                  <c:v>43254</c:v>
                </c:pt>
                <c:pt idx="154">
                  <c:v>43255</c:v>
                </c:pt>
                <c:pt idx="155">
                  <c:v>43256</c:v>
                </c:pt>
                <c:pt idx="156">
                  <c:v>43257</c:v>
                </c:pt>
                <c:pt idx="157">
                  <c:v>43258</c:v>
                </c:pt>
                <c:pt idx="158">
                  <c:v>43259</c:v>
                </c:pt>
                <c:pt idx="159">
                  <c:v>43260</c:v>
                </c:pt>
                <c:pt idx="160">
                  <c:v>43261</c:v>
                </c:pt>
                <c:pt idx="161">
                  <c:v>43262</c:v>
                </c:pt>
                <c:pt idx="162">
                  <c:v>43263</c:v>
                </c:pt>
                <c:pt idx="163">
                  <c:v>43264</c:v>
                </c:pt>
                <c:pt idx="164">
                  <c:v>43265</c:v>
                </c:pt>
                <c:pt idx="165">
                  <c:v>43266</c:v>
                </c:pt>
                <c:pt idx="166">
                  <c:v>43267</c:v>
                </c:pt>
                <c:pt idx="167">
                  <c:v>43268</c:v>
                </c:pt>
                <c:pt idx="168">
                  <c:v>43269</c:v>
                </c:pt>
                <c:pt idx="169">
                  <c:v>43270</c:v>
                </c:pt>
                <c:pt idx="170">
                  <c:v>43271</c:v>
                </c:pt>
                <c:pt idx="171">
                  <c:v>43272</c:v>
                </c:pt>
                <c:pt idx="172">
                  <c:v>43273</c:v>
                </c:pt>
                <c:pt idx="173">
                  <c:v>43274</c:v>
                </c:pt>
                <c:pt idx="174">
                  <c:v>43275</c:v>
                </c:pt>
                <c:pt idx="175">
                  <c:v>43276</c:v>
                </c:pt>
                <c:pt idx="176">
                  <c:v>43277</c:v>
                </c:pt>
                <c:pt idx="177">
                  <c:v>43278</c:v>
                </c:pt>
                <c:pt idx="178">
                  <c:v>43279</c:v>
                </c:pt>
                <c:pt idx="179">
                  <c:v>43280</c:v>
                </c:pt>
                <c:pt idx="180">
                  <c:v>43281</c:v>
                </c:pt>
                <c:pt idx="181">
                  <c:v>43282</c:v>
                </c:pt>
                <c:pt idx="182">
                  <c:v>43283</c:v>
                </c:pt>
                <c:pt idx="183">
                  <c:v>43284</c:v>
                </c:pt>
                <c:pt idx="184">
                  <c:v>43285</c:v>
                </c:pt>
                <c:pt idx="185">
                  <c:v>43286</c:v>
                </c:pt>
                <c:pt idx="186">
                  <c:v>43287</c:v>
                </c:pt>
                <c:pt idx="187">
                  <c:v>43288</c:v>
                </c:pt>
                <c:pt idx="188">
                  <c:v>43289</c:v>
                </c:pt>
                <c:pt idx="189">
                  <c:v>43290</c:v>
                </c:pt>
                <c:pt idx="190">
                  <c:v>43291</c:v>
                </c:pt>
                <c:pt idx="191">
                  <c:v>43292</c:v>
                </c:pt>
                <c:pt idx="192">
                  <c:v>43293</c:v>
                </c:pt>
                <c:pt idx="193">
                  <c:v>43294</c:v>
                </c:pt>
                <c:pt idx="194">
                  <c:v>43295</c:v>
                </c:pt>
                <c:pt idx="195">
                  <c:v>43296</c:v>
                </c:pt>
                <c:pt idx="196">
                  <c:v>43297</c:v>
                </c:pt>
                <c:pt idx="197">
                  <c:v>43298</c:v>
                </c:pt>
                <c:pt idx="198">
                  <c:v>43299</c:v>
                </c:pt>
                <c:pt idx="199">
                  <c:v>43300</c:v>
                </c:pt>
                <c:pt idx="200">
                  <c:v>43301</c:v>
                </c:pt>
                <c:pt idx="201">
                  <c:v>43302</c:v>
                </c:pt>
                <c:pt idx="202">
                  <c:v>43303</c:v>
                </c:pt>
                <c:pt idx="203">
                  <c:v>43304</c:v>
                </c:pt>
                <c:pt idx="204">
                  <c:v>43305</c:v>
                </c:pt>
                <c:pt idx="205">
                  <c:v>43306</c:v>
                </c:pt>
                <c:pt idx="206">
                  <c:v>43307</c:v>
                </c:pt>
                <c:pt idx="207">
                  <c:v>43308</c:v>
                </c:pt>
                <c:pt idx="208">
                  <c:v>43309</c:v>
                </c:pt>
                <c:pt idx="209">
                  <c:v>43310</c:v>
                </c:pt>
                <c:pt idx="210">
                  <c:v>43311</c:v>
                </c:pt>
                <c:pt idx="211">
                  <c:v>43312</c:v>
                </c:pt>
                <c:pt idx="212">
                  <c:v>43313</c:v>
                </c:pt>
                <c:pt idx="213">
                  <c:v>43314</c:v>
                </c:pt>
                <c:pt idx="214">
                  <c:v>43315</c:v>
                </c:pt>
                <c:pt idx="215">
                  <c:v>43316</c:v>
                </c:pt>
                <c:pt idx="216">
                  <c:v>43317</c:v>
                </c:pt>
                <c:pt idx="217">
                  <c:v>43318</c:v>
                </c:pt>
                <c:pt idx="218">
                  <c:v>43319</c:v>
                </c:pt>
                <c:pt idx="219">
                  <c:v>43320</c:v>
                </c:pt>
                <c:pt idx="220">
                  <c:v>43321</c:v>
                </c:pt>
                <c:pt idx="221">
                  <c:v>43322</c:v>
                </c:pt>
                <c:pt idx="222">
                  <c:v>43323</c:v>
                </c:pt>
                <c:pt idx="223">
                  <c:v>43324</c:v>
                </c:pt>
                <c:pt idx="224">
                  <c:v>43325</c:v>
                </c:pt>
                <c:pt idx="225">
                  <c:v>43326</c:v>
                </c:pt>
                <c:pt idx="226">
                  <c:v>43327</c:v>
                </c:pt>
                <c:pt idx="227">
                  <c:v>43328</c:v>
                </c:pt>
                <c:pt idx="228">
                  <c:v>43329</c:v>
                </c:pt>
                <c:pt idx="229">
                  <c:v>43330</c:v>
                </c:pt>
                <c:pt idx="230">
                  <c:v>43331</c:v>
                </c:pt>
                <c:pt idx="231">
                  <c:v>43332</c:v>
                </c:pt>
                <c:pt idx="232">
                  <c:v>43333</c:v>
                </c:pt>
                <c:pt idx="233">
                  <c:v>43334</c:v>
                </c:pt>
                <c:pt idx="234">
                  <c:v>43335</c:v>
                </c:pt>
                <c:pt idx="235">
                  <c:v>43336</c:v>
                </c:pt>
                <c:pt idx="236">
                  <c:v>43337</c:v>
                </c:pt>
                <c:pt idx="237">
                  <c:v>43338</c:v>
                </c:pt>
                <c:pt idx="238">
                  <c:v>43339</c:v>
                </c:pt>
                <c:pt idx="239">
                  <c:v>43340</c:v>
                </c:pt>
                <c:pt idx="240">
                  <c:v>43341</c:v>
                </c:pt>
                <c:pt idx="241">
                  <c:v>43342</c:v>
                </c:pt>
                <c:pt idx="242">
                  <c:v>43343</c:v>
                </c:pt>
                <c:pt idx="243">
                  <c:v>43344</c:v>
                </c:pt>
                <c:pt idx="244">
                  <c:v>43345</c:v>
                </c:pt>
                <c:pt idx="245">
                  <c:v>43346</c:v>
                </c:pt>
                <c:pt idx="246">
                  <c:v>43347</c:v>
                </c:pt>
                <c:pt idx="247">
                  <c:v>43348</c:v>
                </c:pt>
                <c:pt idx="248">
                  <c:v>43349</c:v>
                </c:pt>
                <c:pt idx="249">
                  <c:v>43350</c:v>
                </c:pt>
                <c:pt idx="250">
                  <c:v>43351</c:v>
                </c:pt>
                <c:pt idx="251">
                  <c:v>43352</c:v>
                </c:pt>
                <c:pt idx="252">
                  <c:v>43353</c:v>
                </c:pt>
                <c:pt idx="253">
                  <c:v>43354</c:v>
                </c:pt>
                <c:pt idx="254">
                  <c:v>43355</c:v>
                </c:pt>
                <c:pt idx="255">
                  <c:v>43356</c:v>
                </c:pt>
                <c:pt idx="256">
                  <c:v>43357</c:v>
                </c:pt>
                <c:pt idx="257">
                  <c:v>43358</c:v>
                </c:pt>
                <c:pt idx="258">
                  <c:v>43359</c:v>
                </c:pt>
                <c:pt idx="259">
                  <c:v>43360</c:v>
                </c:pt>
                <c:pt idx="260">
                  <c:v>43361</c:v>
                </c:pt>
                <c:pt idx="261">
                  <c:v>43362</c:v>
                </c:pt>
                <c:pt idx="262">
                  <c:v>43363</c:v>
                </c:pt>
                <c:pt idx="263">
                  <c:v>43364</c:v>
                </c:pt>
                <c:pt idx="264">
                  <c:v>43365</c:v>
                </c:pt>
                <c:pt idx="265">
                  <c:v>43366</c:v>
                </c:pt>
                <c:pt idx="266">
                  <c:v>43367</c:v>
                </c:pt>
                <c:pt idx="267">
                  <c:v>43368</c:v>
                </c:pt>
                <c:pt idx="268">
                  <c:v>43369</c:v>
                </c:pt>
                <c:pt idx="269">
                  <c:v>43370</c:v>
                </c:pt>
                <c:pt idx="270">
                  <c:v>43371</c:v>
                </c:pt>
                <c:pt idx="271">
                  <c:v>43372</c:v>
                </c:pt>
                <c:pt idx="272">
                  <c:v>43373</c:v>
                </c:pt>
                <c:pt idx="273">
                  <c:v>43374</c:v>
                </c:pt>
                <c:pt idx="274">
                  <c:v>43375</c:v>
                </c:pt>
                <c:pt idx="275">
                  <c:v>43376</c:v>
                </c:pt>
                <c:pt idx="276">
                  <c:v>43377</c:v>
                </c:pt>
                <c:pt idx="277">
                  <c:v>43378</c:v>
                </c:pt>
                <c:pt idx="278">
                  <c:v>43379</c:v>
                </c:pt>
                <c:pt idx="279">
                  <c:v>43380</c:v>
                </c:pt>
                <c:pt idx="280">
                  <c:v>43381</c:v>
                </c:pt>
                <c:pt idx="281">
                  <c:v>43382</c:v>
                </c:pt>
                <c:pt idx="282">
                  <c:v>43383</c:v>
                </c:pt>
                <c:pt idx="283">
                  <c:v>43384</c:v>
                </c:pt>
                <c:pt idx="284">
                  <c:v>43385</c:v>
                </c:pt>
                <c:pt idx="285">
                  <c:v>43386</c:v>
                </c:pt>
                <c:pt idx="286">
                  <c:v>43387</c:v>
                </c:pt>
                <c:pt idx="287">
                  <c:v>43388</c:v>
                </c:pt>
                <c:pt idx="288">
                  <c:v>43389</c:v>
                </c:pt>
                <c:pt idx="289">
                  <c:v>43390</c:v>
                </c:pt>
                <c:pt idx="290">
                  <c:v>43391</c:v>
                </c:pt>
                <c:pt idx="291">
                  <c:v>43392</c:v>
                </c:pt>
                <c:pt idx="292">
                  <c:v>43393</c:v>
                </c:pt>
                <c:pt idx="293">
                  <c:v>43394</c:v>
                </c:pt>
                <c:pt idx="294">
                  <c:v>43395</c:v>
                </c:pt>
                <c:pt idx="295">
                  <c:v>43396</c:v>
                </c:pt>
                <c:pt idx="296">
                  <c:v>43397</c:v>
                </c:pt>
                <c:pt idx="297">
                  <c:v>43398</c:v>
                </c:pt>
                <c:pt idx="298">
                  <c:v>43399</c:v>
                </c:pt>
                <c:pt idx="299">
                  <c:v>43400</c:v>
                </c:pt>
                <c:pt idx="300">
                  <c:v>43401</c:v>
                </c:pt>
                <c:pt idx="301">
                  <c:v>43402</c:v>
                </c:pt>
                <c:pt idx="302">
                  <c:v>43403</c:v>
                </c:pt>
                <c:pt idx="303">
                  <c:v>43404</c:v>
                </c:pt>
                <c:pt idx="304">
                  <c:v>43405</c:v>
                </c:pt>
                <c:pt idx="305">
                  <c:v>43406</c:v>
                </c:pt>
                <c:pt idx="306">
                  <c:v>43407</c:v>
                </c:pt>
                <c:pt idx="307">
                  <c:v>43408</c:v>
                </c:pt>
                <c:pt idx="308">
                  <c:v>43409</c:v>
                </c:pt>
                <c:pt idx="309">
                  <c:v>43410</c:v>
                </c:pt>
                <c:pt idx="310">
                  <c:v>43411</c:v>
                </c:pt>
                <c:pt idx="311">
                  <c:v>43412</c:v>
                </c:pt>
                <c:pt idx="312">
                  <c:v>43413</c:v>
                </c:pt>
                <c:pt idx="313">
                  <c:v>43414</c:v>
                </c:pt>
                <c:pt idx="314">
                  <c:v>43415</c:v>
                </c:pt>
                <c:pt idx="315">
                  <c:v>43416</c:v>
                </c:pt>
                <c:pt idx="316">
                  <c:v>43417</c:v>
                </c:pt>
                <c:pt idx="317">
                  <c:v>43418</c:v>
                </c:pt>
                <c:pt idx="318">
                  <c:v>43419</c:v>
                </c:pt>
                <c:pt idx="319">
                  <c:v>43420</c:v>
                </c:pt>
                <c:pt idx="320">
                  <c:v>43421</c:v>
                </c:pt>
                <c:pt idx="321">
                  <c:v>43422</c:v>
                </c:pt>
                <c:pt idx="322">
                  <c:v>43423</c:v>
                </c:pt>
                <c:pt idx="323">
                  <c:v>43424</c:v>
                </c:pt>
                <c:pt idx="324">
                  <c:v>43425</c:v>
                </c:pt>
                <c:pt idx="325">
                  <c:v>43426</c:v>
                </c:pt>
                <c:pt idx="326">
                  <c:v>43427</c:v>
                </c:pt>
                <c:pt idx="327">
                  <c:v>43428</c:v>
                </c:pt>
                <c:pt idx="328">
                  <c:v>43429</c:v>
                </c:pt>
                <c:pt idx="329">
                  <c:v>43430</c:v>
                </c:pt>
                <c:pt idx="330">
                  <c:v>43431</c:v>
                </c:pt>
                <c:pt idx="331">
                  <c:v>43432</c:v>
                </c:pt>
                <c:pt idx="332">
                  <c:v>43433</c:v>
                </c:pt>
                <c:pt idx="333">
                  <c:v>43434</c:v>
                </c:pt>
                <c:pt idx="334">
                  <c:v>43435</c:v>
                </c:pt>
                <c:pt idx="335">
                  <c:v>43436</c:v>
                </c:pt>
                <c:pt idx="336">
                  <c:v>43437</c:v>
                </c:pt>
                <c:pt idx="337">
                  <c:v>43438</c:v>
                </c:pt>
                <c:pt idx="338">
                  <c:v>43439</c:v>
                </c:pt>
                <c:pt idx="339">
                  <c:v>43440</c:v>
                </c:pt>
                <c:pt idx="340">
                  <c:v>43441</c:v>
                </c:pt>
                <c:pt idx="341">
                  <c:v>43442</c:v>
                </c:pt>
                <c:pt idx="342">
                  <c:v>43443</c:v>
                </c:pt>
                <c:pt idx="343">
                  <c:v>43444</c:v>
                </c:pt>
                <c:pt idx="344">
                  <c:v>43445</c:v>
                </c:pt>
                <c:pt idx="345">
                  <c:v>43446</c:v>
                </c:pt>
                <c:pt idx="346">
                  <c:v>43447</c:v>
                </c:pt>
                <c:pt idx="347">
                  <c:v>43448</c:v>
                </c:pt>
                <c:pt idx="348">
                  <c:v>43449</c:v>
                </c:pt>
                <c:pt idx="349">
                  <c:v>43450</c:v>
                </c:pt>
                <c:pt idx="350">
                  <c:v>43451</c:v>
                </c:pt>
                <c:pt idx="351">
                  <c:v>43452</c:v>
                </c:pt>
                <c:pt idx="352">
                  <c:v>43453</c:v>
                </c:pt>
                <c:pt idx="353">
                  <c:v>43454</c:v>
                </c:pt>
                <c:pt idx="354">
                  <c:v>43455</c:v>
                </c:pt>
                <c:pt idx="355">
                  <c:v>43456</c:v>
                </c:pt>
                <c:pt idx="356">
                  <c:v>43457</c:v>
                </c:pt>
                <c:pt idx="357">
                  <c:v>43458</c:v>
                </c:pt>
                <c:pt idx="358">
                  <c:v>43459</c:v>
                </c:pt>
                <c:pt idx="359">
                  <c:v>43460</c:v>
                </c:pt>
                <c:pt idx="360">
                  <c:v>43461</c:v>
                </c:pt>
                <c:pt idx="361">
                  <c:v>43462</c:v>
                </c:pt>
                <c:pt idx="362">
                  <c:v>43463</c:v>
                </c:pt>
                <c:pt idx="363">
                  <c:v>43464</c:v>
                </c:pt>
                <c:pt idx="364">
                  <c:v>43465</c:v>
                </c:pt>
              </c:numCache>
            </c:numRef>
          </c:cat>
          <c:val>
            <c:numRef>
              <c:f>Лист2!$B$2:$B$366</c:f>
              <c:numCache>
                <c:formatCode>General</c:formatCode>
                <c:ptCount val="365"/>
                <c:pt idx="0">
                  <c:v>387</c:v>
                </c:pt>
                <c:pt idx="1">
                  <c:v>340.25</c:v>
                </c:pt>
                <c:pt idx="2">
                  <c:v>503.71429999999998</c:v>
                </c:pt>
                <c:pt idx="3">
                  <c:v>426.11110000000002</c:v>
                </c:pt>
                <c:pt idx="4">
                  <c:v>367.77780000000001</c:v>
                </c:pt>
                <c:pt idx="5">
                  <c:v>426.3125</c:v>
                </c:pt>
                <c:pt idx="6">
                  <c:v>411.75</c:v>
                </c:pt>
                <c:pt idx="7">
                  <c:v>412.2</c:v>
                </c:pt>
                <c:pt idx="8">
                  <c:v>394.44439999999997</c:v>
                </c:pt>
                <c:pt idx="9">
                  <c:v>444.73329999999999</c:v>
                </c:pt>
                <c:pt idx="10">
                  <c:v>437.93329999999997</c:v>
                </c:pt>
                <c:pt idx="11">
                  <c:v>415.1429</c:v>
                </c:pt>
                <c:pt idx="12">
                  <c:v>368.08330000000001</c:v>
                </c:pt>
                <c:pt idx="13">
                  <c:v>389.92860000000002</c:v>
                </c:pt>
                <c:pt idx="14">
                  <c:v>453.125</c:v>
                </c:pt>
                <c:pt idx="15">
                  <c:v>352.5385</c:v>
                </c:pt>
                <c:pt idx="16">
                  <c:v>431.375</c:v>
                </c:pt>
                <c:pt idx="17">
                  <c:v>392.6875</c:v>
                </c:pt>
                <c:pt idx="18">
                  <c:v>380.83330000000001</c:v>
                </c:pt>
                <c:pt idx="19">
                  <c:v>427.4667</c:v>
                </c:pt>
                <c:pt idx="20">
                  <c:v>525.79999999999995</c:v>
                </c:pt>
                <c:pt idx="21">
                  <c:v>530.84619999999995</c:v>
                </c:pt>
                <c:pt idx="22">
                  <c:v>465.83330000000001</c:v>
                </c:pt>
                <c:pt idx="23">
                  <c:v>413.18180000000001</c:v>
                </c:pt>
                <c:pt idx="24">
                  <c:v>421.5</c:v>
                </c:pt>
                <c:pt idx="25">
                  <c:v>518.33330000000001</c:v>
                </c:pt>
                <c:pt idx="26">
                  <c:v>413.18180000000001</c:v>
                </c:pt>
                <c:pt idx="27">
                  <c:v>448.71429999999998</c:v>
                </c:pt>
                <c:pt idx="28">
                  <c:v>473.23079999999999</c:v>
                </c:pt>
                <c:pt idx="29">
                  <c:v>339.5385</c:v>
                </c:pt>
                <c:pt idx="30">
                  <c:v>414.30770000000001</c:v>
                </c:pt>
                <c:pt idx="31">
                  <c:v>470.86669999999998</c:v>
                </c:pt>
                <c:pt idx="32">
                  <c:v>502.5455</c:v>
                </c:pt>
                <c:pt idx="33">
                  <c:v>439.41669999999999</c:v>
                </c:pt>
                <c:pt idx="34">
                  <c:v>422.58330000000001</c:v>
                </c:pt>
                <c:pt idx="35">
                  <c:v>426.23079999999999</c:v>
                </c:pt>
                <c:pt idx="36">
                  <c:v>367.5455</c:v>
                </c:pt>
                <c:pt idx="37">
                  <c:v>413.33330000000001</c:v>
                </c:pt>
                <c:pt idx="38">
                  <c:v>377.8125</c:v>
                </c:pt>
                <c:pt idx="39">
                  <c:v>411.22219999999999</c:v>
                </c:pt>
                <c:pt idx="40">
                  <c:v>472.88889999999998</c:v>
                </c:pt>
                <c:pt idx="41">
                  <c:v>364.26319999999998</c:v>
                </c:pt>
                <c:pt idx="42">
                  <c:v>440.63639999999998</c:v>
                </c:pt>
                <c:pt idx="43">
                  <c:v>421</c:v>
                </c:pt>
                <c:pt idx="44">
                  <c:v>476.9375</c:v>
                </c:pt>
                <c:pt idx="45">
                  <c:v>477.5</c:v>
                </c:pt>
                <c:pt idx="46">
                  <c:v>480.78570000000002</c:v>
                </c:pt>
                <c:pt idx="47">
                  <c:v>466.875</c:v>
                </c:pt>
                <c:pt idx="48">
                  <c:v>513.375</c:v>
                </c:pt>
                <c:pt idx="49">
                  <c:v>409.84620000000001</c:v>
                </c:pt>
                <c:pt idx="50">
                  <c:v>394.58819999999997</c:v>
                </c:pt>
                <c:pt idx="51">
                  <c:v>498.36360000000002</c:v>
                </c:pt>
                <c:pt idx="52">
                  <c:v>409.5</c:v>
                </c:pt>
                <c:pt idx="53">
                  <c:v>454.27269999999999</c:v>
                </c:pt>
                <c:pt idx="54">
                  <c:v>426.76920000000001</c:v>
                </c:pt>
                <c:pt idx="55">
                  <c:v>385.3571</c:v>
                </c:pt>
                <c:pt idx="56">
                  <c:v>468</c:v>
                </c:pt>
                <c:pt idx="57">
                  <c:v>461.95650000000001</c:v>
                </c:pt>
                <c:pt idx="58">
                  <c:v>479.61900000000003</c:v>
                </c:pt>
                <c:pt idx="59">
                  <c:v>414.42860000000002</c:v>
                </c:pt>
                <c:pt idx="60">
                  <c:v>472.4615</c:v>
                </c:pt>
                <c:pt idx="61">
                  <c:v>428</c:v>
                </c:pt>
                <c:pt idx="62">
                  <c:v>419</c:v>
                </c:pt>
                <c:pt idx="63">
                  <c:v>431</c:v>
                </c:pt>
                <c:pt idx="64">
                  <c:v>483</c:v>
                </c:pt>
                <c:pt idx="65">
                  <c:v>456.26670000000001</c:v>
                </c:pt>
                <c:pt idx="66">
                  <c:v>467.42860000000002</c:v>
                </c:pt>
                <c:pt idx="67">
                  <c:v>374.08330000000001</c:v>
                </c:pt>
                <c:pt idx="68">
                  <c:v>566.5</c:v>
                </c:pt>
                <c:pt idx="69">
                  <c:v>381.23079999999999</c:v>
                </c:pt>
                <c:pt idx="70">
                  <c:v>389.33330000000001</c:v>
                </c:pt>
                <c:pt idx="71">
                  <c:v>389</c:v>
                </c:pt>
                <c:pt idx="72">
                  <c:v>459</c:v>
                </c:pt>
                <c:pt idx="73">
                  <c:v>477.92860000000002</c:v>
                </c:pt>
                <c:pt idx="74">
                  <c:v>401.71429999999998</c:v>
                </c:pt>
                <c:pt idx="75">
                  <c:v>512.22220000000004</c:v>
                </c:pt>
                <c:pt idx="76">
                  <c:v>448.33330000000001</c:v>
                </c:pt>
                <c:pt idx="77">
                  <c:v>387.81819999999999</c:v>
                </c:pt>
                <c:pt idx="78">
                  <c:v>427.75</c:v>
                </c:pt>
                <c:pt idx="79">
                  <c:v>445.8</c:v>
                </c:pt>
                <c:pt idx="80">
                  <c:v>470.5</c:v>
                </c:pt>
                <c:pt idx="81">
                  <c:v>526.08330000000001</c:v>
                </c:pt>
                <c:pt idx="82">
                  <c:v>503</c:v>
                </c:pt>
                <c:pt idx="83">
                  <c:v>410.84620000000001</c:v>
                </c:pt>
                <c:pt idx="84">
                  <c:v>513.79999999999995</c:v>
                </c:pt>
                <c:pt idx="85">
                  <c:v>435.13330000000002</c:v>
                </c:pt>
                <c:pt idx="86">
                  <c:v>409.08330000000001</c:v>
                </c:pt>
                <c:pt idx="87">
                  <c:v>441.22219999999999</c:v>
                </c:pt>
                <c:pt idx="88">
                  <c:v>497</c:v>
                </c:pt>
                <c:pt idx="89">
                  <c:v>533.4615</c:v>
                </c:pt>
                <c:pt idx="90">
                  <c:v>390.8571</c:v>
                </c:pt>
                <c:pt idx="91">
                  <c:v>380.41669999999999</c:v>
                </c:pt>
                <c:pt idx="92">
                  <c:v>344</c:v>
                </c:pt>
                <c:pt idx="93">
                  <c:v>495.52940000000001</c:v>
                </c:pt>
                <c:pt idx="94">
                  <c:v>433.94439999999997</c:v>
                </c:pt>
                <c:pt idx="95">
                  <c:v>451.5</c:v>
                </c:pt>
                <c:pt idx="96">
                  <c:v>431</c:v>
                </c:pt>
                <c:pt idx="97">
                  <c:v>476.21429999999998</c:v>
                </c:pt>
                <c:pt idx="98">
                  <c:v>438.76920000000001</c:v>
                </c:pt>
                <c:pt idx="99">
                  <c:v>420.1429</c:v>
                </c:pt>
                <c:pt idx="100">
                  <c:v>399.4615</c:v>
                </c:pt>
                <c:pt idx="101">
                  <c:v>488.35289999999998</c:v>
                </c:pt>
                <c:pt idx="102">
                  <c:v>387.41669999999999</c:v>
                </c:pt>
                <c:pt idx="103">
                  <c:v>430.07139999999998</c:v>
                </c:pt>
                <c:pt idx="104">
                  <c:v>409.6</c:v>
                </c:pt>
                <c:pt idx="105">
                  <c:v>435.5</c:v>
                </c:pt>
                <c:pt idx="106">
                  <c:v>499.2</c:v>
                </c:pt>
                <c:pt idx="107">
                  <c:v>393.06670000000003</c:v>
                </c:pt>
                <c:pt idx="108">
                  <c:v>487.77780000000001</c:v>
                </c:pt>
                <c:pt idx="109">
                  <c:v>511.625</c:v>
                </c:pt>
                <c:pt idx="110">
                  <c:v>529.36360000000002</c:v>
                </c:pt>
                <c:pt idx="111">
                  <c:v>383</c:v>
                </c:pt>
                <c:pt idx="112">
                  <c:v>497.28570000000002</c:v>
                </c:pt>
                <c:pt idx="113">
                  <c:v>473.4</c:v>
                </c:pt>
                <c:pt idx="114">
                  <c:v>385</c:v>
                </c:pt>
                <c:pt idx="115">
                  <c:v>408.08330000000001</c:v>
                </c:pt>
                <c:pt idx="116">
                  <c:v>425.6429</c:v>
                </c:pt>
                <c:pt idx="117">
                  <c:v>420.7</c:v>
                </c:pt>
                <c:pt idx="118">
                  <c:v>394.5</c:v>
                </c:pt>
                <c:pt idx="119">
                  <c:v>378.83330000000001</c:v>
                </c:pt>
                <c:pt idx="120">
                  <c:v>474.125</c:v>
                </c:pt>
                <c:pt idx="121">
                  <c:v>478.61110000000002</c:v>
                </c:pt>
                <c:pt idx="122">
                  <c:v>462.25</c:v>
                </c:pt>
                <c:pt idx="123">
                  <c:v>410.71429999999998</c:v>
                </c:pt>
                <c:pt idx="124">
                  <c:v>413.2</c:v>
                </c:pt>
                <c:pt idx="125">
                  <c:v>467.15379999999999</c:v>
                </c:pt>
                <c:pt idx="126">
                  <c:v>434.71429999999998</c:v>
                </c:pt>
                <c:pt idx="127">
                  <c:v>461.25</c:v>
                </c:pt>
                <c:pt idx="128">
                  <c:v>393.92309999999998</c:v>
                </c:pt>
                <c:pt idx="129">
                  <c:v>467.38459999999998</c:v>
                </c:pt>
                <c:pt idx="130">
                  <c:v>408.5455</c:v>
                </c:pt>
                <c:pt idx="131">
                  <c:v>538.63639999999998</c:v>
                </c:pt>
                <c:pt idx="132">
                  <c:v>389.61540000000002</c:v>
                </c:pt>
                <c:pt idx="133">
                  <c:v>579.5</c:v>
                </c:pt>
                <c:pt idx="134">
                  <c:v>376.8571</c:v>
                </c:pt>
                <c:pt idx="135">
                  <c:v>428</c:v>
                </c:pt>
                <c:pt idx="136">
                  <c:v>590.66669999999999</c:v>
                </c:pt>
                <c:pt idx="137">
                  <c:v>458.2353</c:v>
                </c:pt>
                <c:pt idx="138">
                  <c:v>512.79999999999995</c:v>
                </c:pt>
                <c:pt idx="139">
                  <c:v>385.5</c:v>
                </c:pt>
                <c:pt idx="140">
                  <c:v>530.21429999999998</c:v>
                </c:pt>
                <c:pt idx="141">
                  <c:v>534.92309999999998</c:v>
                </c:pt>
                <c:pt idx="142">
                  <c:v>501</c:v>
                </c:pt>
                <c:pt idx="143">
                  <c:v>391.8</c:v>
                </c:pt>
                <c:pt idx="144">
                  <c:v>427.5</c:v>
                </c:pt>
                <c:pt idx="145">
                  <c:v>450.70589999999999</c:v>
                </c:pt>
                <c:pt idx="146">
                  <c:v>396.13330000000002</c:v>
                </c:pt>
                <c:pt idx="147">
                  <c:v>567.83330000000001</c:v>
                </c:pt>
                <c:pt idx="148">
                  <c:v>459.2</c:v>
                </c:pt>
                <c:pt idx="149">
                  <c:v>482</c:v>
                </c:pt>
                <c:pt idx="150">
                  <c:v>401.72730000000001</c:v>
                </c:pt>
                <c:pt idx="151">
                  <c:v>418.30770000000001</c:v>
                </c:pt>
                <c:pt idx="152">
                  <c:v>514.625</c:v>
                </c:pt>
                <c:pt idx="153">
                  <c:v>398.0625</c:v>
                </c:pt>
                <c:pt idx="154">
                  <c:v>409.4615</c:v>
                </c:pt>
                <c:pt idx="155">
                  <c:v>460.8571</c:v>
                </c:pt>
                <c:pt idx="156">
                  <c:v>480.5</c:v>
                </c:pt>
                <c:pt idx="157">
                  <c:v>434.1875</c:v>
                </c:pt>
                <c:pt idx="158">
                  <c:v>414.5</c:v>
                </c:pt>
                <c:pt idx="159">
                  <c:v>432.4667</c:v>
                </c:pt>
                <c:pt idx="160">
                  <c:v>383</c:v>
                </c:pt>
                <c:pt idx="161">
                  <c:v>520.29999999999995</c:v>
                </c:pt>
                <c:pt idx="162">
                  <c:v>483.71429999999998</c:v>
                </c:pt>
                <c:pt idx="163">
                  <c:v>356.84620000000001</c:v>
                </c:pt>
                <c:pt idx="164">
                  <c:v>374.92309999999998</c:v>
                </c:pt>
                <c:pt idx="165">
                  <c:v>434.5</c:v>
                </c:pt>
                <c:pt idx="166">
                  <c:v>494.52170000000001</c:v>
                </c:pt>
                <c:pt idx="167">
                  <c:v>452.36360000000002</c:v>
                </c:pt>
                <c:pt idx="168">
                  <c:v>480.30770000000001</c:v>
                </c:pt>
                <c:pt idx="169">
                  <c:v>402.72219999999999</c:v>
                </c:pt>
                <c:pt idx="170">
                  <c:v>432.58330000000001</c:v>
                </c:pt>
                <c:pt idx="171">
                  <c:v>511.11110000000002</c:v>
                </c:pt>
                <c:pt idx="172">
                  <c:v>399.92309999999998</c:v>
                </c:pt>
                <c:pt idx="173">
                  <c:v>499.33330000000001</c:v>
                </c:pt>
                <c:pt idx="174">
                  <c:v>427.76920000000001</c:v>
                </c:pt>
                <c:pt idx="175">
                  <c:v>419.29410000000001</c:v>
                </c:pt>
                <c:pt idx="176">
                  <c:v>339.23079999999999</c:v>
                </c:pt>
                <c:pt idx="177">
                  <c:v>448.4615</c:v>
                </c:pt>
                <c:pt idx="178">
                  <c:v>439</c:v>
                </c:pt>
                <c:pt idx="179">
                  <c:v>448.5455</c:v>
                </c:pt>
                <c:pt idx="180">
                  <c:v>580.28570000000002</c:v>
                </c:pt>
                <c:pt idx="181">
                  <c:v>367</c:v>
                </c:pt>
                <c:pt idx="182">
                  <c:v>371</c:v>
                </c:pt>
                <c:pt idx="183">
                  <c:v>452.05</c:v>
                </c:pt>
                <c:pt idx="184">
                  <c:v>355.27269999999999</c:v>
                </c:pt>
                <c:pt idx="185">
                  <c:v>479.55560000000003</c:v>
                </c:pt>
                <c:pt idx="186">
                  <c:v>419.5385</c:v>
                </c:pt>
                <c:pt idx="187">
                  <c:v>476.625</c:v>
                </c:pt>
                <c:pt idx="188">
                  <c:v>476.73329999999999</c:v>
                </c:pt>
                <c:pt idx="189">
                  <c:v>392.52629999999999</c:v>
                </c:pt>
                <c:pt idx="190">
                  <c:v>448.90910000000002</c:v>
                </c:pt>
                <c:pt idx="191">
                  <c:v>435.4615</c:v>
                </c:pt>
                <c:pt idx="192">
                  <c:v>659.66669999999999</c:v>
                </c:pt>
                <c:pt idx="193">
                  <c:v>541.20000000000005</c:v>
                </c:pt>
                <c:pt idx="194">
                  <c:v>435.125</c:v>
                </c:pt>
                <c:pt idx="195">
                  <c:v>379.5385</c:v>
                </c:pt>
                <c:pt idx="196">
                  <c:v>574.38459999999998</c:v>
                </c:pt>
                <c:pt idx="197">
                  <c:v>449.92860000000002</c:v>
                </c:pt>
                <c:pt idx="198">
                  <c:v>382.3</c:v>
                </c:pt>
                <c:pt idx="199">
                  <c:v>499.86669999999998</c:v>
                </c:pt>
                <c:pt idx="200">
                  <c:v>396.27780000000001</c:v>
                </c:pt>
                <c:pt idx="201">
                  <c:v>397.5</c:v>
                </c:pt>
                <c:pt idx="202">
                  <c:v>495.5</c:v>
                </c:pt>
                <c:pt idx="203">
                  <c:v>408.55560000000003</c:v>
                </c:pt>
                <c:pt idx="204">
                  <c:v>408.4545</c:v>
                </c:pt>
                <c:pt idx="205">
                  <c:v>421.8</c:v>
                </c:pt>
                <c:pt idx="206">
                  <c:v>479.92860000000002</c:v>
                </c:pt>
                <c:pt idx="207">
                  <c:v>433.5455</c:v>
                </c:pt>
                <c:pt idx="208">
                  <c:v>487.73329999999999</c:v>
                </c:pt>
                <c:pt idx="209">
                  <c:v>459.77780000000001</c:v>
                </c:pt>
                <c:pt idx="210">
                  <c:v>428.08330000000001</c:v>
                </c:pt>
                <c:pt idx="211">
                  <c:v>395.125</c:v>
                </c:pt>
                <c:pt idx="212">
                  <c:v>485.26670000000001</c:v>
                </c:pt>
                <c:pt idx="213">
                  <c:v>489.26670000000001</c:v>
                </c:pt>
                <c:pt idx="214">
                  <c:v>440.66669999999999</c:v>
                </c:pt>
                <c:pt idx="215">
                  <c:v>457.33330000000001</c:v>
                </c:pt>
                <c:pt idx="216">
                  <c:v>371.26670000000001</c:v>
                </c:pt>
                <c:pt idx="217">
                  <c:v>547.6875</c:v>
                </c:pt>
                <c:pt idx="218">
                  <c:v>366.2</c:v>
                </c:pt>
                <c:pt idx="219">
                  <c:v>423.11110000000002</c:v>
                </c:pt>
                <c:pt idx="220">
                  <c:v>377.72730000000001</c:v>
                </c:pt>
                <c:pt idx="221">
                  <c:v>421.55560000000003</c:v>
                </c:pt>
                <c:pt idx="222">
                  <c:v>478.18180000000001</c:v>
                </c:pt>
                <c:pt idx="223">
                  <c:v>536.33330000000001</c:v>
                </c:pt>
                <c:pt idx="224">
                  <c:v>481.92309999999998</c:v>
                </c:pt>
                <c:pt idx="225">
                  <c:v>465.8</c:v>
                </c:pt>
                <c:pt idx="226">
                  <c:v>446.13330000000002</c:v>
                </c:pt>
                <c:pt idx="227">
                  <c:v>508.5455</c:v>
                </c:pt>
                <c:pt idx="228">
                  <c:v>457.3125</c:v>
                </c:pt>
                <c:pt idx="229">
                  <c:v>499.61540000000002</c:v>
                </c:pt>
                <c:pt idx="230">
                  <c:v>483.92309999999998</c:v>
                </c:pt>
                <c:pt idx="231">
                  <c:v>561.29999999999995</c:v>
                </c:pt>
                <c:pt idx="232">
                  <c:v>351</c:v>
                </c:pt>
                <c:pt idx="233">
                  <c:v>421.1053</c:v>
                </c:pt>
                <c:pt idx="234">
                  <c:v>447.66669999999999</c:v>
                </c:pt>
                <c:pt idx="235">
                  <c:v>413</c:v>
                </c:pt>
                <c:pt idx="236">
                  <c:v>413.18180000000001</c:v>
                </c:pt>
                <c:pt idx="237">
                  <c:v>505.7</c:v>
                </c:pt>
                <c:pt idx="238">
                  <c:v>388</c:v>
                </c:pt>
                <c:pt idx="239">
                  <c:v>408.4667</c:v>
                </c:pt>
                <c:pt idx="240">
                  <c:v>377</c:v>
                </c:pt>
                <c:pt idx="241">
                  <c:v>354.2</c:v>
                </c:pt>
                <c:pt idx="242">
                  <c:v>460.61540000000002</c:v>
                </c:pt>
                <c:pt idx="243">
                  <c:v>478.06670000000003</c:v>
                </c:pt>
                <c:pt idx="244">
                  <c:v>464.17649999999998</c:v>
                </c:pt>
                <c:pt idx="245">
                  <c:v>460.58819999999997</c:v>
                </c:pt>
                <c:pt idx="246">
                  <c:v>436.41669999999999</c:v>
                </c:pt>
                <c:pt idx="247">
                  <c:v>494.66669999999999</c:v>
                </c:pt>
                <c:pt idx="248">
                  <c:v>426.8</c:v>
                </c:pt>
                <c:pt idx="249">
                  <c:v>521.0625</c:v>
                </c:pt>
                <c:pt idx="250">
                  <c:v>381.88240000000002</c:v>
                </c:pt>
                <c:pt idx="251">
                  <c:v>399.61540000000002</c:v>
                </c:pt>
                <c:pt idx="252">
                  <c:v>410.71429999999998</c:v>
                </c:pt>
                <c:pt idx="253">
                  <c:v>436.625</c:v>
                </c:pt>
                <c:pt idx="254">
                  <c:v>472.90910000000002</c:v>
                </c:pt>
                <c:pt idx="255">
                  <c:v>437.23079999999999</c:v>
                </c:pt>
                <c:pt idx="256">
                  <c:v>452.5385</c:v>
                </c:pt>
                <c:pt idx="257">
                  <c:v>486.4545</c:v>
                </c:pt>
                <c:pt idx="258">
                  <c:v>446.38099999999997</c:v>
                </c:pt>
                <c:pt idx="259">
                  <c:v>425.5</c:v>
                </c:pt>
                <c:pt idx="260">
                  <c:v>358.81819999999999</c:v>
                </c:pt>
                <c:pt idx="261">
                  <c:v>435.125</c:v>
                </c:pt>
                <c:pt idx="262">
                  <c:v>505.92860000000002</c:v>
                </c:pt>
                <c:pt idx="263">
                  <c:v>555.08330000000001</c:v>
                </c:pt>
                <c:pt idx="264">
                  <c:v>394.35</c:v>
                </c:pt>
                <c:pt idx="265">
                  <c:v>415.15789999999998</c:v>
                </c:pt>
                <c:pt idx="266">
                  <c:v>417.5625</c:v>
                </c:pt>
                <c:pt idx="267">
                  <c:v>384.1</c:v>
                </c:pt>
                <c:pt idx="268">
                  <c:v>447.8</c:v>
                </c:pt>
                <c:pt idx="269">
                  <c:v>469.44439999999997</c:v>
                </c:pt>
                <c:pt idx="270">
                  <c:v>434.2</c:v>
                </c:pt>
                <c:pt idx="271">
                  <c:v>548.76919999999996</c:v>
                </c:pt>
                <c:pt idx="272">
                  <c:v>415.78570000000002</c:v>
                </c:pt>
                <c:pt idx="273">
                  <c:v>418.84620000000001</c:v>
                </c:pt>
                <c:pt idx="274">
                  <c:v>446.5</c:v>
                </c:pt>
                <c:pt idx="275">
                  <c:v>417.71429999999998</c:v>
                </c:pt>
                <c:pt idx="276">
                  <c:v>344.8</c:v>
                </c:pt>
                <c:pt idx="277">
                  <c:v>468.0625</c:v>
                </c:pt>
                <c:pt idx="278">
                  <c:v>380.3</c:v>
                </c:pt>
                <c:pt idx="279">
                  <c:v>440.4</c:v>
                </c:pt>
                <c:pt idx="280">
                  <c:v>360.8125</c:v>
                </c:pt>
                <c:pt idx="281">
                  <c:v>458</c:v>
                </c:pt>
                <c:pt idx="282">
                  <c:v>476</c:v>
                </c:pt>
                <c:pt idx="283">
                  <c:v>385</c:v>
                </c:pt>
                <c:pt idx="284">
                  <c:v>427.3571</c:v>
                </c:pt>
                <c:pt idx="285">
                  <c:v>447.66669999999999</c:v>
                </c:pt>
                <c:pt idx="286">
                  <c:v>396.33330000000001</c:v>
                </c:pt>
                <c:pt idx="287">
                  <c:v>362.88889999999998</c:v>
                </c:pt>
                <c:pt idx="288">
                  <c:v>471.75</c:v>
                </c:pt>
                <c:pt idx="289">
                  <c:v>519.18179999999995</c:v>
                </c:pt>
                <c:pt idx="290">
                  <c:v>437.92309999999998</c:v>
                </c:pt>
                <c:pt idx="291">
                  <c:v>424.3125</c:v>
                </c:pt>
                <c:pt idx="292">
                  <c:v>497.93329999999997</c:v>
                </c:pt>
                <c:pt idx="293">
                  <c:v>455</c:v>
                </c:pt>
                <c:pt idx="294">
                  <c:v>549.83330000000001</c:v>
                </c:pt>
                <c:pt idx="295">
                  <c:v>412.72730000000001</c:v>
                </c:pt>
                <c:pt idx="296">
                  <c:v>396.84210000000002</c:v>
                </c:pt>
                <c:pt idx="297">
                  <c:v>428.55560000000003</c:v>
                </c:pt>
                <c:pt idx="298">
                  <c:v>384.25</c:v>
                </c:pt>
                <c:pt idx="299">
                  <c:v>374.92309999999998</c:v>
                </c:pt>
                <c:pt idx="300">
                  <c:v>455.15379999999999</c:v>
                </c:pt>
                <c:pt idx="301">
                  <c:v>372.73329999999999</c:v>
                </c:pt>
                <c:pt idx="302">
                  <c:v>384.8</c:v>
                </c:pt>
                <c:pt idx="303">
                  <c:v>415.5</c:v>
                </c:pt>
                <c:pt idx="304">
                  <c:v>429.05</c:v>
                </c:pt>
                <c:pt idx="305">
                  <c:v>414</c:v>
                </c:pt>
                <c:pt idx="306">
                  <c:v>478.6429</c:v>
                </c:pt>
                <c:pt idx="307">
                  <c:v>399.71429999999998</c:v>
                </c:pt>
                <c:pt idx="308">
                  <c:v>467.75</c:v>
                </c:pt>
                <c:pt idx="309">
                  <c:v>373.76920000000001</c:v>
                </c:pt>
                <c:pt idx="310">
                  <c:v>462.52940000000001</c:v>
                </c:pt>
                <c:pt idx="311">
                  <c:v>364.77780000000001</c:v>
                </c:pt>
                <c:pt idx="312">
                  <c:v>528</c:v>
                </c:pt>
                <c:pt idx="313">
                  <c:v>447.92309999999998</c:v>
                </c:pt>
                <c:pt idx="314">
                  <c:v>391.66669999999999</c:v>
                </c:pt>
                <c:pt idx="315">
                  <c:v>406.07690000000002</c:v>
                </c:pt>
                <c:pt idx="316">
                  <c:v>458.92860000000002</c:v>
                </c:pt>
                <c:pt idx="317">
                  <c:v>507.84210000000002</c:v>
                </c:pt>
                <c:pt idx="318">
                  <c:v>409.38459999999998</c:v>
                </c:pt>
                <c:pt idx="319">
                  <c:v>362.13330000000002</c:v>
                </c:pt>
                <c:pt idx="320">
                  <c:v>398.06670000000003</c:v>
                </c:pt>
                <c:pt idx="321">
                  <c:v>523.77779999999996</c:v>
                </c:pt>
                <c:pt idx="322">
                  <c:v>476.75</c:v>
                </c:pt>
                <c:pt idx="323">
                  <c:v>436.86669999999998</c:v>
                </c:pt>
                <c:pt idx="324">
                  <c:v>433.07690000000002</c:v>
                </c:pt>
                <c:pt idx="325">
                  <c:v>450.36360000000002</c:v>
                </c:pt>
                <c:pt idx="326">
                  <c:v>538.20000000000005</c:v>
                </c:pt>
                <c:pt idx="327">
                  <c:v>333.33330000000001</c:v>
                </c:pt>
                <c:pt idx="328">
                  <c:v>462.83330000000001</c:v>
                </c:pt>
                <c:pt idx="329">
                  <c:v>461.1</c:v>
                </c:pt>
                <c:pt idx="330">
                  <c:v>405.30770000000001</c:v>
                </c:pt>
                <c:pt idx="331">
                  <c:v>381.5385</c:v>
                </c:pt>
                <c:pt idx="332">
                  <c:v>596.4</c:v>
                </c:pt>
                <c:pt idx="333">
                  <c:v>372.27269999999999</c:v>
                </c:pt>
                <c:pt idx="334">
                  <c:v>442.75</c:v>
                </c:pt>
                <c:pt idx="335">
                  <c:v>438.66669999999999</c:v>
                </c:pt>
                <c:pt idx="336">
                  <c:v>482.2</c:v>
                </c:pt>
                <c:pt idx="337">
                  <c:v>515.38459999999998</c:v>
                </c:pt>
                <c:pt idx="338">
                  <c:v>382.38459999999998</c:v>
                </c:pt>
                <c:pt idx="339">
                  <c:v>552.4375</c:v>
                </c:pt>
                <c:pt idx="340">
                  <c:v>345.2</c:v>
                </c:pt>
                <c:pt idx="341">
                  <c:v>391.23079999999999</c:v>
                </c:pt>
                <c:pt idx="342">
                  <c:v>424.5455</c:v>
                </c:pt>
                <c:pt idx="343">
                  <c:v>363.9375</c:v>
                </c:pt>
                <c:pt idx="344">
                  <c:v>465.21429999999998</c:v>
                </c:pt>
                <c:pt idx="345">
                  <c:v>440.18180000000001</c:v>
                </c:pt>
                <c:pt idx="346">
                  <c:v>417</c:v>
                </c:pt>
                <c:pt idx="347">
                  <c:v>545.75</c:v>
                </c:pt>
                <c:pt idx="348">
                  <c:v>449.83330000000001</c:v>
                </c:pt>
                <c:pt idx="349">
                  <c:v>365.5</c:v>
                </c:pt>
                <c:pt idx="350">
                  <c:v>440.2353</c:v>
                </c:pt>
                <c:pt idx="351">
                  <c:v>346.38459999999998</c:v>
                </c:pt>
                <c:pt idx="352">
                  <c:v>394.75</c:v>
                </c:pt>
                <c:pt idx="353">
                  <c:v>425.63639999999998</c:v>
                </c:pt>
                <c:pt idx="354">
                  <c:v>404.4615</c:v>
                </c:pt>
                <c:pt idx="355">
                  <c:v>483.33330000000001</c:v>
                </c:pt>
                <c:pt idx="356">
                  <c:v>452.63639999999998</c:v>
                </c:pt>
                <c:pt idx="357">
                  <c:v>431.25</c:v>
                </c:pt>
                <c:pt idx="358">
                  <c:v>449.38459999999998</c:v>
                </c:pt>
                <c:pt idx="359">
                  <c:v>487.36840000000001</c:v>
                </c:pt>
                <c:pt idx="360">
                  <c:v>441.38459999999998</c:v>
                </c:pt>
                <c:pt idx="361">
                  <c:v>436.35289999999998</c:v>
                </c:pt>
                <c:pt idx="362">
                  <c:v>428.16669999999999</c:v>
                </c:pt>
                <c:pt idx="363">
                  <c:v>451.28570000000002</c:v>
                </c:pt>
                <c:pt idx="364">
                  <c:v>374.83330000000001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F1-4D45-B910-3AB352E58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491936"/>
        <c:axId val="150718720"/>
      </c:lineChart>
      <c:dateAx>
        <c:axId val="944919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0718720"/>
        <c:crosses val="autoZero"/>
        <c:auto val="1"/>
        <c:lblOffset val="100"/>
        <c:baseTimeUnit val="days"/>
      </c:dateAx>
      <c:valAx>
        <c:axId val="150718720"/>
        <c:scaling>
          <c:orientation val="minMax"/>
          <c:max val="680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49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50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37108-B2C3-43A9-9849-649C3C748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476999"/>
            <a:ext cx="8825658" cy="952001"/>
          </a:xfrm>
        </p:spPr>
        <p:txBody>
          <a:bodyPr/>
          <a:lstStyle/>
          <a:p>
            <a:r>
              <a:rPr lang="ru-RU" dirty="0"/>
              <a:t>Цветочный ларек</a:t>
            </a:r>
          </a:p>
        </p:txBody>
      </p:sp>
    </p:spTree>
    <p:extLst>
      <p:ext uri="{BB962C8B-B14F-4D97-AF65-F5344CB8AC3E}">
        <p14:creationId xmlns:p14="http://schemas.microsoft.com/office/powerpoint/2010/main" val="66688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AB7B-C93C-4B30-8907-AE04073D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F56D1-929D-401B-A933-E4E94A61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58053" cy="4195481"/>
          </a:xfrm>
        </p:spPr>
        <p:txBody>
          <a:bodyPr/>
          <a:lstStyle/>
          <a:p>
            <a:r>
              <a:rPr lang="ru-RU" dirty="0"/>
              <a:t>Цветы</a:t>
            </a:r>
          </a:p>
          <a:p>
            <a:r>
              <a:rPr lang="ru-RU" dirty="0"/>
              <a:t>Подарки</a:t>
            </a:r>
          </a:p>
          <a:p>
            <a:r>
              <a:rPr lang="ru-RU" dirty="0"/>
              <a:t>Заказ</a:t>
            </a:r>
          </a:p>
          <a:p>
            <a:r>
              <a:rPr lang="ru-RU" dirty="0"/>
              <a:t>Предмет заказа (заказ цветка, заказ подарка)</a:t>
            </a:r>
          </a:p>
          <a:p>
            <a:r>
              <a:rPr lang="ru-RU" dirty="0"/>
              <a:t>Персональная информация (как для пользователей, так и продавцов)</a:t>
            </a:r>
          </a:p>
          <a:p>
            <a:r>
              <a:rPr lang="ru-RU" dirty="0"/>
              <a:t>Продавец</a:t>
            </a:r>
          </a:p>
          <a:p>
            <a:r>
              <a:rPr lang="ru-RU" dirty="0"/>
              <a:t>Пользователь (для систем лояльности)</a:t>
            </a:r>
          </a:p>
        </p:txBody>
      </p:sp>
    </p:spTree>
    <p:extLst>
      <p:ext uri="{BB962C8B-B14F-4D97-AF65-F5344CB8AC3E}">
        <p14:creationId xmlns:p14="http://schemas.microsoft.com/office/powerpoint/2010/main" val="91538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966794A8-5CFF-4905-A2FB-81FA40AD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97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76979-091D-4A48-8AEA-8BD83DED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30" y="224415"/>
            <a:ext cx="1417740" cy="846569"/>
          </a:xfrm>
        </p:spPr>
        <p:txBody>
          <a:bodyPr/>
          <a:lstStyle/>
          <a:p>
            <a:r>
              <a:rPr lang="en-US" dirty="0"/>
              <a:t>DAU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95210-23D0-4737-86FD-2D078CCE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323850"/>
            <a:ext cx="1876425" cy="6210300"/>
          </a:xfrm>
          <a:prstGeom prst="rect">
            <a:avLst/>
          </a:prstGeom>
        </p:spPr>
      </p:pic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739B8578-5C9B-473A-BE87-EEF32D425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830584"/>
              </p:ext>
            </p:extLst>
          </p:nvPr>
        </p:nvGraphicFramePr>
        <p:xfrm>
          <a:off x="2002260" y="1224793"/>
          <a:ext cx="10134600" cy="5309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368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395AC-E0D6-46C1-9FC8-1AB37B87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086" y="248730"/>
            <a:ext cx="5578520" cy="721741"/>
          </a:xfrm>
        </p:spPr>
        <p:txBody>
          <a:bodyPr/>
          <a:lstStyle/>
          <a:p>
            <a:r>
              <a:rPr lang="en-US" dirty="0"/>
              <a:t>Cumulative revenue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70DEFE-A2EE-4409-ADCE-BD7068B4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" y="248730"/>
            <a:ext cx="2752725" cy="6210300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33F4BF15-C2F5-4F4B-BD43-C434C2E14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946771"/>
              </p:ext>
            </p:extLst>
          </p:nvPr>
        </p:nvGraphicFramePr>
        <p:xfrm>
          <a:off x="2824860" y="1203960"/>
          <a:ext cx="9230119" cy="525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877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9D335-8E6D-47A6-BCFE-A25D8B1E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345" y="269703"/>
            <a:ext cx="1929309" cy="679796"/>
          </a:xfrm>
        </p:spPr>
        <p:txBody>
          <a:bodyPr/>
          <a:lstStyle/>
          <a:p>
            <a:r>
              <a:rPr lang="en-US" dirty="0"/>
              <a:t>ARPPU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25A65F-050C-4746-BBB6-FD811AD3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1" y="269703"/>
            <a:ext cx="1685925" cy="6210300"/>
          </a:xfrm>
          <a:prstGeom prst="rect">
            <a:avLst/>
          </a:prstGeom>
        </p:spPr>
      </p:pic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FFB1E87-583A-4434-8CE6-1B501B553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348145"/>
              </p:ext>
            </p:extLst>
          </p:nvPr>
        </p:nvGraphicFramePr>
        <p:xfrm>
          <a:off x="1878329" y="1159223"/>
          <a:ext cx="10169530" cy="532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219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756F09-D97B-43AE-909C-A39DBCB6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99" y="1401967"/>
            <a:ext cx="8946541" cy="3691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EXPLAIN DAU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25FF1E-5DA3-454A-A9B8-17B8F736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038"/>
            <a:ext cx="12192000" cy="983658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E6E59D0D-B196-4393-97FF-A7A44E75EA27}"/>
              </a:ext>
            </a:extLst>
          </p:cNvPr>
          <p:cNvSpPr txBox="1">
            <a:spLocks/>
          </p:cNvSpPr>
          <p:nvPr/>
        </p:nvSpPr>
        <p:spPr>
          <a:xfrm>
            <a:off x="648698" y="3126651"/>
            <a:ext cx="8946541" cy="369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EXPLAIN Cumulative revenue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DF38D56C-BD77-445A-A649-64FEE641C73B}"/>
              </a:ext>
            </a:extLst>
          </p:cNvPr>
          <p:cNvSpPr txBox="1">
            <a:spLocks/>
          </p:cNvSpPr>
          <p:nvPr/>
        </p:nvSpPr>
        <p:spPr>
          <a:xfrm>
            <a:off x="648697" y="4824580"/>
            <a:ext cx="8946541" cy="369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EXPLAIN ARPPU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5D33AE-B9A6-4017-BD3A-DD737D24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5767"/>
            <a:ext cx="12192000" cy="114425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30D147-5949-4933-AFB7-29E1D603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93696"/>
            <a:ext cx="12192000" cy="983658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2922A88-FBE6-4502-B28B-5B6EE739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200" y="277862"/>
            <a:ext cx="2031534" cy="846569"/>
          </a:xfrm>
        </p:spPr>
        <p:txBody>
          <a:bodyPr/>
          <a:lstStyle/>
          <a:p>
            <a:r>
              <a:rPr lang="en-US" dirty="0"/>
              <a:t>Explain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1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9F118-9DF6-44B9-A2D9-FF5831DF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787" y="269703"/>
            <a:ext cx="6870425" cy="679796"/>
          </a:xfrm>
        </p:spPr>
        <p:txBody>
          <a:bodyPr/>
          <a:lstStyle/>
          <a:p>
            <a:r>
              <a:rPr lang="ru-RU" dirty="0"/>
              <a:t>План масштабирования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5E10F-18DA-4085-8924-91582E05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92277" cy="4195481"/>
          </a:xfrm>
        </p:spPr>
        <p:txBody>
          <a:bodyPr>
            <a:normAutofit/>
          </a:bodyPr>
          <a:lstStyle/>
          <a:p>
            <a:r>
              <a:rPr lang="ru-RU" sz="2600" dirty="0"/>
              <a:t>Репликация </a:t>
            </a:r>
            <a:r>
              <a:rPr lang="en-US" sz="2600" dirty="0"/>
              <a:t>master-master (</a:t>
            </a:r>
            <a:r>
              <a:rPr lang="ru-RU" sz="2600" dirty="0"/>
              <a:t>т.к. много операций записи)</a:t>
            </a:r>
            <a:endParaRPr lang="en-US" sz="2600" dirty="0"/>
          </a:p>
          <a:p>
            <a:r>
              <a:rPr lang="ru-RU" sz="2600" dirty="0"/>
              <a:t>Функциональное секционирование</a:t>
            </a:r>
          </a:p>
          <a:p>
            <a:r>
              <a:rPr lang="ru-RU" sz="2600" dirty="0" err="1"/>
              <a:t>Шардирование</a:t>
            </a:r>
            <a:r>
              <a:rPr lang="ru-RU" sz="2600" dirty="0"/>
              <a:t> данных (актуально для </a:t>
            </a:r>
            <a:r>
              <a:rPr lang="en-US" sz="2600" dirty="0"/>
              <a:t>Order)</a:t>
            </a:r>
          </a:p>
          <a:p>
            <a:r>
              <a:rPr lang="ru-RU" sz="2600" dirty="0"/>
              <a:t>Архивация старых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118585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1D849-5A9A-43BA-81FB-03CEAA9A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91" y="2865817"/>
            <a:ext cx="10044418" cy="1126366"/>
          </a:xfrm>
        </p:spPr>
        <p:txBody>
          <a:bodyPr/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6529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</TotalTime>
  <Words>80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Цветочный ларек</vt:lpstr>
      <vt:lpstr>Сущности</vt:lpstr>
      <vt:lpstr>Презентация PowerPoint</vt:lpstr>
      <vt:lpstr>DAU</vt:lpstr>
      <vt:lpstr>Cumulative revenue</vt:lpstr>
      <vt:lpstr>ARPPU</vt:lpstr>
      <vt:lpstr>Explain</vt:lpstr>
      <vt:lpstr>План масштабирования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Цветочный ларек</dc:title>
  <dc:creator>Алексей Кожарин</dc:creator>
  <cp:lastModifiedBy>Алексей Кожарин</cp:lastModifiedBy>
  <cp:revision>13</cp:revision>
  <dcterms:created xsi:type="dcterms:W3CDTF">2019-05-16T11:27:12Z</dcterms:created>
  <dcterms:modified xsi:type="dcterms:W3CDTF">2019-05-16T14:54:10Z</dcterms:modified>
</cp:coreProperties>
</file>