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7" Type="http://schemas.microsoft.com/office/2020/02/relationships/classificationlabels" Target="docMetadata/LabelInfo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74" r:id="rId2"/>
    <p:sldMasterId id="2147483687" r:id="rId3"/>
    <p:sldMasterId id="2147483713" r:id="rId4"/>
    <p:sldMasterId id="2147483726" r:id="rId5"/>
  </p:sldMasterIdLst>
  <p:notesMasterIdLst>
    <p:notesMasterId r:id="rId11"/>
  </p:notesMasterIdLst>
  <p:sldIdLst>
    <p:sldId id="256" r:id="rId6"/>
    <p:sldId id="265" r:id="rId7"/>
    <p:sldId id="259" r:id="rId8"/>
    <p:sldId id="264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0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2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15" Type="http://schemas.openxmlformats.org/officeDocument/2006/relationships/tableStyles" Target="tableStyles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Daytona Pro Light"/>
              </a:rPr>
              <a:t>Click to move the slide</a:t>
            </a:r>
          </a:p>
        </p:txBody>
      </p:sp>
      <p:sp>
        <p:nvSpPr>
          <p:cNvPr id="31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ru-RU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31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ru-RU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314" name="PlaceHolder 4"/>
          <p:cNvSpPr>
            <a:spLocks noGrp="1"/>
          </p:cNvSpPr>
          <p:nvPr>
            <p:ph type="dt" idx="19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r">
              <a:buNone/>
              <a:defRPr lang="ru-RU" sz="1400" b="0" strike="noStrike" spc="-1">
                <a:latin typeface="Times New Roman"/>
              </a:defRPr>
            </a:lvl1pPr>
          </a:lstStyle>
          <a:p>
            <a:pPr algn="r">
              <a:buNone/>
            </a:pPr>
            <a:r>
              <a:rPr lang="ru-RU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315" name="PlaceHolder 5"/>
          <p:cNvSpPr>
            <a:spLocks noGrp="1"/>
          </p:cNvSpPr>
          <p:nvPr>
            <p:ph type="ftr" idx="20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>
              <a:defRPr lang="ru-RU" sz="1400" b="0" strike="noStrike" spc="-1">
                <a:latin typeface="Times New Roman"/>
              </a:defRPr>
            </a:lvl1pPr>
          </a:lstStyle>
          <a:p>
            <a:r>
              <a:rPr lang="ru-RU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316" name="PlaceHolder 6"/>
          <p:cNvSpPr>
            <a:spLocks noGrp="1"/>
          </p:cNvSpPr>
          <p:nvPr>
            <p:ph type="sldNum" idx="21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buNone/>
              <a:defRPr lang="ru-RU" sz="1400" b="0" strike="noStrike" spc="-1">
                <a:latin typeface="Times New Roman"/>
              </a:defRPr>
            </a:lvl1pPr>
          </a:lstStyle>
          <a:p>
            <a:pPr algn="r">
              <a:buNone/>
            </a:pPr>
            <a:fld id="{765BB6F4-D571-4F69-AF47-AABABCF764DF}" type="slidenum">
              <a:rPr lang="ru-RU" sz="1400" b="0" strike="noStrike" spc="-1">
                <a:latin typeface="Times New Roman"/>
              </a:rPr>
              <a:t>‹#›</a:t>
            </a:fld>
            <a:endParaRPr lang="ru-RU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1026720" y="563760"/>
            <a:ext cx="4989240" cy="2387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Daytona Pro Light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1026720" y="3531600"/>
            <a:ext cx="4989240" cy="837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Daytona Pro Light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1026720" y="4448880"/>
            <a:ext cx="4989240" cy="837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Daytona Pro Light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1026720" y="563760"/>
            <a:ext cx="4989240" cy="2387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Daytona Pro Light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1026720" y="3531600"/>
            <a:ext cx="2434680" cy="837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Daytona Pro Light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3583440" y="3531600"/>
            <a:ext cx="2434680" cy="837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Daytona Pro Light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1026720" y="4448880"/>
            <a:ext cx="2434680" cy="837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Daytona Pro Light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3583440" y="4448880"/>
            <a:ext cx="2434680" cy="837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Daytona Pro Light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1026720" y="563760"/>
            <a:ext cx="4989240" cy="2387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Daytona Pro Light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1026720" y="3531600"/>
            <a:ext cx="1606320" cy="837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83000"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Daytona Pro Light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2713680" y="3531600"/>
            <a:ext cx="1606320" cy="837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83000"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Daytona Pro Light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4400640" y="3531600"/>
            <a:ext cx="1606320" cy="837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83000"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Daytona Pro Light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1026720" y="4448880"/>
            <a:ext cx="1606320" cy="837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83000"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Daytona Pro Light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2713680" y="4448880"/>
            <a:ext cx="1606320" cy="837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83000"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Daytona Pro Light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4400640" y="4448880"/>
            <a:ext cx="1606320" cy="837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83000"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Daytona Pro Light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74CD09A7-5B52-4FB3-94AC-BE60DBF5298B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1026720" y="563760"/>
            <a:ext cx="4989240" cy="2387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Daytona Pro Light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subTitle"/>
          </p:nvPr>
        </p:nvSpPr>
        <p:spPr>
          <a:xfrm>
            <a:off x="1026720" y="3531600"/>
            <a:ext cx="4989240" cy="175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ru-RU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00454488-E041-48CB-AD81-A97DF85017AF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1026720" y="563760"/>
            <a:ext cx="4989240" cy="2387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Daytona Pro Light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/>
          </p:nvPr>
        </p:nvSpPr>
        <p:spPr>
          <a:xfrm>
            <a:off x="1026720" y="3531600"/>
            <a:ext cx="4989240" cy="175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Daytona Pro Light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DC69AAB2-F29F-4A05-A749-0A6DD9B93D1A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1026720" y="563760"/>
            <a:ext cx="4989240" cy="2387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Daytona Pro Light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1026720" y="3531600"/>
            <a:ext cx="2434680" cy="175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Daytona Pro Light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3583440" y="3531600"/>
            <a:ext cx="2434680" cy="175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Daytona Pro Light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CABFFDE6-16B1-4243-8B57-FE3A1AD326C3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1026720" y="563760"/>
            <a:ext cx="4989240" cy="2387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Daytona Pro Light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C31D537D-5D4D-4B25-8792-3D013F782BE9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subTitle"/>
          </p:nvPr>
        </p:nvSpPr>
        <p:spPr>
          <a:xfrm>
            <a:off x="1026720" y="563760"/>
            <a:ext cx="4989240" cy="1106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ru-RU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A9EFA465-9C92-416C-A99E-56926042C0AD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1026720" y="563760"/>
            <a:ext cx="4989240" cy="2387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Daytona Pro Light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1026720" y="3531600"/>
            <a:ext cx="2434680" cy="837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Daytona Pro Light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/>
          </p:nvPr>
        </p:nvSpPr>
        <p:spPr>
          <a:xfrm>
            <a:off x="3583440" y="3531600"/>
            <a:ext cx="2434680" cy="175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Daytona Pro Light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/>
          </p:nvPr>
        </p:nvSpPr>
        <p:spPr>
          <a:xfrm>
            <a:off x="1026720" y="4448880"/>
            <a:ext cx="2434680" cy="837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Daytona Pro Light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7957B7D3-AE2C-4199-A8F1-0AF6D631C10E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1026720" y="563760"/>
            <a:ext cx="4989240" cy="2387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Daytona Pro Light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1026720" y="3531600"/>
            <a:ext cx="4989240" cy="175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1026720" y="563760"/>
            <a:ext cx="4989240" cy="2387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Daytona Pro Light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/>
          </p:nvPr>
        </p:nvSpPr>
        <p:spPr>
          <a:xfrm>
            <a:off x="1026720" y="3531600"/>
            <a:ext cx="2434680" cy="175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Daytona Pro Light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/>
          </p:nvPr>
        </p:nvSpPr>
        <p:spPr>
          <a:xfrm>
            <a:off x="3583440" y="3531600"/>
            <a:ext cx="2434680" cy="837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Daytona Pro Light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/>
          </p:nvPr>
        </p:nvSpPr>
        <p:spPr>
          <a:xfrm>
            <a:off x="3583440" y="4448880"/>
            <a:ext cx="2434680" cy="837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Daytona Pro Light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2474A1AE-F3A9-488E-930D-C066B6B82125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1026720" y="563760"/>
            <a:ext cx="4989240" cy="2387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Daytona Pro Light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/>
          </p:nvPr>
        </p:nvSpPr>
        <p:spPr>
          <a:xfrm>
            <a:off x="1026720" y="3531600"/>
            <a:ext cx="2434680" cy="837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Daytona Pro Light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/>
          </p:nvPr>
        </p:nvSpPr>
        <p:spPr>
          <a:xfrm>
            <a:off x="3583440" y="3531600"/>
            <a:ext cx="2434680" cy="837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Daytona Pro Light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/>
          </p:nvPr>
        </p:nvSpPr>
        <p:spPr>
          <a:xfrm>
            <a:off x="1026720" y="4448880"/>
            <a:ext cx="4989240" cy="837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Daytona Pro Light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9EDCCFD8-E4C3-4400-9F98-30E7711D536F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1026720" y="563760"/>
            <a:ext cx="4989240" cy="2387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Daytona Pro Light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/>
          </p:nvPr>
        </p:nvSpPr>
        <p:spPr>
          <a:xfrm>
            <a:off x="1026720" y="3531600"/>
            <a:ext cx="4989240" cy="837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Daytona Pro Light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/>
          </p:nvPr>
        </p:nvSpPr>
        <p:spPr>
          <a:xfrm>
            <a:off x="1026720" y="4448880"/>
            <a:ext cx="4989240" cy="837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Daytona Pro Light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BF6B3652-334F-4447-A895-F57B8A1C6023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1026720" y="563760"/>
            <a:ext cx="4989240" cy="2387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Daytona Pro Light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/>
          </p:nvPr>
        </p:nvSpPr>
        <p:spPr>
          <a:xfrm>
            <a:off x="1026720" y="3531600"/>
            <a:ext cx="2434680" cy="837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Daytona Pro Light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/>
          </p:nvPr>
        </p:nvSpPr>
        <p:spPr>
          <a:xfrm>
            <a:off x="3583440" y="3531600"/>
            <a:ext cx="2434680" cy="837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Daytona Pro Light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/>
          </p:nvPr>
        </p:nvSpPr>
        <p:spPr>
          <a:xfrm>
            <a:off x="1026720" y="4448880"/>
            <a:ext cx="2434680" cy="837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Daytona Pro Light"/>
            </a:endParaRPr>
          </a:p>
        </p:txBody>
      </p:sp>
      <p:sp>
        <p:nvSpPr>
          <p:cNvPr id="124" name="PlaceHolder 5"/>
          <p:cNvSpPr>
            <a:spLocks noGrp="1"/>
          </p:cNvSpPr>
          <p:nvPr>
            <p:ph/>
          </p:nvPr>
        </p:nvSpPr>
        <p:spPr>
          <a:xfrm>
            <a:off x="3583440" y="4448880"/>
            <a:ext cx="2434680" cy="837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Daytona Pro Light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B825A84B-0203-4A76-AB72-B4A7E2BA53B1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1026720" y="563760"/>
            <a:ext cx="4989240" cy="2387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Daytona Pro Light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/>
          </p:nvPr>
        </p:nvSpPr>
        <p:spPr>
          <a:xfrm>
            <a:off x="1026720" y="3531600"/>
            <a:ext cx="1606320" cy="837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83000"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Daytona Pro Light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/>
          </p:nvPr>
        </p:nvSpPr>
        <p:spPr>
          <a:xfrm>
            <a:off x="2713680" y="3531600"/>
            <a:ext cx="1606320" cy="837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83000"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Daytona Pro Light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/>
          </p:nvPr>
        </p:nvSpPr>
        <p:spPr>
          <a:xfrm>
            <a:off x="4400640" y="3531600"/>
            <a:ext cx="1606320" cy="837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83000"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Daytona Pro Light"/>
            </a:endParaRPr>
          </a:p>
        </p:txBody>
      </p:sp>
      <p:sp>
        <p:nvSpPr>
          <p:cNvPr id="129" name="PlaceHolder 5"/>
          <p:cNvSpPr>
            <a:spLocks noGrp="1"/>
          </p:cNvSpPr>
          <p:nvPr>
            <p:ph/>
          </p:nvPr>
        </p:nvSpPr>
        <p:spPr>
          <a:xfrm>
            <a:off x="1026720" y="4448880"/>
            <a:ext cx="1606320" cy="837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83000"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Daytona Pro Light"/>
            </a:endParaRPr>
          </a:p>
        </p:txBody>
      </p:sp>
      <p:sp>
        <p:nvSpPr>
          <p:cNvPr id="130" name="PlaceHolder 6"/>
          <p:cNvSpPr>
            <a:spLocks noGrp="1"/>
          </p:cNvSpPr>
          <p:nvPr>
            <p:ph/>
          </p:nvPr>
        </p:nvSpPr>
        <p:spPr>
          <a:xfrm>
            <a:off x="2713680" y="4448880"/>
            <a:ext cx="1606320" cy="837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83000"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Daytona Pro Light"/>
            </a:endParaRPr>
          </a:p>
        </p:txBody>
      </p:sp>
      <p:sp>
        <p:nvSpPr>
          <p:cNvPr id="131" name="PlaceHolder 7"/>
          <p:cNvSpPr>
            <a:spLocks noGrp="1"/>
          </p:cNvSpPr>
          <p:nvPr>
            <p:ph/>
          </p:nvPr>
        </p:nvSpPr>
        <p:spPr>
          <a:xfrm>
            <a:off x="4400640" y="4448880"/>
            <a:ext cx="1606320" cy="837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83000"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Daytona Pro Light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894B0B62-A6AE-45B0-853B-E6B320635FAA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767A658C-0E1C-4461-8FAA-F3DA3924337F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1026720" y="563760"/>
            <a:ext cx="4989240" cy="2387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Daytona Pro Light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subTitle"/>
          </p:nvPr>
        </p:nvSpPr>
        <p:spPr>
          <a:xfrm>
            <a:off x="1026720" y="3531600"/>
            <a:ext cx="4989240" cy="175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ru-RU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9DAEFBD2-F3BC-4391-87C5-E09B57EBD20E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1026720" y="563760"/>
            <a:ext cx="4989240" cy="2387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Daytona Pro Light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/>
          </p:nvPr>
        </p:nvSpPr>
        <p:spPr>
          <a:xfrm>
            <a:off x="1026720" y="3531600"/>
            <a:ext cx="4989240" cy="175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Daytona Pro Light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A31397A5-4164-4DE1-AC20-BD01A7EE3CAF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1026720" y="563760"/>
            <a:ext cx="4989240" cy="2387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Daytona Pro Light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/>
          </p:nvPr>
        </p:nvSpPr>
        <p:spPr>
          <a:xfrm>
            <a:off x="1026720" y="3531600"/>
            <a:ext cx="2434680" cy="175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Daytona Pro Light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/>
          </p:nvPr>
        </p:nvSpPr>
        <p:spPr>
          <a:xfrm>
            <a:off x="3583440" y="3531600"/>
            <a:ext cx="2434680" cy="175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Daytona Pro Light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27EBBD43-2C19-4C14-81CC-8AEBEB93836A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1026720" y="563760"/>
            <a:ext cx="4989240" cy="2387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Daytona Pro Light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201EF98E-5AF9-438A-95E3-8B1C34A04CAE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026720" y="563760"/>
            <a:ext cx="4989240" cy="2387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Daytona Pro Light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1026720" y="3531600"/>
            <a:ext cx="4989240" cy="175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Daytona Pro Light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subTitle"/>
          </p:nvPr>
        </p:nvSpPr>
        <p:spPr>
          <a:xfrm>
            <a:off x="1026720" y="563760"/>
            <a:ext cx="4989240" cy="1106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ru-RU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50C5CFB3-D050-4016-AA27-26583E1CD778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1026720" y="563760"/>
            <a:ext cx="4989240" cy="2387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Daytona Pro Light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/>
          </p:nvPr>
        </p:nvSpPr>
        <p:spPr>
          <a:xfrm>
            <a:off x="1026720" y="3531600"/>
            <a:ext cx="2434680" cy="837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Daytona Pro Light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/>
          </p:nvPr>
        </p:nvSpPr>
        <p:spPr>
          <a:xfrm>
            <a:off x="3583440" y="3531600"/>
            <a:ext cx="2434680" cy="175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Daytona Pro Light"/>
            </a:endParaRPr>
          </a:p>
        </p:txBody>
      </p:sp>
      <p:sp>
        <p:nvSpPr>
          <p:cNvPr id="161" name="PlaceHolder 4"/>
          <p:cNvSpPr>
            <a:spLocks noGrp="1"/>
          </p:cNvSpPr>
          <p:nvPr>
            <p:ph/>
          </p:nvPr>
        </p:nvSpPr>
        <p:spPr>
          <a:xfrm>
            <a:off x="1026720" y="4448880"/>
            <a:ext cx="2434680" cy="837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Daytona Pro Light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6FE8699C-67E6-4621-BD52-6355AE3759AC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1026720" y="563760"/>
            <a:ext cx="4989240" cy="2387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Daytona Pro Light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/>
          </p:nvPr>
        </p:nvSpPr>
        <p:spPr>
          <a:xfrm>
            <a:off x="1026720" y="3531600"/>
            <a:ext cx="2434680" cy="175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Daytona Pro Light"/>
            </a:endParaRPr>
          </a:p>
        </p:txBody>
      </p:sp>
      <p:sp>
        <p:nvSpPr>
          <p:cNvPr id="164" name="PlaceHolder 3"/>
          <p:cNvSpPr>
            <a:spLocks noGrp="1"/>
          </p:cNvSpPr>
          <p:nvPr>
            <p:ph/>
          </p:nvPr>
        </p:nvSpPr>
        <p:spPr>
          <a:xfrm>
            <a:off x="3583440" y="3531600"/>
            <a:ext cx="2434680" cy="837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Daytona Pro Light"/>
            </a:endParaRPr>
          </a:p>
        </p:txBody>
      </p:sp>
      <p:sp>
        <p:nvSpPr>
          <p:cNvPr id="165" name="PlaceHolder 4"/>
          <p:cNvSpPr>
            <a:spLocks noGrp="1"/>
          </p:cNvSpPr>
          <p:nvPr>
            <p:ph/>
          </p:nvPr>
        </p:nvSpPr>
        <p:spPr>
          <a:xfrm>
            <a:off x="3583440" y="4448880"/>
            <a:ext cx="2434680" cy="837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Daytona Pro Light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5A0D00E7-1753-4C09-B1B9-2A0645441BDD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1026720" y="563760"/>
            <a:ext cx="4989240" cy="2387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Daytona Pro Light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/>
          </p:nvPr>
        </p:nvSpPr>
        <p:spPr>
          <a:xfrm>
            <a:off x="1026720" y="3531600"/>
            <a:ext cx="2434680" cy="837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Daytona Pro Light"/>
            </a:endParaRPr>
          </a:p>
        </p:txBody>
      </p:sp>
      <p:sp>
        <p:nvSpPr>
          <p:cNvPr id="168" name="PlaceHolder 3"/>
          <p:cNvSpPr>
            <a:spLocks noGrp="1"/>
          </p:cNvSpPr>
          <p:nvPr>
            <p:ph/>
          </p:nvPr>
        </p:nvSpPr>
        <p:spPr>
          <a:xfrm>
            <a:off x="3583440" y="3531600"/>
            <a:ext cx="2434680" cy="837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Daytona Pro Light"/>
            </a:endParaRPr>
          </a:p>
        </p:txBody>
      </p:sp>
      <p:sp>
        <p:nvSpPr>
          <p:cNvPr id="169" name="PlaceHolder 4"/>
          <p:cNvSpPr>
            <a:spLocks noGrp="1"/>
          </p:cNvSpPr>
          <p:nvPr>
            <p:ph/>
          </p:nvPr>
        </p:nvSpPr>
        <p:spPr>
          <a:xfrm>
            <a:off x="1026720" y="4448880"/>
            <a:ext cx="4989240" cy="837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Daytona Pro Light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240E83FB-6882-4757-B689-99D2BF099F62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1026720" y="563760"/>
            <a:ext cx="4989240" cy="2387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Daytona Pro Light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/>
          </p:nvPr>
        </p:nvSpPr>
        <p:spPr>
          <a:xfrm>
            <a:off x="1026720" y="3531600"/>
            <a:ext cx="4989240" cy="837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Daytona Pro Light"/>
            </a:endParaRPr>
          </a:p>
        </p:txBody>
      </p:sp>
      <p:sp>
        <p:nvSpPr>
          <p:cNvPr id="172" name="PlaceHolder 3"/>
          <p:cNvSpPr>
            <a:spLocks noGrp="1"/>
          </p:cNvSpPr>
          <p:nvPr>
            <p:ph/>
          </p:nvPr>
        </p:nvSpPr>
        <p:spPr>
          <a:xfrm>
            <a:off x="1026720" y="4448880"/>
            <a:ext cx="4989240" cy="837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Daytona Pro Light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90571F92-610E-423C-A393-99212966FDB5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1026720" y="563760"/>
            <a:ext cx="4989240" cy="2387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Daytona Pro Light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/>
          </p:nvPr>
        </p:nvSpPr>
        <p:spPr>
          <a:xfrm>
            <a:off x="1026720" y="3531600"/>
            <a:ext cx="2434680" cy="837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Daytona Pro Light"/>
            </a:endParaRPr>
          </a:p>
        </p:txBody>
      </p:sp>
      <p:sp>
        <p:nvSpPr>
          <p:cNvPr id="175" name="PlaceHolder 3"/>
          <p:cNvSpPr>
            <a:spLocks noGrp="1"/>
          </p:cNvSpPr>
          <p:nvPr>
            <p:ph/>
          </p:nvPr>
        </p:nvSpPr>
        <p:spPr>
          <a:xfrm>
            <a:off x="3583440" y="3531600"/>
            <a:ext cx="2434680" cy="837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Daytona Pro Light"/>
            </a:endParaRPr>
          </a:p>
        </p:txBody>
      </p:sp>
      <p:sp>
        <p:nvSpPr>
          <p:cNvPr id="176" name="PlaceHolder 4"/>
          <p:cNvSpPr>
            <a:spLocks noGrp="1"/>
          </p:cNvSpPr>
          <p:nvPr>
            <p:ph/>
          </p:nvPr>
        </p:nvSpPr>
        <p:spPr>
          <a:xfrm>
            <a:off x="1026720" y="4448880"/>
            <a:ext cx="2434680" cy="837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Daytona Pro Light"/>
            </a:endParaRPr>
          </a:p>
        </p:txBody>
      </p:sp>
      <p:sp>
        <p:nvSpPr>
          <p:cNvPr id="177" name="PlaceHolder 5"/>
          <p:cNvSpPr>
            <a:spLocks noGrp="1"/>
          </p:cNvSpPr>
          <p:nvPr>
            <p:ph/>
          </p:nvPr>
        </p:nvSpPr>
        <p:spPr>
          <a:xfrm>
            <a:off x="3583440" y="4448880"/>
            <a:ext cx="2434680" cy="837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Daytona Pro Light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14938D08-6A5F-4F76-A2F6-9FC0AC0B2311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1026720" y="563760"/>
            <a:ext cx="4989240" cy="2387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Daytona Pro Light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/>
          </p:nvPr>
        </p:nvSpPr>
        <p:spPr>
          <a:xfrm>
            <a:off x="1026720" y="3531600"/>
            <a:ext cx="1606320" cy="837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83000"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Daytona Pro Light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/>
          </p:nvPr>
        </p:nvSpPr>
        <p:spPr>
          <a:xfrm>
            <a:off x="2713680" y="3531600"/>
            <a:ext cx="1606320" cy="837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83000"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Daytona Pro Light"/>
            </a:endParaRPr>
          </a:p>
        </p:txBody>
      </p:sp>
      <p:sp>
        <p:nvSpPr>
          <p:cNvPr id="181" name="PlaceHolder 4"/>
          <p:cNvSpPr>
            <a:spLocks noGrp="1"/>
          </p:cNvSpPr>
          <p:nvPr>
            <p:ph/>
          </p:nvPr>
        </p:nvSpPr>
        <p:spPr>
          <a:xfrm>
            <a:off x="4400640" y="3531600"/>
            <a:ext cx="1606320" cy="837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83000"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Daytona Pro Light"/>
            </a:endParaRPr>
          </a:p>
        </p:txBody>
      </p:sp>
      <p:sp>
        <p:nvSpPr>
          <p:cNvPr id="182" name="PlaceHolder 5"/>
          <p:cNvSpPr>
            <a:spLocks noGrp="1"/>
          </p:cNvSpPr>
          <p:nvPr>
            <p:ph/>
          </p:nvPr>
        </p:nvSpPr>
        <p:spPr>
          <a:xfrm>
            <a:off x="1026720" y="4448880"/>
            <a:ext cx="1606320" cy="837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83000"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Daytona Pro Light"/>
            </a:endParaRPr>
          </a:p>
        </p:txBody>
      </p:sp>
      <p:sp>
        <p:nvSpPr>
          <p:cNvPr id="183" name="PlaceHolder 6"/>
          <p:cNvSpPr>
            <a:spLocks noGrp="1"/>
          </p:cNvSpPr>
          <p:nvPr>
            <p:ph/>
          </p:nvPr>
        </p:nvSpPr>
        <p:spPr>
          <a:xfrm>
            <a:off x="2713680" y="4448880"/>
            <a:ext cx="1606320" cy="837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83000"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Daytona Pro Light"/>
            </a:endParaRPr>
          </a:p>
        </p:txBody>
      </p:sp>
      <p:sp>
        <p:nvSpPr>
          <p:cNvPr id="184" name="PlaceHolder 7"/>
          <p:cNvSpPr>
            <a:spLocks noGrp="1"/>
          </p:cNvSpPr>
          <p:nvPr>
            <p:ph/>
          </p:nvPr>
        </p:nvSpPr>
        <p:spPr>
          <a:xfrm>
            <a:off x="4400640" y="4448880"/>
            <a:ext cx="1606320" cy="837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83000"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Daytona Pro Light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8433DB20-723E-41A6-B0CB-E3863017B5C5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fld id="{A5CE3215-0847-412C-827B-DB59CA21C38E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title"/>
          </p:nvPr>
        </p:nvSpPr>
        <p:spPr>
          <a:xfrm>
            <a:off x="1026720" y="563760"/>
            <a:ext cx="4989240" cy="2387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Daytona Pro Light"/>
            </a:endParaRPr>
          </a:p>
        </p:txBody>
      </p:sp>
      <p:sp>
        <p:nvSpPr>
          <p:cNvPr id="234" name="PlaceHolder 2"/>
          <p:cNvSpPr>
            <a:spLocks noGrp="1"/>
          </p:cNvSpPr>
          <p:nvPr>
            <p:ph type="subTitle"/>
          </p:nvPr>
        </p:nvSpPr>
        <p:spPr>
          <a:xfrm>
            <a:off x="1026720" y="3531600"/>
            <a:ext cx="4989240" cy="175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ru-RU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fld id="{481B7C7E-CF68-465D-98EC-8DD3AA18EB6C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title"/>
          </p:nvPr>
        </p:nvSpPr>
        <p:spPr>
          <a:xfrm>
            <a:off x="1026720" y="563760"/>
            <a:ext cx="4989240" cy="2387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Daytona Pro Light"/>
            </a:endParaRPr>
          </a:p>
        </p:txBody>
      </p:sp>
      <p:sp>
        <p:nvSpPr>
          <p:cNvPr id="236" name="PlaceHolder 2"/>
          <p:cNvSpPr>
            <a:spLocks noGrp="1"/>
          </p:cNvSpPr>
          <p:nvPr>
            <p:ph/>
          </p:nvPr>
        </p:nvSpPr>
        <p:spPr>
          <a:xfrm>
            <a:off x="1026720" y="3531600"/>
            <a:ext cx="4989240" cy="175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Daytona Pro Light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fld id="{AE64A563-727A-45ED-B099-4808811B3165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026720" y="563760"/>
            <a:ext cx="4989240" cy="2387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Daytona Pro Light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1026720" y="3531600"/>
            <a:ext cx="2434680" cy="175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Daytona Pro Light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3583440" y="3531600"/>
            <a:ext cx="2434680" cy="175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Daytona Pro Light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title"/>
          </p:nvPr>
        </p:nvSpPr>
        <p:spPr>
          <a:xfrm>
            <a:off x="1026720" y="563760"/>
            <a:ext cx="4989240" cy="2387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Daytona Pro Light"/>
            </a:endParaRPr>
          </a:p>
        </p:txBody>
      </p:sp>
      <p:sp>
        <p:nvSpPr>
          <p:cNvPr id="238" name="PlaceHolder 2"/>
          <p:cNvSpPr>
            <a:spLocks noGrp="1"/>
          </p:cNvSpPr>
          <p:nvPr>
            <p:ph/>
          </p:nvPr>
        </p:nvSpPr>
        <p:spPr>
          <a:xfrm>
            <a:off x="1026720" y="3531600"/>
            <a:ext cx="2434680" cy="175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Daytona Pro Light"/>
            </a:endParaRPr>
          </a:p>
        </p:txBody>
      </p:sp>
      <p:sp>
        <p:nvSpPr>
          <p:cNvPr id="239" name="PlaceHolder 3"/>
          <p:cNvSpPr>
            <a:spLocks noGrp="1"/>
          </p:cNvSpPr>
          <p:nvPr>
            <p:ph/>
          </p:nvPr>
        </p:nvSpPr>
        <p:spPr>
          <a:xfrm>
            <a:off x="3583440" y="3531600"/>
            <a:ext cx="2434680" cy="175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Daytona Pro Light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fld id="{421D8D34-7580-4BC5-9EB1-4E723B3009A1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/>
          </p:cNvSpPr>
          <p:nvPr>
            <p:ph type="title"/>
          </p:nvPr>
        </p:nvSpPr>
        <p:spPr>
          <a:xfrm>
            <a:off x="1026720" y="563760"/>
            <a:ext cx="4989240" cy="2387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Daytona Pro Light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fld id="{D4E5A936-1FC7-4EFC-BC64-AAAD87F3A0DA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laceHolder 1"/>
          <p:cNvSpPr>
            <a:spLocks noGrp="1"/>
          </p:cNvSpPr>
          <p:nvPr>
            <p:ph type="subTitle"/>
          </p:nvPr>
        </p:nvSpPr>
        <p:spPr>
          <a:xfrm>
            <a:off x="1026720" y="563760"/>
            <a:ext cx="4989240" cy="1106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ru-RU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fld id="{78DADE23-BC53-42B7-AE40-E80CC940D5B0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title"/>
          </p:nvPr>
        </p:nvSpPr>
        <p:spPr>
          <a:xfrm>
            <a:off x="1026720" y="563760"/>
            <a:ext cx="4989240" cy="2387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Daytona Pro Light"/>
            </a:endParaRPr>
          </a:p>
        </p:txBody>
      </p:sp>
      <p:sp>
        <p:nvSpPr>
          <p:cNvPr id="243" name="PlaceHolder 2"/>
          <p:cNvSpPr>
            <a:spLocks noGrp="1"/>
          </p:cNvSpPr>
          <p:nvPr>
            <p:ph/>
          </p:nvPr>
        </p:nvSpPr>
        <p:spPr>
          <a:xfrm>
            <a:off x="1026720" y="3531600"/>
            <a:ext cx="2434680" cy="837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Daytona Pro Light"/>
            </a:endParaRPr>
          </a:p>
        </p:txBody>
      </p:sp>
      <p:sp>
        <p:nvSpPr>
          <p:cNvPr id="244" name="PlaceHolder 3"/>
          <p:cNvSpPr>
            <a:spLocks noGrp="1"/>
          </p:cNvSpPr>
          <p:nvPr>
            <p:ph/>
          </p:nvPr>
        </p:nvSpPr>
        <p:spPr>
          <a:xfrm>
            <a:off x="3583440" y="3531600"/>
            <a:ext cx="2434680" cy="175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Daytona Pro Light"/>
            </a:endParaRPr>
          </a:p>
        </p:txBody>
      </p:sp>
      <p:sp>
        <p:nvSpPr>
          <p:cNvPr id="245" name="PlaceHolder 4"/>
          <p:cNvSpPr>
            <a:spLocks noGrp="1"/>
          </p:cNvSpPr>
          <p:nvPr>
            <p:ph/>
          </p:nvPr>
        </p:nvSpPr>
        <p:spPr>
          <a:xfrm>
            <a:off x="1026720" y="4448880"/>
            <a:ext cx="2434680" cy="837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Daytona Pro Light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fld id="{0340B63B-B752-40F6-92FB-DE32D7B34FEC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/>
          </p:cNvSpPr>
          <p:nvPr>
            <p:ph type="title"/>
          </p:nvPr>
        </p:nvSpPr>
        <p:spPr>
          <a:xfrm>
            <a:off x="1026720" y="563760"/>
            <a:ext cx="4989240" cy="2387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Daytona Pro Light"/>
            </a:endParaRPr>
          </a:p>
        </p:txBody>
      </p:sp>
      <p:sp>
        <p:nvSpPr>
          <p:cNvPr id="247" name="PlaceHolder 2"/>
          <p:cNvSpPr>
            <a:spLocks noGrp="1"/>
          </p:cNvSpPr>
          <p:nvPr>
            <p:ph/>
          </p:nvPr>
        </p:nvSpPr>
        <p:spPr>
          <a:xfrm>
            <a:off x="1026720" y="3531600"/>
            <a:ext cx="2434680" cy="175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Daytona Pro Light"/>
            </a:endParaRPr>
          </a:p>
        </p:txBody>
      </p:sp>
      <p:sp>
        <p:nvSpPr>
          <p:cNvPr id="248" name="PlaceHolder 3"/>
          <p:cNvSpPr>
            <a:spLocks noGrp="1"/>
          </p:cNvSpPr>
          <p:nvPr>
            <p:ph/>
          </p:nvPr>
        </p:nvSpPr>
        <p:spPr>
          <a:xfrm>
            <a:off x="3583440" y="3531600"/>
            <a:ext cx="2434680" cy="837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Daytona Pro Light"/>
            </a:endParaRPr>
          </a:p>
        </p:txBody>
      </p:sp>
      <p:sp>
        <p:nvSpPr>
          <p:cNvPr id="249" name="PlaceHolder 4"/>
          <p:cNvSpPr>
            <a:spLocks noGrp="1"/>
          </p:cNvSpPr>
          <p:nvPr>
            <p:ph/>
          </p:nvPr>
        </p:nvSpPr>
        <p:spPr>
          <a:xfrm>
            <a:off x="3583440" y="4448880"/>
            <a:ext cx="2434680" cy="837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Daytona Pro Light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fld id="{CB5B2A5D-C854-4A2F-A09B-4E54F060FC0F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laceHolder 1"/>
          <p:cNvSpPr>
            <a:spLocks noGrp="1"/>
          </p:cNvSpPr>
          <p:nvPr>
            <p:ph type="title"/>
          </p:nvPr>
        </p:nvSpPr>
        <p:spPr>
          <a:xfrm>
            <a:off x="1026720" y="563760"/>
            <a:ext cx="4989240" cy="2387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Daytona Pro Light"/>
            </a:endParaRPr>
          </a:p>
        </p:txBody>
      </p:sp>
      <p:sp>
        <p:nvSpPr>
          <p:cNvPr id="251" name="PlaceHolder 2"/>
          <p:cNvSpPr>
            <a:spLocks noGrp="1"/>
          </p:cNvSpPr>
          <p:nvPr>
            <p:ph/>
          </p:nvPr>
        </p:nvSpPr>
        <p:spPr>
          <a:xfrm>
            <a:off x="1026720" y="3531600"/>
            <a:ext cx="2434680" cy="837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Daytona Pro Light"/>
            </a:endParaRPr>
          </a:p>
        </p:txBody>
      </p:sp>
      <p:sp>
        <p:nvSpPr>
          <p:cNvPr id="252" name="PlaceHolder 3"/>
          <p:cNvSpPr>
            <a:spLocks noGrp="1"/>
          </p:cNvSpPr>
          <p:nvPr>
            <p:ph/>
          </p:nvPr>
        </p:nvSpPr>
        <p:spPr>
          <a:xfrm>
            <a:off x="3583440" y="3531600"/>
            <a:ext cx="2434680" cy="837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Daytona Pro Light"/>
            </a:endParaRPr>
          </a:p>
        </p:txBody>
      </p:sp>
      <p:sp>
        <p:nvSpPr>
          <p:cNvPr id="253" name="PlaceHolder 4"/>
          <p:cNvSpPr>
            <a:spLocks noGrp="1"/>
          </p:cNvSpPr>
          <p:nvPr>
            <p:ph/>
          </p:nvPr>
        </p:nvSpPr>
        <p:spPr>
          <a:xfrm>
            <a:off x="1026720" y="4448880"/>
            <a:ext cx="4989240" cy="837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Daytona Pro Light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fld id="{15C13339-8756-4720-B86B-BBA6FEFFDB5B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title"/>
          </p:nvPr>
        </p:nvSpPr>
        <p:spPr>
          <a:xfrm>
            <a:off x="1026720" y="563760"/>
            <a:ext cx="4989240" cy="2387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Daytona Pro Light"/>
            </a:endParaRPr>
          </a:p>
        </p:txBody>
      </p:sp>
      <p:sp>
        <p:nvSpPr>
          <p:cNvPr id="255" name="PlaceHolder 2"/>
          <p:cNvSpPr>
            <a:spLocks noGrp="1"/>
          </p:cNvSpPr>
          <p:nvPr>
            <p:ph/>
          </p:nvPr>
        </p:nvSpPr>
        <p:spPr>
          <a:xfrm>
            <a:off x="1026720" y="3531600"/>
            <a:ext cx="4989240" cy="837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Daytona Pro Light"/>
            </a:endParaRPr>
          </a:p>
        </p:txBody>
      </p:sp>
      <p:sp>
        <p:nvSpPr>
          <p:cNvPr id="256" name="PlaceHolder 3"/>
          <p:cNvSpPr>
            <a:spLocks noGrp="1"/>
          </p:cNvSpPr>
          <p:nvPr>
            <p:ph/>
          </p:nvPr>
        </p:nvSpPr>
        <p:spPr>
          <a:xfrm>
            <a:off x="1026720" y="4448880"/>
            <a:ext cx="4989240" cy="837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Daytona Pro Light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fld id="{21F5A4E9-AD89-4436-B894-A1E90F70AD76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PlaceHolder 1"/>
          <p:cNvSpPr>
            <a:spLocks noGrp="1"/>
          </p:cNvSpPr>
          <p:nvPr>
            <p:ph type="title"/>
          </p:nvPr>
        </p:nvSpPr>
        <p:spPr>
          <a:xfrm>
            <a:off x="1026720" y="563760"/>
            <a:ext cx="4989240" cy="2387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Daytona Pro Light"/>
            </a:endParaRPr>
          </a:p>
        </p:txBody>
      </p:sp>
      <p:sp>
        <p:nvSpPr>
          <p:cNvPr id="258" name="PlaceHolder 2"/>
          <p:cNvSpPr>
            <a:spLocks noGrp="1"/>
          </p:cNvSpPr>
          <p:nvPr>
            <p:ph/>
          </p:nvPr>
        </p:nvSpPr>
        <p:spPr>
          <a:xfrm>
            <a:off x="1026720" y="3531600"/>
            <a:ext cx="2434680" cy="837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Daytona Pro Light"/>
            </a:endParaRPr>
          </a:p>
        </p:txBody>
      </p:sp>
      <p:sp>
        <p:nvSpPr>
          <p:cNvPr id="259" name="PlaceHolder 3"/>
          <p:cNvSpPr>
            <a:spLocks noGrp="1"/>
          </p:cNvSpPr>
          <p:nvPr>
            <p:ph/>
          </p:nvPr>
        </p:nvSpPr>
        <p:spPr>
          <a:xfrm>
            <a:off x="3583440" y="3531600"/>
            <a:ext cx="2434680" cy="837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Daytona Pro Light"/>
            </a:endParaRPr>
          </a:p>
        </p:txBody>
      </p:sp>
      <p:sp>
        <p:nvSpPr>
          <p:cNvPr id="260" name="PlaceHolder 4"/>
          <p:cNvSpPr>
            <a:spLocks noGrp="1"/>
          </p:cNvSpPr>
          <p:nvPr>
            <p:ph/>
          </p:nvPr>
        </p:nvSpPr>
        <p:spPr>
          <a:xfrm>
            <a:off x="1026720" y="4448880"/>
            <a:ext cx="2434680" cy="837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Daytona Pro Light"/>
            </a:endParaRPr>
          </a:p>
        </p:txBody>
      </p:sp>
      <p:sp>
        <p:nvSpPr>
          <p:cNvPr id="261" name="PlaceHolder 5"/>
          <p:cNvSpPr>
            <a:spLocks noGrp="1"/>
          </p:cNvSpPr>
          <p:nvPr>
            <p:ph/>
          </p:nvPr>
        </p:nvSpPr>
        <p:spPr>
          <a:xfrm>
            <a:off x="3583440" y="4448880"/>
            <a:ext cx="2434680" cy="837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Daytona Pro Light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fld id="{797159AE-0F73-4268-8E23-C749D347736A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1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/>
          </p:cNvSpPr>
          <p:nvPr>
            <p:ph type="title"/>
          </p:nvPr>
        </p:nvSpPr>
        <p:spPr>
          <a:xfrm>
            <a:off x="1026720" y="563760"/>
            <a:ext cx="4989240" cy="2387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Daytona Pro Light"/>
            </a:endParaRPr>
          </a:p>
        </p:txBody>
      </p:sp>
      <p:sp>
        <p:nvSpPr>
          <p:cNvPr id="263" name="PlaceHolder 2"/>
          <p:cNvSpPr>
            <a:spLocks noGrp="1"/>
          </p:cNvSpPr>
          <p:nvPr>
            <p:ph/>
          </p:nvPr>
        </p:nvSpPr>
        <p:spPr>
          <a:xfrm>
            <a:off x="1026720" y="3531600"/>
            <a:ext cx="1606320" cy="837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83000"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Daytona Pro Light"/>
            </a:endParaRPr>
          </a:p>
        </p:txBody>
      </p:sp>
      <p:sp>
        <p:nvSpPr>
          <p:cNvPr id="264" name="PlaceHolder 3"/>
          <p:cNvSpPr>
            <a:spLocks noGrp="1"/>
          </p:cNvSpPr>
          <p:nvPr>
            <p:ph/>
          </p:nvPr>
        </p:nvSpPr>
        <p:spPr>
          <a:xfrm>
            <a:off x="2713680" y="3531600"/>
            <a:ext cx="1606320" cy="837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83000"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Daytona Pro Light"/>
            </a:endParaRPr>
          </a:p>
        </p:txBody>
      </p:sp>
      <p:sp>
        <p:nvSpPr>
          <p:cNvPr id="265" name="PlaceHolder 4"/>
          <p:cNvSpPr>
            <a:spLocks noGrp="1"/>
          </p:cNvSpPr>
          <p:nvPr>
            <p:ph/>
          </p:nvPr>
        </p:nvSpPr>
        <p:spPr>
          <a:xfrm>
            <a:off x="4400640" y="3531600"/>
            <a:ext cx="1606320" cy="837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83000"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Daytona Pro Light"/>
            </a:endParaRPr>
          </a:p>
        </p:txBody>
      </p:sp>
      <p:sp>
        <p:nvSpPr>
          <p:cNvPr id="266" name="PlaceHolder 5"/>
          <p:cNvSpPr>
            <a:spLocks noGrp="1"/>
          </p:cNvSpPr>
          <p:nvPr>
            <p:ph/>
          </p:nvPr>
        </p:nvSpPr>
        <p:spPr>
          <a:xfrm>
            <a:off x="1026720" y="4448880"/>
            <a:ext cx="1606320" cy="837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83000"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Daytona Pro Light"/>
            </a:endParaRPr>
          </a:p>
        </p:txBody>
      </p:sp>
      <p:sp>
        <p:nvSpPr>
          <p:cNvPr id="267" name="PlaceHolder 6"/>
          <p:cNvSpPr>
            <a:spLocks noGrp="1"/>
          </p:cNvSpPr>
          <p:nvPr>
            <p:ph/>
          </p:nvPr>
        </p:nvSpPr>
        <p:spPr>
          <a:xfrm>
            <a:off x="2713680" y="4448880"/>
            <a:ext cx="1606320" cy="837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83000"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Daytona Pro Light"/>
            </a:endParaRPr>
          </a:p>
        </p:txBody>
      </p:sp>
      <p:sp>
        <p:nvSpPr>
          <p:cNvPr id="268" name="PlaceHolder 7"/>
          <p:cNvSpPr>
            <a:spLocks noGrp="1"/>
          </p:cNvSpPr>
          <p:nvPr>
            <p:ph/>
          </p:nvPr>
        </p:nvSpPr>
        <p:spPr>
          <a:xfrm>
            <a:off x="4400640" y="4448880"/>
            <a:ext cx="1606320" cy="837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83000"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Daytona Pro Light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fld id="{F234B0AD-308F-4CF1-99CF-2BFE824DFCC8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1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6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7"/>
          </p:nvPr>
        </p:nvSpPr>
        <p:spPr/>
        <p:txBody>
          <a:bodyPr/>
          <a:lstStyle/>
          <a:p>
            <a:fld id="{DE35B203-48D8-4646-B2EA-190C17E75A5E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8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1026720" y="563760"/>
            <a:ext cx="4989240" cy="2387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Daytona Pro Light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PlaceHolder 1"/>
          <p:cNvSpPr>
            <a:spLocks noGrp="1"/>
          </p:cNvSpPr>
          <p:nvPr>
            <p:ph type="title"/>
          </p:nvPr>
        </p:nvSpPr>
        <p:spPr>
          <a:xfrm>
            <a:off x="1026720" y="563760"/>
            <a:ext cx="4989240" cy="2387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Daytona Pro Light"/>
            </a:endParaRPr>
          </a:p>
        </p:txBody>
      </p:sp>
      <p:sp>
        <p:nvSpPr>
          <p:cNvPr id="276" name="PlaceHolder 2"/>
          <p:cNvSpPr>
            <a:spLocks noGrp="1"/>
          </p:cNvSpPr>
          <p:nvPr>
            <p:ph type="subTitle"/>
          </p:nvPr>
        </p:nvSpPr>
        <p:spPr>
          <a:xfrm>
            <a:off x="1026720" y="3531600"/>
            <a:ext cx="4989240" cy="175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ru-RU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6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7"/>
          </p:nvPr>
        </p:nvSpPr>
        <p:spPr/>
        <p:txBody>
          <a:bodyPr/>
          <a:lstStyle/>
          <a:p>
            <a:fld id="{DCF5BAFA-618B-4CBA-8AB1-A04951D2DE76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8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PlaceHolder 1"/>
          <p:cNvSpPr>
            <a:spLocks noGrp="1"/>
          </p:cNvSpPr>
          <p:nvPr>
            <p:ph type="title"/>
          </p:nvPr>
        </p:nvSpPr>
        <p:spPr>
          <a:xfrm>
            <a:off x="1026720" y="563760"/>
            <a:ext cx="4989240" cy="2387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Daytona Pro Light"/>
            </a:endParaRPr>
          </a:p>
        </p:txBody>
      </p:sp>
      <p:sp>
        <p:nvSpPr>
          <p:cNvPr id="278" name="PlaceHolder 2"/>
          <p:cNvSpPr>
            <a:spLocks noGrp="1"/>
          </p:cNvSpPr>
          <p:nvPr>
            <p:ph/>
          </p:nvPr>
        </p:nvSpPr>
        <p:spPr>
          <a:xfrm>
            <a:off x="1026720" y="3531600"/>
            <a:ext cx="4989240" cy="175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Daytona Pro Light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6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7"/>
          </p:nvPr>
        </p:nvSpPr>
        <p:spPr/>
        <p:txBody>
          <a:bodyPr/>
          <a:lstStyle/>
          <a:p>
            <a:fld id="{7465AAFD-EFEA-43A5-BC2A-7E4B058BD3A1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8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PlaceHolder 1"/>
          <p:cNvSpPr>
            <a:spLocks noGrp="1"/>
          </p:cNvSpPr>
          <p:nvPr>
            <p:ph type="title"/>
          </p:nvPr>
        </p:nvSpPr>
        <p:spPr>
          <a:xfrm>
            <a:off x="1026720" y="563760"/>
            <a:ext cx="4989240" cy="2387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Daytona Pro Light"/>
            </a:endParaRPr>
          </a:p>
        </p:txBody>
      </p:sp>
      <p:sp>
        <p:nvSpPr>
          <p:cNvPr id="280" name="PlaceHolder 2"/>
          <p:cNvSpPr>
            <a:spLocks noGrp="1"/>
          </p:cNvSpPr>
          <p:nvPr>
            <p:ph/>
          </p:nvPr>
        </p:nvSpPr>
        <p:spPr>
          <a:xfrm>
            <a:off x="1026720" y="3531600"/>
            <a:ext cx="2434680" cy="175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Daytona Pro Light"/>
            </a:endParaRPr>
          </a:p>
        </p:txBody>
      </p:sp>
      <p:sp>
        <p:nvSpPr>
          <p:cNvPr id="281" name="PlaceHolder 3"/>
          <p:cNvSpPr>
            <a:spLocks noGrp="1"/>
          </p:cNvSpPr>
          <p:nvPr>
            <p:ph/>
          </p:nvPr>
        </p:nvSpPr>
        <p:spPr>
          <a:xfrm>
            <a:off x="3583440" y="3531600"/>
            <a:ext cx="2434680" cy="175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Daytona Pro Light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6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7"/>
          </p:nvPr>
        </p:nvSpPr>
        <p:spPr/>
        <p:txBody>
          <a:bodyPr/>
          <a:lstStyle/>
          <a:p>
            <a:fld id="{C4815B8F-51A4-4324-B754-C9D2255D81CA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8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PlaceHolder 1"/>
          <p:cNvSpPr>
            <a:spLocks noGrp="1"/>
          </p:cNvSpPr>
          <p:nvPr>
            <p:ph type="title"/>
          </p:nvPr>
        </p:nvSpPr>
        <p:spPr>
          <a:xfrm>
            <a:off x="1026720" y="563760"/>
            <a:ext cx="4989240" cy="2387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Daytona Pro Light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6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7"/>
          </p:nvPr>
        </p:nvSpPr>
        <p:spPr/>
        <p:txBody>
          <a:bodyPr/>
          <a:lstStyle/>
          <a:p>
            <a:fld id="{86379C51-81B9-42F5-B09F-CA0532A9FB59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8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PlaceHolder 1"/>
          <p:cNvSpPr>
            <a:spLocks noGrp="1"/>
          </p:cNvSpPr>
          <p:nvPr>
            <p:ph type="subTitle"/>
          </p:nvPr>
        </p:nvSpPr>
        <p:spPr>
          <a:xfrm>
            <a:off x="1026720" y="563760"/>
            <a:ext cx="4989240" cy="1106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ru-RU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6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7"/>
          </p:nvPr>
        </p:nvSpPr>
        <p:spPr/>
        <p:txBody>
          <a:bodyPr/>
          <a:lstStyle/>
          <a:p>
            <a:fld id="{AE218D68-4707-406E-9CC3-2C75DAC65D0F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8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PlaceHolder 1"/>
          <p:cNvSpPr>
            <a:spLocks noGrp="1"/>
          </p:cNvSpPr>
          <p:nvPr>
            <p:ph type="title"/>
          </p:nvPr>
        </p:nvSpPr>
        <p:spPr>
          <a:xfrm>
            <a:off x="1026720" y="563760"/>
            <a:ext cx="4989240" cy="2387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Daytona Pro Light"/>
            </a:endParaRPr>
          </a:p>
        </p:txBody>
      </p:sp>
      <p:sp>
        <p:nvSpPr>
          <p:cNvPr id="285" name="PlaceHolder 2"/>
          <p:cNvSpPr>
            <a:spLocks noGrp="1"/>
          </p:cNvSpPr>
          <p:nvPr>
            <p:ph/>
          </p:nvPr>
        </p:nvSpPr>
        <p:spPr>
          <a:xfrm>
            <a:off x="1026720" y="3531600"/>
            <a:ext cx="2434680" cy="837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Daytona Pro Light"/>
            </a:endParaRPr>
          </a:p>
        </p:txBody>
      </p:sp>
      <p:sp>
        <p:nvSpPr>
          <p:cNvPr id="286" name="PlaceHolder 3"/>
          <p:cNvSpPr>
            <a:spLocks noGrp="1"/>
          </p:cNvSpPr>
          <p:nvPr>
            <p:ph/>
          </p:nvPr>
        </p:nvSpPr>
        <p:spPr>
          <a:xfrm>
            <a:off x="3583440" y="3531600"/>
            <a:ext cx="2434680" cy="175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Daytona Pro Light"/>
            </a:endParaRPr>
          </a:p>
        </p:txBody>
      </p:sp>
      <p:sp>
        <p:nvSpPr>
          <p:cNvPr id="287" name="PlaceHolder 4"/>
          <p:cNvSpPr>
            <a:spLocks noGrp="1"/>
          </p:cNvSpPr>
          <p:nvPr>
            <p:ph/>
          </p:nvPr>
        </p:nvSpPr>
        <p:spPr>
          <a:xfrm>
            <a:off x="1026720" y="4448880"/>
            <a:ext cx="2434680" cy="837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Daytona Pro Light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6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7"/>
          </p:nvPr>
        </p:nvSpPr>
        <p:spPr/>
        <p:txBody>
          <a:bodyPr/>
          <a:lstStyle/>
          <a:p>
            <a:fld id="{2BFA1388-FC22-4FDD-BBD9-AFFD9A4A83BF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8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PlaceHolder 1"/>
          <p:cNvSpPr>
            <a:spLocks noGrp="1"/>
          </p:cNvSpPr>
          <p:nvPr>
            <p:ph type="title"/>
          </p:nvPr>
        </p:nvSpPr>
        <p:spPr>
          <a:xfrm>
            <a:off x="1026720" y="563760"/>
            <a:ext cx="4989240" cy="2387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Daytona Pro Light"/>
            </a:endParaRPr>
          </a:p>
        </p:txBody>
      </p:sp>
      <p:sp>
        <p:nvSpPr>
          <p:cNvPr id="289" name="PlaceHolder 2"/>
          <p:cNvSpPr>
            <a:spLocks noGrp="1"/>
          </p:cNvSpPr>
          <p:nvPr>
            <p:ph/>
          </p:nvPr>
        </p:nvSpPr>
        <p:spPr>
          <a:xfrm>
            <a:off x="1026720" y="3531600"/>
            <a:ext cx="2434680" cy="175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Daytona Pro Light"/>
            </a:endParaRPr>
          </a:p>
        </p:txBody>
      </p:sp>
      <p:sp>
        <p:nvSpPr>
          <p:cNvPr id="290" name="PlaceHolder 3"/>
          <p:cNvSpPr>
            <a:spLocks noGrp="1"/>
          </p:cNvSpPr>
          <p:nvPr>
            <p:ph/>
          </p:nvPr>
        </p:nvSpPr>
        <p:spPr>
          <a:xfrm>
            <a:off x="3583440" y="3531600"/>
            <a:ext cx="2434680" cy="837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Daytona Pro Light"/>
            </a:endParaRPr>
          </a:p>
        </p:txBody>
      </p:sp>
      <p:sp>
        <p:nvSpPr>
          <p:cNvPr id="291" name="PlaceHolder 4"/>
          <p:cNvSpPr>
            <a:spLocks noGrp="1"/>
          </p:cNvSpPr>
          <p:nvPr>
            <p:ph/>
          </p:nvPr>
        </p:nvSpPr>
        <p:spPr>
          <a:xfrm>
            <a:off x="3583440" y="4448880"/>
            <a:ext cx="2434680" cy="837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Daytona Pro Light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6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7"/>
          </p:nvPr>
        </p:nvSpPr>
        <p:spPr/>
        <p:txBody>
          <a:bodyPr/>
          <a:lstStyle/>
          <a:p>
            <a:fld id="{718BFFD0-E0F3-4BEC-B9C7-B1127C1DCDC3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8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PlaceHolder 1"/>
          <p:cNvSpPr>
            <a:spLocks noGrp="1"/>
          </p:cNvSpPr>
          <p:nvPr>
            <p:ph type="title"/>
          </p:nvPr>
        </p:nvSpPr>
        <p:spPr>
          <a:xfrm>
            <a:off x="1026720" y="563760"/>
            <a:ext cx="4989240" cy="2387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Daytona Pro Light"/>
            </a:endParaRPr>
          </a:p>
        </p:txBody>
      </p:sp>
      <p:sp>
        <p:nvSpPr>
          <p:cNvPr id="293" name="PlaceHolder 2"/>
          <p:cNvSpPr>
            <a:spLocks noGrp="1"/>
          </p:cNvSpPr>
          <p:nvPr>
            <p:ph/>
          </p:nvPr>
        </p:nvSpPr>
        <p:spPr>
          <a:xfrm>
            <a:off x="1026720" y="3531600"/>
            <a:ext cx="2434680" cy="837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Daytona Pro Light"/>
            </a:endParaRPr>
          </a:p>
        </p:txBody>
      </p:sp>
      <p:sp>
        <p:nvSpPr>
          <p:cNvPr id="294" name="PlaceHolder 3"/>
          <p:cNvSpPr>
            <a:spLocks noGrp="1"/>
          </p:cNvSpPr>
          <p:nvPr>
            <p:ph/>
          </p:nvPr>
        </p:nvSpPr>
        <p:spPr>
          <a:xfrm>
            <a:off x="3583440" y="3531600"/>
            <a:ext cx="2434680" cy="837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Daytona Pro Light"/>
            </a:endParaRPr>
          </a:p>
        </p:txBody>
      </p:sp>
      <p:sp>
        <p:nvSpPr>
          <p:cNvPr id="295" name="PlaceHolder 4"/>
          <p:cNvSpPr>
            <a:spLocks noGrp="1"/>
          </p:cNvSpPr>
          <p:nvPr>
            <p:ph/>
          </p:nvPr>
        </p:nvSpPr>
        <p:spPr>
          <a:xfrm>
            <a:off x="1026720" y="4448880"/>
            <a:ext cx="4989240" cy="837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Daytona Pro Light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6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7"/>
          </p:nvPr>
        </p:nvSpPr>
        <p:spPr/>
        <p:txBody>
          <a:bodyPr/>
          <a:lstStyle/>
          <a:p>
            <a:fld id="{DA9F6244-6EF2-46DB-9C7D-989B67ABE4A8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8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PlaceHolder 1"/>
          <p:cNvSpPr>
            <a:spLocks noGrp="1"/>
          </p:cNvSpPr>
          <p:nvPr>
            <p:ph type="title"/>
          </p:nvPr>
        </p:nvSpPr>
        <p:spPr>
          <a:xfrm>
            <a:off x="1026720" y="563760"/>
            <a:ext cx="4989240" cy="2387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Daytona Pro Light"/>
            </a:endParaRPr>
          </a:p>
        </p:txBody>
      </p:sp>
      <p:sp>
        <p:nvSpPr>
          <p:cNvPr id="297" name="PlaceHolder 2"/>
          <p:cNvSpPr>
            <a:spLocks noGrp="1"/>
          </p:cNvSpPr>
          <p:nvPr>
            <p:ph/>
          </p:nvPr>
        </p:nvSpPr>
        <p:spPr>
          <a:xfrm>
            <a:off x="1026720" y="3531600"/>
            <a:ext cx="4989240" cy="837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Daytona Pro Light"/>
            </a:endParaRPr>
          </a:p>
        </p:txBody>
      </p:sp>
      <p:sp>
        <p:nvSpPr>
          <p:cNvPr id="298" name="PlaceHolder 3"/>
          <p:cNvSpPr>
            <a:spLocks noGrp="1"/>
          </p:cNvSpPr>
          <p:nvPr>
            <p:ph/>
          </p:nvPr>
        </p:nvSpPr>
        <p:spPr>
          <a:xfrm>
            <a:off x="1026720" y="4448880"/>
            <a:ext cx="4989240" cy="837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Daytona Pro Light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6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7"/>
          </p:nvPr>
        </p:nvSpPr>
        <p:spPr/>
        <p:txBody>
          <a:bodyPr/>
          <a:lstStyle/>
          <a:p>
            <a:fld id="{1A3EEBAD-0F8F-41FF-92B4-B4F025C20407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8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PlaceHolder 1"/>
          <p:cNvSpPr>
            <a:spLocks noGrp="1"/>
          </p:cNvSpPr>
          <p:nvPr>
            <p:ph type="title"/>
          </p:nvPr>
        </p:nvSpPr>
        <p:spPr>
          <a:xfrm>
            <a:off x="1026720" y="563760"/>
            <a:ext cx="4989240" cy="2387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Daytona Pro Light"/>
            </a:endParaRPr>
          </a:p>
        </p:txBody>
      </p:sp>
      <p:sp>
        <p:nvSpPr>
          <p:cNvPr id="300" name="PlaceHolder 2"/>
          <p:cNvSpPr>
            <a:spLocks noGrp="1"/>
          </p:cNvSpPr>
          <p:nvPr>
            <p:ph/>
          </p:nvPr>
        </p:nvSpPr>
        <p:spPr>
          <a:xfrm>
            <a:off x="1026720" y="3531600"/>
            <a:ext cx="2434680" cy="837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Daytona Pro Light"/>
            </a:endParaRPr>
          </a:p>
        </p:txBody>
      </p:sp>
      <p:sp>
        <p:nvSpPr>
          <p:cNvPr id="301" name="PlaceHolder 3"/>
          <p:cNvSpPr>
            <a:spLocks noGrp="1"/>
          </p:cNvSpPr>
          <p:nvPr>
            <p:ph/>
          </p:nvPr>
        </p:nvSpPr>
        <p:spPr>
          <a:xfrm>
            <a:off x="3583440" y="3531600"/>
            <a:ext cx="2434680" cy="837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Daytona Pro Light"/>
            </a:endParaRPr>
          </a:p>
        </p:txBody>
      </p:sp>
      <p:sp>
        <p:nvSpPr>
          <p:cNvPr id="302" name="PlaceHolder 4"/>
          <p:cNvSpPr>
            <a:spLocks noGrp="1"/>
          </p:cNvSpPr>
          <p:nvPr>
            <p:ph/>
          </p:nvPr>
        </p:nvSpPr>
        <p:spPr>
          <a:xfrm>
            <a:off x="1026720" y="4448880"/>
            <a:ext cx="2434680" cy="837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Daytona Pro Light"/>
            </a:endParaRPr>
          </a:p>
        </p:txBody>
      </p:sp>
      <p:sp>
        <p:nvSpPr>
          <p:cNvPr id="303" name="PlaceHolder 5"/>
          <p:cNvSpPr>
            <a:spLocks noGrp="1"/>
          </p:cNvSpPr>
          <p:nvPr>
            <p:ph/>
          </p:nvPr>
        </p:nvSpPr>
        <p:spPr>
          <a:xfrm>
            <a:off x="3583440" y="4448880"/>
            <a:ext cx="2434680" cy="837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Daytona Pro Light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6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7"/>
          </p:nvPr>
        </p:nvSpPr>
        <p:spPr/>
        <p:txBody>
          <a:bodyPr/>
          <a:lstStyle/>
          <a:p>
            <a:fld id="{A3A360BF-10E5-4DCE-B92D-DF8F0B82BE01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18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1026720" y="563760"/>
            <a:ext cx="4989240" cy="1106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PlaceHolder 1"/>
          <p:cNvSpPr>
            <a:spLocks noGrp="1"/>
          </p:cNvSpPr>
          <p:nvPr>
            <p:ph type="title"/>
          </p:nvPr>
        </p:nvSpPr>
        <p:spPr>
          <a:xfrm>
            <a:off x="1026720" y="563760"/>
            <a:ext cx="4989240" cy="2387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Daytona Pro Light"/>
            </a:endParaRPr>
          </a:p>
        </p:txBody>
      </p:sp>
      <p:sp>
        <p:nvSpPr>
          <p:cNvPr id="305" name="PlaceHolder 2"/>
          <p:cNvSpPr>
            <a:spLocks noGrp="1"/>
          </p:cNvSpPr>
          <p:nvPr>
            <p:ph/>
          </p:nvPr>
        </p:nvSpPr>
        <p:spPr>
          <a:xfrm>
            <a:off x="1026720" y="3531600"/>
            <a:ext cx="1606320" cy="837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83000"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Daytona Pro Light"/>
            </a:endParaRPr>
          </a:p>
        </p:txBody>
      </p:sp>
      <p:sp>
        <p:nvSpPr>
          <p:cNvPr id="306" name="PlaceHolder 3"/>
          <p:cNvSpPr>
            <a:spLocks noGrp="1"/>
          </p:cNvSpPr>
          <p:nvPr>
            <p:ph/>
          </p:nvPr>
        </p:nvSpPr>
        <p:spPr>
          <a:xfrm>
            <a:off x="2713680" y="3531600"/>
            <a:ext cx="1606320" cy="837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83000"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Daytona Pro Light"/>
            </a:endParaRPr>
          </a:p>
        </p:txBody>
      </p:sp>
      <p:sp>
        <p:nvSpPr>
          <p:cNvPr id="307" name="PlaceHolder 4"/>
          <p:cNvSpPr>
            <a:spLocks noGrp="1"/>
          </p:cNvSpPr>
          <p:nvPr>
            <p:ph/>
          </p:nvPr>
        </p:nvSpPr>
        <p:spPr>
          <a:xfrm>
            <a:off x="4400640" y="3531600"/>
            <a:ext cx="1606320" cy="837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83000"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Daytona Pro Light"/>
            </a:endParaRPr>
          </a:p>
        </p:txBody>
      </p:sp>
      <p:sp>
        <p:nvSpPr>
          <p:cNvPr id="308" name="PlaceHolder 5"/>
          <p:cNvSpPr>
            <a:spLocks noGrp="1"/>
          </p:cNvSpPr>
          <p:nvPr>
            <p:ph/>
          </p:nvPr>
        </p:nvSpPr>
        <p:spPr>
          <a:xfrm>
            <a:off x="1026720" y="4448880"/>
            <a:ext cx="1606320" cy="837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83000"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Daytona Pro Light"/>
            </a:endParaRPr>
          </a:p>
        </p:txBody>
      </p:sp>
      <p:sp>
        <p:nvSpPr>
          <p:cNvPr id="309" name="PlaceHolder 6"/>
          <p:cNvSpPr>
            <a:spLocks noGrp="1"/>
          </p:cNvSpPr>
          <p:nvPr>
            <p:ph/>
          </p:nvPr>
        </p:nvSpPr>
        <p:spPr>
          <a:xfrm>
            <a:off x="2713680" y="4448880"/>
            <a:ext cx="1606320" cy="837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83000"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Daytona Pro Light"/>
            </a:endParaRPr>
          </a:p>
        </p:txBody>
      </p:sp>
      <p:sp>
        <p:nvSpPr>
          <p:cNvPr id="310" name="PlaceHolder 7"/>
          <p:cNvSpPr>
            <a:spLocks noGrp="1"/>
          </p:cNvSpPr>
          <p:nvPr>
            <p:ph/>
          </p:nvPr>
        </p:nvSpPr>
        <p:spPr>
          <a:xfrm>
            <a:off x="4400640" y="4448880"/>
            <a:ext cx="1606320" cy="837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83000"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Daytona Pro Light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6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7"/>
          </p:nvPr>
        </p:nvSpPr>
        <p:spPr/>
        <p:txBody>
          <a:bodyPr/>
          <a:lstStyle/>
          <a:p>
            <a:fld id="{91477FA5-5AC1-4005-A57A-0AA0B8179228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18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026720" y="563760"/>
            <a:ext cx="4989240" cy="2387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Daytona Pro Light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1026720" y="3531600"/>
            <a:ext cx="2434680" cy="837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Daytona Pro Light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3583440" y="3531600"/>
            <a:ext cx="2434680" cy="175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Daytona Pro Light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1026720" y="4448880"/>
            <a:ext cx="2434680" cy="837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Daytona Pro Light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1026720" y="563760"/>
            <a:ext cx="4989240" cy="2387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Daytona Pro Light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1026720" y="3531600"/>
            <a:ext cx="2434680" cy="175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Daytona Pro Light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3583440" y="3531600"/>
            <a:ext cx="2434680" cy="837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Daytona Pro Light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3583440" y="4448880"/>
            <a:ext cx="2434680" cy="837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Daytona Pro Light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1026720" y="563760"/>
            <a:ext cx="4989240" cy="2387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Daytona Pro Light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1026720" y="3531600"/>
            <a:ext cx="2434680" cy="837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Daytona Pro Light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3583440" y="3531600"/>
            <a:ext cx="2434680" cy="837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Daytona Pro Light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1026720" y="4448880"/>
            <a:ext cx="4989240" cy="837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Daytona Pro Light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3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4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034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4"/>
          <p:cNvPicPr/>
          <p:nvPr/>
        </p:nvPicPr>
        <p:blipFill>
          <a:blip r:embed="rId14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825840" y="1327680"/>
            <a:ext cx="4989240" cy="19292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b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4800" b="0" strike="noStrike" cap="all" spc="398">
                <a:solidFill>
                  <a:srgbClr val="0BE1FF"/>
                </a:solidFill>
                <a:latin typeface="Century Gothic Bold"/>
              </a:rPr>
              <a:t>Click to add title</a:t>
            </a:r>
            <a:endParaRPr lang="en-US" sz="4800" b="0" strike="noStrike" spc="-1">
              <a:solidFill>
                <a:srgbClr val="000000"/>
              </a:solidFill>
              <a:latin typeface="Daytona Pro Light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838800" y="3257280"/>
            <a:ext cx="4989240" cy="8157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Daytona Pro Light"/>
              </a:rPr>
              <a:t>Click to add subtitle</a:t>
            </a:r>
            <a:endParaRPr lang="en-US" sz="1800" b="0" strike="noStrike" spc="-1">
              <a:solidFill>
                <a:srgbClr val="000000"/>
              </a:solidFill>
              <a:latin typeface="Daytona Pro Ligh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034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raphic 1"/>
          <p:cNvPicPr/>
          <p:nvPr/>
        </p:nvPicPr>
        <p:blipFill>
          <a:blip r:embed="rId14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 w="0">
            <a:noFill/>
          </a:ln>
        </p:spPr>
      </p:pic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187160" y="695160"/>
            <a:ext cx="4919040" cy="6670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2800" b="0" strike="noStrike" cap="all" spc="398">
                <a:solidFill>
                  <a:srgbClr val="FFFFFF"/>
                </a:solidFill>
                <a:latin typeface="Century Gothic Bold"/>
              </a:rPr>
              <a:t>Click to add title</a:t>
            </a:r>
            <a:endParaRPr lang="en-US" sz="2800" b="0" strike="noStrike" spc="-1">
              <a:solidFill>
                <a:srgbClr val="000000"/>
              </a:solidFill>
              <a:latin typeface="Daytona Pro Light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4199760" y="1873800"/>
            <a:ext cx="2556360" cy="3646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1600" b="0" strike="noStrike" spc="199">
                <a:solidFill>
                  <a:srgbClr val="0BE1FF"/>
                </a:solidFill>
                <a:latin typeface="Century Gothic Bold"/>
              </a:rPr>
              <a:t>Click to add title</a:t>
            </a:r>
            <a:endParaRPr lang="en-US" sz="1600" b="0" strike="noStrike" spc="-1">
              <a:solidFill>
                <a:srgbClr val="000000"/>
              </a:solidFill>
              <a:latin typeface="Daytona Pro Light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4199760" y="2178360"/>
            <a:ext cx="2556360" cy="13280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150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FFFFFF"/>
                </a:solidFill>
                <a:latin typeface="Daytona Pro Light"/>
              </a:rPr>
              <a:t>Click to add text</a:t>
            </a:r>
            <a:endParaRPr lang="en-US" sz="1400" b="0" strike="noStrike" spc="-1">
              <a:solidFill>
                <a:srgbClr val="000000"/>
              </a:solidFill>
              <a:latin typeface="Daytona Pro Light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 type="body"/>
          </p:nvPr>
        </p:nvSpPr>
        <p:spPr>
          <a:xfrm>
            <a:off x="7539120" y="1873800"/>
            <a:ext cx="2556360" cy="3646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1600" b="0" strike="noStrike" spc="199">
                <a:solidFill>
                  <a:srgbClr val="0BE1FF"/>
                </a:solidFill>
                <a:latin typeface="Century Gothic Bold"/>
              </a:rPr>
              <a:t>Click to add title</a:t>
            </a:r>
            <a:endParaRPr lang="en-US" sz="1600" b="0" strike="noStrike" spc="-1">
              <a:solidFill>
                <a:srgbClr val="000000"/>
              </a:solidFill>
              <a:latin typeface="Daytona Pro Light"/>
            </a:endParaRPr>
          </a:p>
        </p:txBody>
      </p:sp>
      <p:sp>
        <p:nvSpPr>
          <p:cNvPr id="88" name="PlaceHolder 5"/>
          <p:cNvSpPr>
            <a:spLocks noGrp="1"/>
          </p:cNvSpPr>
          <p:nvPr>
            <p:ph type="body"/>
          </p:nvPr>
        </p:nvSpPr>
        <p:spPr>
          <a:xfrm>
            <a:off x="7539120" y="2178360"/>
            <a:ext cx="2556360" cy="12906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150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FFFFFF"/>
                </a:solidFill>
                <a:latin typeface="Daytona Pro Light"/>
              </a:rPr>
              <a:t>Click to add text</a:t>
            </a:r>
            <a:endParaRPr lang="en-US" sz="1400" b="0" strike="noStrike" spc="-1">
              <a:solidFill>
                <a:srgbClr val="000000"/>
              </a:solidFill>
              <a:latin typeface="Daytona Pro Light"/>
            </a:endParaRPr>
          </a:p>
        </p:txBody>
      </p:sp>
      <p:sp>
        <p:nvSpPr>
          <p:cNvPr id="89" name="PlaceHolder 6"/>
          <p:cNvSpPr>
            <a:spLocks noGrp="1"/>
          </p:cNvSpPr>
          <p:nvPr>
            <p:ph type="body"/>
          </p:nvPr>
        </p:nvSpPr>
        <p:spPr>
          <a:xfrm>
            <a:off x="4199760" y="4071240"/>
            <a:ext cx="2556360" cy="3646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1600" b="0" strike="noStrike" spc="199">
                <a:solidFill>
                  <a:srgbClr val="0BE1FF"/>
                </a:solidFill>
                <a:latin typeface="Century Gothic Bold"/>
              </a:rPr>
              <a:t>Click to add title</a:t>
            </a:r>
            <a:endParaRPr lang="en-US" sz="1600" b="0" strike="noStrike" spc="-1">
              <a:solidFill>
                <a:srgbClr val="000000"/>
              </a:solidFill>
              <a:latin typeface="Daytona Pro Light"/>
            </a:endParaRPr>
          </a:p>
        </p:txBody>
      </p:sp>
      <p:sp>
        <p:nvSpPr>
          <p:cNvPr id="90" name="PlaceHolder 7"/>
          <p:cNvSpPr>
            <a:spLocks noGrp="1"/>
          </p:cNvSpPr>
          <p:nvPr>
            <p:ph type="body"/>
          </p:nvPr>
        </p:nvSpPr>
        <p:spPr>
          <a:xfrm>
            <a:off x="4199760" y="4384080"/>
            <a:ext cx="2556360" cy="13280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150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FFFFFF"/>
                </a:solidFill>
                <a:latin typeface="Daytona Pro Light"/>
              </a:rPr>
              <a:t>Click to add text</a:t>
            </a:r>
            <a:endParaRPr lang="en-US" sz="1400" b="0" strike="noStrike" spc="-1">
              <a:solidFill>
                <a:srgbClr val="000000"/>
              </a:solidFill>
              <a:latin typeface="Daytona Pro Light"/>
            </a:endParaRPr>
          </a:p>
        </p:txBody>
      </p:sp>
      <p:sp>
        <p:nvSpPr>
          <p:cNvPr id="91" name="PlaceHolder 8"/>
          <p:cNvSpPr>
            <a:spLocks noGrp="1"/>
          </p:cNvSpPr>
          <p:nvPr>
            <p:ph type="body"/>
          </p:nvPr>
        </p:nvSpPr>
        <p:spPr>
          <a:xfrm>
            <a:off x="7539120" y="4071240"/>
            <a:ext cx="2556360" cy="3646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1600" b="0" strike="noStrike" spc="199">
                <a:solidFill>
                  <a:srgbClr val="0BE1FF"/>
                </a:solidFill>
                <a:latin typeface="Century Gothic Bold"/>
              </a:rPr>
              <a:t>Click to add title</a:t>
            </a:r>
            <a:endParaRPr lang="en-US" sz="1600" b="0" strike="noStrike" spc="-1">
              <a:solidFill>
                <a:srgbClr val="000000"/>
              </a:solidFill>
              <a:latin typeface="Daytona Pro Light"/>
            </a:endParaRPr>
          </a:p>
        </p:txBody>
      </p:sp>
      <p:sp>
        <p:nvSpPr>
          <p:cNvPr id="92" name="PlaceHolder 9"/>
          <p:cNvSpPr>
            <a:spLocks noGrp="1"/>
          </p:cNvSpPr>
          <p:nvPr>
            <p:ph type="body"/>
          </p:nvPr>
        </p:nvSpPr>
        <p:spPr>
          <a:xfrm>
            <a:off x="7539120" y="4375800"/>
            <a:ext cx="2556360" cy="12906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150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FFFFFF"/>
                </a:solidFill>
                <a:latin typeface="Daytona Pro Light"/>
              </a:rPr>
              <a:t>Click to add text</a:t>
            </a:r>
            <a:endParaRPr lang="en-US" sz="1400" b="0" strike="noStrike" spc="-1">
              <a:solidFill>
                <a:srgbClr val="000000"/>
              </a:solidFill>
              <a:latin typeface="Daytona Pro Light"/>
            </a:endParaRPr>
          </a:p>
        </p:txBody>
      </p:sp>
      <p:sp>
        <p:nvSpPr>
          <p:cNvPr id="93" name="PlaceHolder 10"/>
          <p:cNvSpPr>
            <a:spLocks noGrp="1"/>
          </p:cNvSpPr>
          <p:nvPr>
            <p:ph type="ftr" idx="4"/>
          </p:nvPr>
        </p:nvSpPr>
        <p:spPr>
          <a:xfrm rot="5400000">
            <a:off x="10541520" y="1408320"/>
            <a:ext cx="2770200" cy="3646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r">
              <a:lnSpc>
                <a:spcPct val="100000"/>
              </a:lnSpc>
              <a:buNone/>
              <a:defRPr lang="en-US" sz="900" b="0" strike="noStrike" cap="all" spc="398">
                <a:solidFill>
                  <a:srgbClr val="FFFFFF"/>
                </a:solidFill>
                <a:latin typeface="Century Gothic Bold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lang="en-US" sz="900" b="0" strike="noStrike" cap="all" spc="398">
                <a:solidFill>
                  <a:srgbClr val="FFFFFF"/>
                </a:solidFill>
                <a:latin typeface="Century Gothic Bold"/>
              </a:rPr>
              <a:t>&lt;footer&gt;</a:t>
            </a:r>
            <a:endParaRPr lang="ru-RU" sz="900" b="0" strike="noStrike" spc="-1">
              <a:latin typeface="Times New Roman"/>
            </a:endParaRPr>
          </a:p>
        </p:txBody>
      </p:sp>
      <p:sp>
        <p:nvSpPr>
          <p:cNvPr id="94" name="PlaceHolder 11"/>
          <p:cNvSpPr>
            <a:spLocks noGrp="1"/>
          </p:cNvSpPr>
          <p:nvPr>
            <p:ph type="sldNum" idx="5"/>
          </p:nvPr>
        </p:nvSpPr>
        <p:spPr>
          <a:xfrm>
            <a:off x="11518920" y="3164760"/>
            <a:ext cx="545400" cy="5796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r">
              <a:lnSpc>
                <a:spcPct val="100000"/>
              </a:lnSpc>
              <a:buNone/>
              <a:defRPr lang="en-US" sz="1600" b="0" strike="noStrike" spc="-1">
                <a:solidFill>
                  <a:srgbClr val="0BE1FF"/>
                </a:solidFill>
                <a:latin typeface="Daytona Pro Light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5FE0D48-23A7-4E28-B364-C4E6365B2E64}" type="slidenum">
              <a:rPr lang="en-US" sz="1600" b="0" strike="noStrike" spc="-1">
                <a:solidFill>
                  <a:srgbClr val="0BE1FF"/>
                </a:solidFill>
                <a:latin typeface="Daytona Pro Light"/>
              </a:rPr>
              <a:t>‹#›</a:t>
            </a:fld>
            <a:endParaRPr lang="ru-RU" sz="1600" b="0" strike="noStrike" spc="-1">
              <a:latin typeface="Times New Roman"/>
            </a:endParaRPr>
          </a:p>
        </p:txBody>
      </p:sp>
      <p:sp>
        <p:nvSpPr>
          <p:cNvPr id="95" name="PlaceHolder 12"/>
          <p:cNvSpPr>
            <a:spLocks noGrp="1"/>
          </p:cNvSpPr>
          <p:nvPr>
            <p:ph type="dt" idx="6"/>
          </p:nvPr>
        </p:nvSpPr>
        <p:spPr>
          <a:xfrm rot="5400000">
            <a:off x="10596240" y="5074920"/>
            <a:ext cx="2647440" cy="3646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>
              <a:lnSpc>
                <a:spcPct val="100000"/>
              </a:lnSpc>
              <a:buNone/>
              <a:defRPr lang="en-US" sz="900" b="0" strike="noStrike" cap="all" spc="398">
                <a:solidFill>
                  <a:srgbClr val="FFFFFF"/>
                </a:solidFill>
                <a:latin typeface="Century Gothic Bold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en-US" sz="900" b="0" strike="noStrike" cap="all" spc="398">
                <a:solidFill>
                  <a:srgbClr val="FFFFFF"/>
                </a:solidFill>
                <a:latin typeface="Century Gothic Bold"/>
              </a:rPr>
              <a:t>&lt;date/time&gt;</a:t>
            </a:r>
            <a:endParaRPr lang="ru-RU" sz="9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034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raphic 1"/>
          <p:cNvPicPr/>
          <p:nvPr/>
        </p:nvPicPr>
        <p:blipFill>
          <a:blip r:embed="rId14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 w="0">
            <a:noFill/>
          </a:ln>
        </p:spPr>
      </p:pic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3509640" y="1823760"/>
            <a:ext cx="4719600" cy="5796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en-US" sz="2800" b="0" strike="noStrike" cap="all" spc="398">
                <a:solidFill>
                  <a:srgbClr val="FFFFFF"/>
                </a:solidFill>
                <a:latin typeface="Century Gothic Bold"/>
              </a:rPr>
              <a:t>Click to add title</a:t>
            </a:r>
            <a:endParaRPr lang="en-US" sz="2800" b="0" strike="noStrike" spc="-1">
              <a:solidFill>
                <a:srgbClr val="000000"/>
              </a:solidFill>
              <a:latin typeface="Daytona Pro Light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379080" y="4231080"/>
            <a:ext cx="2640600" cy="3646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1600" b="0" strike="noStrike" spc="199">
                <a:solidFill>
                  <a:srgbClr val="0BE1FF"/>
                </a:solidFill>
                <a:latin typeface="Century Gothic Bold"/>
              </a:rPr>
              <a:t>Click to add title</a:t>
            </a:r>
            <a:endParaRPr lang="en-US" sz="1600" b="0" strike="noStrike" spc="-1">
              <a:solidFill>
                <a:srgbClr val="000000"/>
              </a:solidFill>
              <a:latin typeface="Daytona Pro Light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379080" y="4546440"/>
            <a:ext cx="2640600" cy="16160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50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FFFFFF"/>
                </a:solidFill>
                <a:latin typeface="Daytona Pro Light"/>
              </a:rPr>
              <a:t>Click to add text</a:t>
            </a:r>
            <a:endParaRPr lang="en-US" sz="1400" b="0" strike="noStrike" spc="-1">
              <a:solidFill>
                <a:srgbClr val="000000"/>
              </a:solidFill>
              <a:latin typeface="Daytona Pro Light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3237480" y="4234680"/>
            <a:ext cx="2640600" cy="3646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1600" b="0" strike="noStrike" spc="199">
                <a:solidFill>
                  <a:srgbClr val="0BE1FF"/>
                </a:solidFill>
                <a:latin typeface="Century Gothic Bold"/>
              </a:rPr>
              <a:t>Click to add title</a:t>
            </a:r>
            <a:endParaRPr lang="en-US" sz="1600" b="0" strike="noStrike" spc="-1">
              <a:solidFill>
                <a:srgbClr val="000000"/>
              </a:solidFill>
              <a:latin typeface="Daytona Pro Light"/>
            </a:endParaRPr>
          </a:p>
        </p:txBody>
      </p:sp>
      <p:sp>
        <p:nvSpPr>
          <p:cNvPr id="137" name="PlaceHolder 5"/>
          <p:cNvSpPr>
            <a:spLocks noGrp="1"/>
          </p:cNvSpPr>
          <p:nvPr>
            <p:ph type="body"/>
          </p:nvPr>
        </p:nvSpPr>
        <p:spPr>
          <a:xfrm>
            <a:off x="3237480" y="4550040"/>
            <a:ext cx="2640600" cy="16160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50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FFFFFF"/>
                </a:solidFill>
                <a:latin typeface="Daytona Pro Light"/>
              </a:rPr>
              <a:t>Click to add text</a:t>
            </a:r>
            <a:endParaRPr lang="en-US" sz="1400" b="0" strike="noStrike" spc="-1">
              <a:solidFill>
                <a:srgbClr val="000000"/>
              </a:solidFill>
              <a:latin typeface="Daytona Pro Light"/>
            </a:endParaRPr>
          </a:p>
        </p:txBody>
      </p:sp>
      <p:sp>
        <p:nvSpPr>
          <p:cNvPr id="138" name="PlaceHolder 6"/>
          <p:cNvSpPr>
            <a:spLocks noGrp="1"/>
          </p:cNvSpPr>
          <p:nvPr>
            <p:ph type="body"/>
          </p:nvPr>
        </p:nvSpPr>
        <p:spPr>
          <a:xfrm>
            <a:off x="6095880" y="4218480"/>
            <a:ext cx="2640600" cy="3646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1600" b="0" strike="noStrike" spc="199">
                <a:solidFill>
                  <a:srgbClr val="0BE1FF"/>
                </a:solidFill>
                <a:latin typeface="Century Gothic Bold"/>
              </a:rPr>
              <a:t>Click to add title</a:t>
            </a:r>
            <a:endParaRPr lang="en-US" sz="1600" b="0" strike="noStrike" spc="-1">
              <a:solidFill>
                <a:srgbClr val="000000"/>
              </a:solidFill>
              <a:latin typeface="Daytona Pro Light"/>
            </a:endParaRPr>
          </a:p>
        </p:txBody>
      </p:sp>
      <p:sp>
        <p:nvSpPr>
          <p:cNvPr id="139" name="PlaceHolder 7"/>
          <p:cNvSpPr>
            <a:spLocks noGrp="1"/>
          </p:cNvSpPr>
          <p:nvPr>
            <p:ph type="body"/>
          </p:nvPr>
        </p:nvSpPr>
        <p:spPr>
          <a:xfrm>
            <a:off x="6095880" y="4533840"/>
            <a:ext cx="2640600" cy="16160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50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FFFFFF"/>
                </a:solidFill>
                <a:latin typeface="Daytona Pro Light"/>
              </a:rPr>
              <a:t>Click to add text</a:t>
            </a:r>
            <a:endParaRPr lang="en-US" sz="1400" b="0" strike="noStrike" spc="-1">
              <a:solidFill>
                <a:srgbClr val="000000"/>
              </a:solidFill>
              <a:latin typeface="Daytona Pro Light"/>
            </a:endParaRPr>
          </a:p>
        </p:txBody>
      </p:sp>
      <p:sp>
        <p:nvSpPr>
          <p:cNvPr id="140" name="PlaceHolder 8"/>
          <p:cNvSpPr>
            <a:spLocks noGrp="1"/>
          </p:cNvSpPr>
          <p:nvPr>
            <p:ph type="body"/>
          </p:nvPr>
        </p:nvSpPr>
        <p:spPr>
          <a:xfrm>
            <a:off x="8947080" y="4218480"/>
            <a:ext cx="2640600" cy="3646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1600" b="0" strike="noStrike" spc="199">
                <a:solidFill>
                  <a:srgbClr val="0BE1FF"/>
                </a:solidFill>
                <a:latin typeface="Century Gothic Bold"/>
              </a:rPr>
              <a:t>Click to add title</a:t>
            </a:r>
            <a:endParaRPr lang="en-US" sz="1600" b="0" strike="noStrike" spc="-1">
              <a:solidFill>
                <a:srgbClr val="000000"/>
              </a:solidFill>
              <a:latin typeface="Daytona Pro Light"/>
            </a:endParaRPr>
          </a:p>
        </p:txBody>
      </p:sp>
      <p:sp>
        <p:nvSpPr>
          <p:cNvPr id="141" name="PlaceHolder 9"/>
          <p:cNvSpPr>
            <a:spLocks noGrp="1"/>
          </p:cNvSpPr>
          <p:nvPr>
            <p:ph type="body"/>
          </p:nvPr>
        </p:nvSpPr>
        <p:spPr>
          <a:xfrm>
            <a:off x="8947080" y="4533840"/>
            <a:ext cx="2640600" cy="16160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50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FFFFFF"/>
                </a:solidFill>
                <a:latin typeface="Daytona Pro Light"/>
              </a:rPr>
              <a:t>Click to add text</a:t>
            </a:r>
            <a:endParaRPr lang="en-US" sz="1400" b="0" strike="noStrike" spc="-1">
              <a:solidFill>
                <a:srgbClr val="000000"/>
              </a:solidFill>
              <a:latin typeface="Daytona Pro Light"/>
            </a:endParaRPr>
          </a:p>
        </p:txBody>
      </p:sp>
      <p:sp>
        <p:nvSpPr>
          <p:cNvPr id="142" name="PlaceHolder 10"/>
          <p:cNvSpPr>
            <a:spLocks noGrp="1"/>
          </p:cNvSpPr>
          <p:nvPr>
            <p:ph type="ftr" idx="7"/>
          </p:nvPr>
        </p:nvSpPr>
        <p:spPr>
          <a:xfrm rot="5400000">
            <a:off x="10541520" y="1408320"/>
            <a:ext cx="2770200" cy="3646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r">
              <a:lnSpc>
                <a:spcPct val="100000"/>
              </a:lnSpc>
              <a:buNone/>
              <a:defRPr lang="en-US" sz="900" b="0" strike="noStrike" cap="all" spc="398">
                <a:solidFill>
                  <a:srgbClr val="FFFFFF"/>
                </a:solidFill>
                <a:latin typeface="Century Gothic Bold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lang="en-US" sz="900" b="0" strike="noStrike" cap="all" spc="398">
                <a:solidFill>
                  <a:srgbClr val="FFFFFF"/>
                </a:solidFill>
                <a:latin typeface="Century Gothic Bold"/>
              </a:rPr>
              <a:t>&lt;footer&gt;</a:t>
            </a:r>
            <a:endParaRPr lang="ru-RU" sz="900" b="0" strike="noStrike" spc="-1">
              <a:latin typeface="Times New Roman"/>
            </a:endParaRPr>
          </a:p>
        </p:txBody>
      </p:sp>
      <p:sp>
        <p:nvSpPr>
          <p:cNvPr id="143" name="PlaceHolder 11"/>
          <p:cNvSpPr>
            <a:spLocks noGrp="1"/>
          </p:cNvSpPr>
          <p:nvPr>
            <p:ph type="sldNum" idx="8"/>
          </p:nvPr>
        </p:nvSpPr>
        <p:spPr>
          <a:xfrm>
            <a:off x="11518920" y="3164760"/>
            <a:ext cx="545400" cy="5796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r">
              <a:lnSpc>
                <a:spcPct val="100000"/>
              </a:lnSpc>
              <a:buNone/>
              <a:defRPr lang="en-US" sz="1600" b="0" strike="noStrike" spc="-1">
                <a:solidFill>
                  <a:srgbClr val="0BE1FF"/>
                </a:solidFill>
                <a:latin typeface="Daytona Pro Light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AD4B788-6732-41B8-BA58-E8FB4DD019D4}" type="slidenum">
              <a:rPr lang="en-US" sz="1600" b="0" strike="noStrike" spc="-1">
                <a:solidFill>
                  <a:srgbClr val="0BE1FF"/>
                </a:solidFill>
                <a:latin typeface="Daytona Pro Light"/>
              </a:rPr>
              <a:t>‹#›</a:t>
            </a:fld>
            <a:endParaRPr lang="ru-RU" sz="1600" b="0" strike="noStrike" spc="-1">
              <a:latin typeface="Times New Roman"/>
            </a:endParaRPr>
          </a:p>
        </p:txBody>
      </p:sp>
      <p:sp>
        <p:nvSpPr>
          <p:cNvPr id="144" name="PlaceHolder 12"/>
          <p:cNvSpPr>
            <a:spLocks noGrp="1"/>
          </p:cNvSpPr>
          <p:nvPr>
            <p:ph type="dt" idx="9"/>
          </p:nvPr>
        </p:nvSpPr>
        <p:spPr>
          <a:xfrm rot="5400000">
            <a:off x="10596240" y="5074920"/>
            <a:ext cx="2647440" cy="3646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>
              <a:lnSpc>
                <a:spcPct val="100000"/>
              </a:lnSpc>
              <a:buNone/>
              <a:defRPr lang="en-US" sz="900" b="0" strike="noStrike" cap="all" spc="398">
                <a:solidFill>
                  <a:srgbClr val="FFFFFF"/>
                </a:solidFill>
                <a:latin typeface="Century Gothic Bold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en-US" sz="900" b="0" strike="noStrike" cap="all" spc="398">
                <a:solidFill>
                  <a:srgbClr val="FFFFFF"/>
                </a:solidFill>
                <a:latin typeface="Century Gothic Bold"/>
              </a:rPr>
              <a:t>&lt;date/time&gt;</a:t>
            </a:r>
            <a:endParaRPr lang="ru-RU" sz="900" b="0" strike="noStrike" spc="-1">
              <a:latin typeface="Times New Roman"/>
            </a:endParaRPr>
          </a:p>
        </p:txBody>
      </p:sp>
      <p:sp>
        <p:nvSpPr>
          <p:cNvPr id="145" name="PlaceHolder 13"/>
          <p:cNvSpPr>
            <a:spLocks noGrp="1"/>
          </p:cNvSpPr>
          <p:nvPr>
            <p:ph type="body"/>
          </p:nvPr>
        </p:nvSpPr>
        <p:spPr>
          <a:xfrm>
            <a:off x="1408320" y="3330000"/>
            <a:ext cx="603000" cy="6030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000" b="0" strike="noStrike" spc="-1">
                <a:solidFill>
                  <a:srgbClr val="FFFFFF"/>
                </a:solidFill>
                <a:latin typeface="Daytona Pro Light"/>
              </a:rPr>
              <a:t>Click icon to add picture</a:t>
            </a:r>
            <a:endParaRPr lang="en-US" sz="1000" b="0" strike="noStrike" spc="-1">
              <a:solidFill>
                <a:srgbClr val="000000"/>
              </a:solidFill>
              <a:latin typeface="Daytona Pro Light"/>
            </a:endParaRPr>
          </a:p>
        </p:txBody>
      </p:sp>
      <p:sp>
        <p:nvSpPr>
          <p:cNvPr id="146" name="PlaceHolder 14"/>
          <p:cNvSpPr>
            <a:spLocks noGrp="1"/>
          </p:cNvSpPr>
          <p:nvPr>
            <p:ph type="body"/>
          </p:nvPr>
        </p:nvSpPr>
        <p:spPr>
          <a:xfrm>
            <a:off x="4267080" y="3330000"/>
            <a:ext cx="603000" cy="6030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000" b="0" strike="noStrike" spc="-1">
                <a:solidFill>
                  <a:srgbClr val="FFFFFF"/>
                </a:solidFill>
                <a:latin typeface="Daytona Pro Light"/>
              </a:rPr>
              <a:t>Click icon to add picture</a:t>
            </a:r>
            <a:endParaRPr lang="en-US" sz="1000" b="0" strike="noStrike" spc="-1">
              <a:solidFill>
                <a:srgbClr val="000000"/>
              </a:solidFill>
              <a:latin typeface="Daytona Pro Light"/>
            </a:endParaRPr>
          </a:p>
        </p:txBody>
      </p:sp>
      <p:sp>
        <p:nvSpPr>
          <p:cNvPr id="147" name="PlaceHolder 15"/>
          <p:cNvSpPr>
            <a:spLocks noGrp="1"/>
          </p:cNvSpPr>
          <p:nvPr>
            <p:ph type="body"/>
          </p:nvPr>
        </p:nvSpPr>
        <p:spPr>
          <a:xfrm>
            <a:off x="9972000" y="3330000"/>
            <a:ext cx="603000" cy="6030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000" b="0" strike="noStrike" spc="-1">
                <a:solidFill>
                  <a:srgbClr val="FFFFFF"/>
                </a:solidFill>
                <a:latin typeface="Daytona Pro Light"/>
              </a:rPr>
              <a:t>Click icon to add picture</a:t>
            </a:r>
            <a:endParaRPr lang="en-US" sz="1000" b="0" strike="noStrike" spc="-1">
              <a:solidFill>
                <a:srgbClr val="000000"/>
              </a:solidFill>
              <a:latin typeface="Daytona Pro Light"/>
            </a:endParaRPr>
          </a:p>
        </p:txBody>
      </p:sp>
      <p:sp>
        <p:nvSpPr>
          <p:cNvPr id="148" name="PlaceHolder 16"/>
          <p:cNvSpPr>
            <a:spLocks noGrp="1"/>
          </p:cNvSpPr>
          <p:nvPr>
            <p:ph type="body"/>
          </p:nvPr>
        </p:nvSpPr>
        <p:spPr>
          <a:xfrm>
            <a:off x="7109280" y="3330000"/>
            <a:ext cx="603000" cy="6030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000" b="0" strike="noStrike" spc="-1">
                <a:solidFill>
                  <a:srgbClr val="FFFFFF"/>
                </a:solidFill>
                <a:latin typeface="Daytona Pro Light"/>
              </a:rPr>
              <a:t>Click icon to add picture</a:t>
            </a:r>
            <a:endParaRPr lang="en-US" sz="1000" b="0" strike="noStrike" spc="-1">
              <a:solidFill>
                <a:srgbClr val="000000"/>
              </a:solidFill>
              <a:latin typeface="Daytona Pro Ligh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034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Graphic 18"/>
          <p:cNvPicPr/>
          <p:nvPr/>
        </p:nvPicPr>
        <p:blipFill>
          <a:blip r:embed="rId14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 w="0">
            <a:noFill/>
          </a:ln>
        </p:spPr>
      </p:pic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5679360" y="1260000"/>
            <a:ext cx="5123880" cy="4921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2800" b="0" strike="noStrike" cap="all" spc="398">
                <a:solidFill>
                  <a:srgbClr val="0BE1FF"/>
                </a:solidFill>
                <a:latin typeface="Century Gothic Bold"/>
              </a:rPr>
              <a:t>Click to add title</a:t>
            </a:r>
            <a:endParaRPr lang="en-US" sz="2800" b="0" strike="noStrike" spc="-1">
              <a:solidFill>
                <a:srgbClr val="000000"/>
              </a:solidFill>
              <a:latin typeface="Daytona Pro Light"/>
            </a:endParaRPr>
          </a:p>
        </p:txBody>
      </p:sp>
      <p:sp>
        <p:nvSpPr>
          <p:cNvPr id="229" name="PlaceHolder 2"/>
          <p:cNvSpPr>
            <a:spLocks noGrp="1"/>
          </p:cNvSpPr>
          <p:nvPr>
            <p:ph type="body"/>
          </p:nvPr>
        </p:nvSpPr>
        <p:spPr>
          <a:xfrm>
            <a:off x="5679360" y="1752120"/>
            <a:ext cx="4856040" cy="24130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150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FFFFFF"/>
                </a:solidFill>
                <a:latin typeface="Daytona Pro Light"/>
              </a:rPr>
              <a:t>Click to add text</a:t>
            </a:r>
            <a:endParaRPr lang="en-US" sz="1400" b="0" strike="noStrike" spc="-1">
              <a:solidFill>
                <a:srgbClr val="000000"/>
              </a:solidFill>
              <a:latin typeface="Daytona Pro Light"/>
            </a:endParaRPr>
          </a:p>
        </p:txBody>
      </p:sp>
      <p:sp>
        <p:nvSpPr>
          <p:cNvPr id="230" name="PlaceHolder 3"/>
          <p:cNvSpPr>
            <a:spLocks noGrp="1"/>
          </p:cNvSpPr>
          <p:nvPr>
            <p:ph type="ftr" idx="13"/>
          </p:nvPr>
        </p:nvSpPr>
        <p:spPr>
          <a:xfrm rot="5400000">
            <a:off x="10541520" y="1408320"/>
            <a:ext cx="2770200" cy="3646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r">
              <a:lnSpc>
                <a:spcPct val="100000"/>
              </a:lnSpc>
              <a:buNone/>
              <a:defRPr lang="en-US" sz="900" b="0" strike="noStrike" cap="all" spc="398">
                <a:solidFill>
                  <a:srgbClr val="FFFFFF"/>
                </a:solidFill>
                <a:latin typeface="Century Gothic Bold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lang="en-US" sz="900" b="0" strike="noStrike" cap="all" spc="398">
                <a:solidFill>
                  <a:srgbClr val="FFFFFF"/>
                </a:solidFill>
                <a:latin typeface="Century Gothic Bold"/>
              </a:rPr>
              <a:t>&lt;footer&gt;</a:t>
            </a:r>
            <a:endParaRPr lang="ru-RU" sz="900" b="0" strike="noStrike" spc="-1">
              <a:latin typeface="Times New Roman"/>
            </a:endParaRPr>
          </a:p>
        </p:txBody>
      </p:sp>
      <p:sp>
        <p:nvSpPr>
          <p:cNvPr id="231" name="PlaceHolder 4"/>
          <p:cNvSpPr>
            <a:spLocks noGrp="1"/>
          </p:cNvSpPr>
          <p:nvPr>
            <p:ph type="sldNum" idx="14"/>
          </p:nvPr>
        </p:nvSpPr>
        <p:spPr>
          <a:xfrm>
            <a:off x="11518920" y="3164760"/>
            <a:ext cx="545400" cy="5796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r">
              <a:lnSpc>
                <a:spcPct val="100000"/>
              </a:lnSpc>
              <a:buNone/>
              <a:defRPr lang="en-US" sz="1600" b="0" strike="noStrike" spc="-1">
                <a:solidFill>
                  <a:srgbClr val="0BE1FF"/>
                </a:solidFill>
                <a:latin typeface="Daytona Pro Light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B54B026-0CFC-4DB7-AC9C-95A8303DF766}" type="slidenum">
              <a:rPr lang="en-US" sz="1600" b="0" strike="noStrike" spc="-1">
                <a:solidFill>
                  <a:srgbClr val="0BE1FF"/>
                </a:solidFill>
                <a:latin typeface="Daytona Pro Light"/>
              </a:rPr>
              <a:t>‹#›</a:t>
            </a:fld>
            <a:endParaRPr lang="ru-RU" sz="1600" b="0" strike="noStrike" spc="-1">
              <a:latin typeface="Times New Roman"/>
            </a:endParaRPr>
          </a:p>
        </p:txBody>
      </p:sp>
      <p:sp>
        <p:nvSpPr>
          <p:cNvPr id="232" name="PlaceHolder 5"/>
          <p:cNvSpPr>
            <a:spLocks noGrp="1"/>
          </p:cNvSpPr>
          <p:nvPr>
            <p:ph type="dt" idx="15"/>
          </p:nvPr>
        </p:nvSpPr>
        <p:spPr>
          <a:xfrm rot="5400000">
            <a:off x="10596240" y="5074920"/>
            <a:ext cx="2647440" cy="3646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>
              <a:lnSpc>
                <a:spcPct val="100000"/>
              </a:lnSpc>
              <a:buNone/>
              <a:defRPr lang="en-US" sz="900" b="0" strike="noStrike" cap="all" spc="398">
                <a:solidFill>
                  <a:srgbClr val="FFFFFF"/>
                </a:solidFill>
                <a:latin typeface="Century Gothic Bold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en-US" sz="900" b="0" strike="noStrike" cap="all" spc="398">
                <a:solidFill>
                  <a:srgbClr val="FFFFFF"/>
                </a:solidFill>
                <a:latin typeface="Century Gothic Bold"/>
              </a:rPr>
              <a:t>&lt;date/time&gt;</a:t>
            </a:r>
            <a:endParaRPr lang="ru-RU" sz="9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034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9" name="Graphic 2"/>
          <p:cNvPicPr/>
          <p:nvPr/>
        </p:nvPicPr>
        <p:blipFill>
          <a:blip r:embed="rId14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 w="0">
            <a:noFill/>
          </a:ln>
        </p:spPr>
      </p:pic>
      <p:sp>
        <p:nvSpPr>
          <p:cNvPr id="270" name="PlaceHolder 1"/>
          <p:cNvSpPr>
            <a:spLocks noGrp="1"/>
          </p:cNvSpPr>
          <p:nvPr>
            <p:ph type="title"/>
          </p:nvPr>
        </p:nvSpPr>
        <p:spPr>
          <a:xfrm>
            <a:off x="1026720" y="563760"/>
            <a:ext cx="4989240" cy="23875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b">
            <a:no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en-US" sz="4800" b="0" strike="noStrike" cap="all" spc="398">
                <a:solidFill>
                  <a:srgbClr val="0BE1FF"/>
                </a:solidFill>
                <a:latin typeface="Century Gothic Bold"/>
              </a:rPr>
              <a:t>Click to add title</a:t>
            </a:r>
            <a:endParaRPr lang="en-US" sz="4800" b="0" strike="noStrike" spc="-1">
              <a:solidFill>
                <a:srgbClr val="000000"/>
              </a:solidFill>
              <a:latin typeface="Daytona Pro Light"/>
            </a:endParaRPr>
          </a:p>
        </p:txBody>
      </p:sp>
      <p:sp>
        <p:nvSpPr>
          <p:cNvPr id="271" name="PlaceHolder 2"/>
          <p:cNvSpPr>
            <a:spLocks noGrp="1"/>
          </p:cNvSpPr>
          <p:nvPr>
            <p:ph type="body"/>
          </p:nvPr>
        </p:nvSpPr>
        <p:spPr>
          <a:xfrm>
            <a:off x="1026720" y="3531600"/>
            <a:ext cx="4989240" cy="17560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algn="ctr">
              <a:lnSpc>
                <a:spcPct val="150000"/>
              </a:lnSpc>
              <a:buNone/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Daytona Pro Light"/>
              </a:rPr>
              <a:t>Click to add subtitle</a:t>
            </a:r>
            <a:endParaRPr lang="en-US" sz="1800" b="0" strike="noStrike" spc="-1">
              <a:solidFill>
                <a:srgbClr val="000000"/>
              </a:solidFill>
              <a:latin typeface="Daytona Pro Light"/>
            </a:endParaRPr>
          </a:p>
        </p:txBody>
      </p:sp>
      <p:sp>
        <p:nvSpPr>
          <p:cNvPr id="272" name="PlaceHolder 3"/>
          <p:cNvSpPr>
            <a:spLocks noGrp="1"/>
          </p:cNvSpPr>
          <p:nvPr>
            <p:ph type="ftr" idx="16"/>
          </p:nvPr>
        </p:nvSpPr>
        <p:spPr>
          <a:xfrm rot="5400000">
            <a:off x="10541520" y="1408320"/>
            <a:ext cx="2770200" cy="3646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r">
              <a:lnSpc>
                <a:spcPct val="100000"/>
              </a:lnSpc>
              <a:buNone/>
              <a:defRPr lang="en-US" sz="900" b="0" strike="noStrike" cap="all" spc="398">
                <a:solidFill>
                  <a:srgbClr val="FFFFFF"/>
                </a:solidFill>
                <a:latin typeface="Century Gothic Bold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lang="en-US" sz="900" b="0" strike="noStrike" cap="all" spc="398">
                <a:solidFill>
                  <a:srgbClr val="FFFFFF"/>
                </a:solidFill>
                <a:latin typeface="Century Gothic Bold"/>
              </a:rPr>
              <a:t>&lt;footer&gt;</a:t>
            </a:r>
            <a:endParaRPr lang="ru-RU" sz="900" b="0" strike="noStrike" spc="-1">
              <a:latin typeface="Times New Roman"/>
            </a:endParaRPr>
          </a:p>
        </p:txBody>
      </p:sp>
      <p:sp>
        <p:nvSpPr>
          <p:cNvPr id="273" name="PlaceHolder 4"/>
          <p:cNvSpPr>
            <a:spLocks noGrp="1"/>
          </p:cNvSpPr>
          <p:nvPr>
            <p:ph type="sldNum" idx="17"/>
          </p:nvPr>
        </p:nvSpPr>
        <p:spPr>
          <a:xfrm>
            <a:off x="11518920" y="3164760"/>
            <a:ext cx="545400" cy="5796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r">
              <a:lnSpc>
                <a:spcPct val="100000"/>
              </a:lnSpc>
              <a:buNone/>
              <a:defRPr lang="en-US" sz="1600" b="0" strike="noStrike" spc="-1">
                <a:solidFill>
                  <a:srgbClr val="0BE1FF"/>
                </a:solidFill>
                <a:latin typeface="Daytona Pro Light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B036B28-201C-4429-A0C5-74B3335FE5BC}" type="slidenum">
              <a:rPr lang="en-US" sz="1600" b="0" strike="noStrike" spc="-1">
                <a:solidFill>
                  <a:srgbClr val="0BE1FF"/>
                </a:solidFill>
                <a:latin typeface="Daytona Pro Light"/>
              </a:rPr>
              <a:t>‹#›</a:t>
            </a:fld>
            <a:endParaRPr lang="ru-RU" sz="1600" b="0" strike="noStrike" spc="-1">
              <a:latin typeface="Times New Roman"/>
            </a:endParaRPr>
          </a:p>
        </p:txBody>
      </p:sp>
      <p:sp>
        <p:nvSpPr>
          <p:cNvPr id="274" name="PlaceHolder 5"/>
          <p:cNvSpPr>
            <a:spLocks noGrp="1"/>
          </p:cNvSpPr>
          <p:nvPr>
            <p:ph type="dt" idx="18"/>
          </p:nvPr>
        </p:nvSpPr>
        <p:spPr>
          <a:xfrm rot="5400000">
            <a:off x="10596240" y="5074920"/>
            <a:ext cx="2647440" cy="3646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>
              <a:lnSpc>
                <a:spcPct val="100000"/>
              </a:lnSpc>
              <a:buNone/>
              <a:defRPr lang="en-US" sz="900" b="0" strike="noStrike" cap="all" spc="398">
                <a:solidFill>
                  <a:srgbClr val="FFFFFF"/>
                </a:solidFill>
                <a:latin typeface="Century Gothic Bold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en-US" sz="900" b="0" strike="noStrike" cap="all" spc="398">
                <a:solidFill>
                  <a:srgbClr val="FFFFFF"/>
                </a:solidFill>
                <a:latin typeface="Century Gothic Bold"/>
              </a:rPr>
              <a:t>&lt;date/time&gt;</a:t>
            </a:r>
            <a:endParaRPr lang="ru-RU" sz="9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9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PlaceHolder 1"/>
          <p:cNvSpPr>
            <a:spLocks noGrp="1"/>
          </p:cNvSpPr>
          <p:nvPr>
            <p:ph type="title"/>
          </p:nvPr>
        </p:nvSpPr>
        <p:spPr>
          <a:xfrm>
            <a:off x="289800" y="207000"/>
            <a:ext cx="5400000" cy="28612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b">
            <a:noAutofit/>
          </a:bodyPr>
          <a:lstStyle/>
          <a:p>
            <a:pPr algn="ctr">
              <a:lnSpc>
                <a:spcPct val="115000"/>
              </a:lnSpc>
              <a:buNone/>
            </a:pPr>
            <a:r>
              <a:rPr lang="ru-RU" sz="1800" b="0" strike="noStrike" cap="all" spc="398" dirty="0">
                <a:solidFill>
                  <a:srgbClr val="0BE1FF"/>
                </a:solidFill>
                <a:latin typeface="Century Gothic Bold"/>
              </a:rPr>
              <a:t>Выпускная квалификационная работа</a:t>
            </a:r>
            <a:r>
              <a:rPr sz="1800" dirty="0"/>
              <a:t/>
            </a:r>
            <a:br>
              <a:rPr sz="1800" dirty="0"/>
            </a:br>
            <a:r>
              <a:rPr lang="ru-RU" sz="1800" b="0" strike="noStrike" cap="all" spc="398" dirty="0">
                <a:solidFill>
                  <a:srgbClr val="0BE1FF"/>
                </a:solidFill>
                <a:latin typeface="Century Gothic Bold"/>
              </a:rPr>
              <a:t>на тему:</a:t>
            </a:r>
            <a:r>
              <a:rPr sz="1800" dirty="0"/>
              <a:t/>
            </a:r>
            <a:br>
              <a:rPr sz="1800" dirty="0"/>
            </a:br>
            <a:r>
              <a:rPr sz="1800" dirty="0"/>
              <a:t/>
            </a:r>
            <a:br>
              <a:rPr sz="1800" dirty="0"/>
            </a:br>
            <a:r>
              <a:rPr lang="ru-RU" sz="1800" b="0" strike="noStrike" cap="all" spc="398" dirty="0">
                <a:solidFill>
                  <a:srgbClr val="0BE1FF"/>
                </a:solidFill>
                <a:latin typeface="Century Gothic Bold"/>
              </a:rPr>
              <a:t>“Метод и система сбора поверхности атаки для внешнего периметра организации”</a:t>
            </a:r>
            <a:endParaRPr lang="en-US" sz="1800" b="0" strike="noStrike" spc="-1" dirty="0">
              <a:solidFill>
                <a:srgbClr val="000000"/>
              </a:solidFill>
              <a:latin typeface="Daytona Pro Light"/>
            </a:endParaRPr>
          </a:p>
        </p:txBody>
      </p:sp>
      <p:sp>
        <p:nvSpPr>
          <p:cNvPr id="318" name="PlaceHolder 2"/>
          <p:cNvSpPr>
            <a:spLocks noGrp="1"/>
          </p:cNvSpPr>
          <p:nvPr>
            <p:ph/>
          </p:nvPr>
        </p:nvSpPr>
        <p:spPr>
          <a:xfrm>
            <a:off x="410760" y="3600000"/>
            <a:ext cx="2829240" cy="23400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 fontScale="69000" lnSpcReduction="20000"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ru-RU" sz="1800" b="0" strike="noStrike" spc="-1" dirty="0">
                <a:solidFill>
                  <a:srgbClr val="FFFFFF"/>
                </a:solidFill>
                <a:latin typeface="Daytona Pro Light"/>
              </a:rPr>
              <a:t>Группа MIFIIB-03</a:t>
            </a:r>
            <a:endParaRPr lang="en-US" sz="1800" b="0" strike="noStrike" spc="-1" dirty="0">
              <a:solidFill>
                <a:srgbClr val="000000"/>
              </a:solidFill>
              <a:latin typeface="Daytona Pro Light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ru-RU" sz="1800" b="0" strike="noStrike" spc="-1" dirty="0">
                <a:solidFill>
                  <a:srgbClr val="FFFFFF"/>
                </a:solidFill>
                <a:latin typeface="Daytona Pro Light"/>
              </a:rPr>
              <a:t>Студенты:</a:t>
            </a:r>
            <a:endParaRPr lang="en-US" sz="1800" b="0" strike="noStrike" spc="-1" dirty="0">
              <a:solidFill>
                <a:srgbClr val="000000"/>
              </a:solidFill>
              <a:latin typeface="Daytona Pro Light"/>
            </a:endParaRP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ru-RU" sz="1800" spc="-1" dirty="0" smtClean="0">
                <a:solidFill>
                  <a:srgbClr val="FFFFFF"/>
                </a:solidFill>
                <a:latin typeface="Daytona Pro Light"/>
              </a:rPr>
              <a:t>- Алексей </a:t>
            </a:r>
            <a:r>
              <a:rPr lang="ru-RU" sz="1800" b="0" strike="noStrike" spc="-1" dirty="0" smtClean="0">
                <a:solidFill>
                  <a:srgbClr val="FFFFFF"/>
                </a:solidFill>
                <a:latin typeface="Daytona Pro Light"/>
              </a:rPr>
              <a:t>Романов 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ru-RU" sz="1800" b="0" strike="noStrike" spc="-1" dirty="0" smtClean="0">
                <a:solidFill>
                  <a:srgbClr val="FFFFFF"/>
                </a:solidFill>
                <a:latin typeface="Daytona Pro Light"/>
              </a:rPr>
              <a:t>- Вячеслав </a:t>
            </a:r>
            <a:r>
              <a:rPr lang="ru-RU" sz="1800" b="0" strike="noStrike" spc="-1" dirty="0">
                <a:solidFill>
                  <a:srgbClr val="FFFFFF"/>
                </a:solidFill>
                <a:latin typeface="Daytona Pro Light"/>
              </a:rPr>
              <a:t>Уткин</a:t>
            </a:r>
            <a:endParaRPr lang="en-US" sz="1800" b="0" strike="noStrike" spc="-1" dirty="0">
              <a:solidFill>
                <a:srgbClr val="000000"/>
              </a:solidFill>
              <a:latin typeface="Daytona Pro Light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ru-RU" sz="1800" b="0" strike="noStrike" spc="-1" dirty="0">
                <a:solidFill>
                  <a:srgbClr val="FFFFFF"/>
                </a:solidFill>
                <a:latin typeface="Daytona Pro Light"/>
              </a:rPr>
              <a:t>- Василий Носов</a:t>
            </a:r>
            <a:endParaRPr lang="en-US" sz="1800" b="0" strike="noStrike" spc="-1" dirty="0">
              <a:solidFill>
                <a:srgbClr val="000000"/>
              </a:solidFill>
              <a:latin typeface="Daytona Pro Light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ru-RU" sz="1800" b="0" strike="noStrike" spc="-1" dirty="0">
                <a:solidFill>
                  <a:srgbClr val="FFFFFF"/>
                </a:solidFill>
                <a:latin typeface="Daytona Pro Light"/>
              </a:rPr>
              <a:t>- Андрей Агафонов</a:t>
            </a:r>
            <a:endParaRPr lang="en-US" sz="1800" b="0" strike="noStrike" spc="-1" dirty="0">
              <a:solidFill>
                <a:srgbClr val="000000"/>
              </a:solidFill>
              <a:latin typeface="Daytona Pro Light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US" sz="1800" b="0" strike="noStrike" spc="-1" dirty="0">
              <a:solidFill>
                <a:srgbClr val="000000"/>
              </a:solidFill>
              <a:latin typeface="Daytona Pro Light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ru-RU" sz="1800" b="0" strike="noStrike" spc="-1" dirty="0">
                <a:solidFill>
                  <a:srgbClr val="FFFFFF"/>
                </a:solidFill>
                <a:latin typeface="Daytona Pro Light"/>
              </a:rPr>
              <a:t>Руководитель:</a:t>
            </a:r>
            <a:endParaRPr lang="en-US" sz="1800" b="0" strike="noStrike" spc="-1" dirty="0">
              <a:solidFill>
                <a:srgbClr val="000000"/>
              </a:solidFill>
              <a:latin typeface="Daytona Pro Light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ru-RU" sz="1800" b="0" strike="noStrike" spc="-1" dirty="0">
                <a:solidFill>
                  <a:srgbClr val="FFFFFF"/>
                </a:solidFill>
                <a:latin typeface="Daytona Pro Light"/>
              </a:rPr>
              <a:t>- </a:t>
            </a:r>
            <a:r>
              <a:rPr lang="ru-RU" sz="1800" b="0" strike="noStrike" spc="-1" dirty="0" smtClean="0">
                <a:solidFill>
                  <a:srgbClr val="FFFFFF"/>
                </a:solidFill>
                <a:latin typeface="Daytona Pro Light"/>
              </a:rPr>
              <a:t>Серов </a:t>
            </a:r>
            <a:r>
              <a:rPr lang="ru-RU" sz="1800" b="0" strike="noStrike" spc="-1" dirty="0" err="1">
                <a:solidFill>
                  <a:srgbClr val="FFFFFF"/>
                </a:solidFill>
                <a:latin typeface="Daytona Pro Light"/>
              </a:rPr>
              <a:t>Сегрей</a:t>
            </a:r>
            <a:endParaRPr lang="en-US" sz="1800" b="0" strike="noStrike" spc="-1" dirty="0">
              <a:solidFill>
                <a:srgbClr val="000000"/>
              </a:solidFill>
              <a:latin typeface="Daytona Pro Light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US" sz="1800" b="0" strike="noStrike" spc="-1" dirty="0">
              <a:solidFill>
                <a:srgbClr val="000000"/>
              </a:solidFill>
              <a:latin typeface="Daytona Pro Ligh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 idx="4294967295"/>
          </p:nvPr>
        </p:nvSpPr>
        <p:spPr>
          <a:xfrm>
            <a:off x="2113006" y="415655"/>
            <a:ext cx="8507626" cy="585242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algn="ctr"/>
            <a:r>
              <a:rPr lang="ru-RU" sz="2800" b="0" strike="noStrike" cap="all" spc="398" dirty="0" smtClean="0">
                <a:solidFill>
                  <a:srgbClr val="0BE1FF"/>
                </a:solidFill>
                <a:latin typeface="Century Gothic Bold"/>
              </a:rPr>
              <a:t>Лабораторный Стенд</a:t>
            </a:r>
            <a:endParaRPr lang="en-US" sz="2800" b="0" strike="noStrike" spc="-1" dirty="0">
              <a:solidFill>
                <a:srgbClr val="000000"/>
              </a:solidFill>
              <a:latin typeface="Daytona Pro Light"/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7228138" y="1565717"/>
            <a:ext cx="2704131" cy="1823517"/>
            <a:chOff x="341810" y="3027405"/>
            <a:chExt cx="2704131" cy="1823517"/>
          </a:xfrm>
        </p:grpSpPr>
        <p:sp>
          <p:nvSpPr>
            <p:cNvPr id="10" name="PlaceHolder 2"/>
            <p:cNvSpPr txBox="1">
              <a:spLocks/>
            </p:cNvSpPr>
            <p:nvPr/>
          </p:nvSpPr>
          <p:spPr>
            <a:xfrm>
              <a:off x="595323" y="3215826"/>
              <a:ext cx="2116800" cy="36468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tIns="45000" rIns="90000" bIns="45000" anchor="t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>
                <a:spcBef>
                  <a:spcPts val="1001"/>
                </a:spcBef>
                <a:tabLst>
                  <a:tab pos="0" algn="l"/>
                </a:tabLst>
              </a:pPr>
              <a:r>
                <a:rPr lang="en-US" sz="1600" spc="199" dirty="0" smtClean="0">
                  <a:solidFill>
                    <a:schemeClr val="accent3"/>
                  </a:solidFill>
                  <a:latin typeface="Century Gothic Bold"/>
                </a:rPr>
                <a:t>Kali Linux</a:t>
              </a:r>
              <a:endParaRPr lang="en-US" sz="1600" spc="-1" dirty="0">
                <a:solidFill>
                  <a:schemeClr val="accent3"/>
                </a:solidFill>
                <a:latin typeface="Daytona Pro Light"/>
              </a:endParaRPr>
            </a:p>
          </p:txBody>
        </p:sp>
        <p:sp>
          <p:nvSpPr>
            <p:cNvPr id="11" name="PlaceHolder 3"/>
            <p:cNvSpPr txBox="1">
              <a:spLocks/>
            </p:cNvSpPr>
            <p:nvPr/>
          </p:nvSpPr>
          <p:spPr>
            <a:xfrm>
              <a:off x="341810" y="3611514"/>
              <a:ext cx="2704131" cy="83467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tIns="45000" rIns="90000" bIns="45000" anchor="t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>
                <a:lnSpc>
                  <a:spcPct val="150000"/>
                </a:lnSpc>
                <a:tabLst>
                  <a:tab pos="0" algn="l"/>
                </a:tabLst>
              </a:pPr>
              <a:r>
                <a:rPr lang="en-US" sz="1400" spc="-1" dirty="0" err="1" smtClean="0">
                  <a:solidFill>
                    <a:srgbClr val="FFFFFF"/>
                  </a:solidFill>
                  <a:latin typeface="Daytona Pro Light"/>
                </a:rPr>
                <a:t>Nmap</a:t>
              </a:r>
              <a:endParaRPr lang="en-US" sz="1400" spc="-1" dirty="0" smtClean="0">
                <a:solidFill>
                  <a:srgbClr val="FFFFFF"/>
                </a:solidFill>
                <a:latin typeface="Daytona Pro Light"/>
              </a:endParaRPr>
            </a:p>
            <a:p>
              <a:pPr algn="ctr">
                <a:lnSpc>
                  <a:spcPct val="150000"/>
                </a:lnSpc>
                <a:tabLst>
                  <a:tab pos="0" algn="l"/>
                </a:tabLst>
              </a:pPr>
              <a:r>
                <a:rPr lang="en-US" sz="1400" spc="-1" dirty="0" smtClean="0">
                  <a:solidFill>
                    <a:srgbClr val="FFFFFF"/>
                  </a:solidFill>
                  <a:latin typeface="Daytona Pro Light"/>
                </a:rPr>
                <a:t>Python</a:t>
              </a:r>
            </a:p>
            <a:p>
              <a:pPr algn="ctr">
                <a:lnSpc>
                  <a:spcPct val="150000"/>
                </a:lnSpc>
                <a:tabLst>
                  <a:tab pos="0" algn="l"/>
                </a:tabLst>
              </a:pPr>
              <a:r>
                <a:rPr lang="en-US" sz="1400" spc="-1" dirty="0" smtClean="0">
                  <a:solidFill>
                    <a:srgbClr val="FFFFFF"/>
                  </a:solidFill>
                  <a:latin typeface="Daytona Pro Light"/>
                </a:rPr>
                <a:t>Caldera</a:t>
              </a:r>
            </a:p>
            <a:p>
              <a:pPr algn="ctr">
                <a:lnSpc>
                  <a:spcPct val="150000"/>
                </a:lnSpc>
                <a:tabLst>
                  <a:tab pos="0" algn="l"/>
                </a:tabLst>
              </a:pPr>
              <a:endParaRPr lang="en-US" sz="1400" spc="-1" dirty="0">
                <a:solidFill>
                  <a:srgbClr val="000000"/>
                </a:solidFill>
                <a:latin typeface="Daytona Pro Light"/>
              </a:endParaRPr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379080" y="3027405"/>
              <a:ext cx="2666861" cy="1823517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5566714" y="4064441"/>
            <a:ext cx="2666861" cy="1823517"/>
            <a:chOff x="5314563" y="2486407"/>
            <a:chExt cx="2666861" cy="1823517"/>
          </a:xfrm>
        </p:grpSpPr>
        <p:sp>
          <p:nvSpPr>
            <p:cNvPr id="12" name="PlaceHolder 4"/>
            <p:cNvSpPr txBox="1">
              <a:spLocks/>
            </p:cNvSpPr>
            <p:nvPr/>
          </p:nvSpPr>
          <p:spPr>
            <a:xfrm>
              <a:off x="5355773" y="2658971"/>
              <a:ext cx="2584440" cy="508096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tIns="45000" rIns="90000" bIns="45000" anchor="t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>
                <a:spcBef>
                  <a:spcPts val="1001"/>
                </a:spcBef>
                <a:tabLst>
                  <a:tab pos="0" algn="l"/>
                </a:tabLst>
              </a:pPr>
              <a:r>
                <a:rPr lang="en-US" sz="1600" spc="199" dirty="0" err="1" smtClean="0">
                  <a:solidFill>
                    <a:srgbClr val="0BE1FF"/>
                  </a:solidFill>
                  <a:latin typeface="Century Gothic Bold"/>
                </a:rPr>
                <a:t>Metasploitable</a:t>
              </a:r>
              <a:r>
                <a:rPr lang="en-US" sz="1600" spc="199" dirty="0" smtClean="0">
                  <a:solidFill>
                    <a:srgbClr val="0BE1FF"/>
                  </a:solidFill>
                  <a:latin typeface="Century Gothic Bold"/>
                </a:rPr>
                <a:t> v3</a:t>
              </a:r>
              <a:endParaRPr lang="en-US" sz="1600" spc="-1" dirty="0">
                <a:solidFill>
                  <a:srgbClr val="000000"/>
                </a:solidFill>
                <a:latin typeface="Daytona Pro Light"/>
              </a:endParaRPr>
            </a:p>
          </p:txBody>
        </p:sp>
        <p:sp>
          <p:nvSpPr>
            <p:cNvPr id="13" name="PlaceHolder 5"/>
            <p:cNvSpPr txBox="1">
              <a:spLocks/>
            </p:cNvSpPr>
            <p:nvPr/>
          </p:nvSpPr>
          <p:spPr>
            <a:xfrm>
              <a:off x="5453967" y="2964893"/>
              <a:ext cx="2388051" cy="1345031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tIns="45000" rIns="90000" bIns="45000" anchor="t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>
                <a:lnSpc>
                  <a:spcPct val="150000"/>
                </a:lnSpc>
                <a:tabLst>
                  <a:tab pos="0" algn="l"/>
                </a:tabLst>
              </a:pPr>
              <a:r>
                <a:rPr lang="en-US" sz="1400" spc="-1" dirty="0" err="1" smtClean="0">
                  <a:solidFill>
                    <a:srgbClr val="FFFFFF"/>
                  </a:solidFill>
                  <a:latin typeface="Daytona Pro Light"/>
                </a:rPr>
                <a:t>GlassFish</a:t>
              </a:r>
              <a:endParaRPr lang="en-US" sz="1400" spc="-1" dirty="0" smtClean="0">
                <a:solidFill>
                  <a:srgbClr val="FFFFFF"/>
                </a:solidFill>
                <a:latin typeface="Daytona Pro Light"/>
              </a:endParaRPr>
            </a:p>
            <a:p>
              <a:pPr algn="ctr">
                <a:lnSpc>
                  <a:spcPct val="150000"/>
                </a:lnSpc>
                <a:tabLst>
                  <a:tab pos="0" algn="l"/>
                </a:tabLst>
              </a:pPr>
              <a:r>
                <a:rPr lang="en-US" sz="1400" spc="-1" dirty="0" smtClean="0">
                  <a:solidFill>
                    <a:srgbClr val="FFFFFF"/>
                  </a:solidFill>
                  <a:latin typeface="Daytona Pro Light"/>
                </a:rPr>
                <a:t>Apache Struts</a:t>
              </a:r>
            </a:p>
            <a:p>
              <a:pPr algn="ctr">
                <a:lnSpc>
                  <a:spcPct val="150000"/>
                </a:lnSpc>
                <a:tabLst>
                  <a:tab pos="0" algn="l"/>
                </a:tabLst>
              </a:pPr>
              <a:r>
                <a:rPr lang="en-US" sz="1400" spc="-1" dirty="0" smtClean="0">
                  <a:solidFill>
                    <a:schemeClr val="bg1"/>
                  </a:solidFill>
                  <a:latin typeface="Daytona Pro Light"/>
                </a:rPr>
                <a:t>Jenkins</a:t>
              </a:r>
            </a:p>
            <a:p>
              <a:pPr algn="ctr">
                <a:lnSpc>
                  <a:spcPct val="150000"/>
                </a:lnSpc>
                <a:tabLst>
                  <a:tab pos="0" algn="l"/>
                </a:tabLst>
              </a:pPr>
              <a:r>
                <a:rPr lang="ru-RU" sz="1400" spc="-1" dirty="0" smtClean="0">
                  <a:solidFill>
                    <a:schemeClr val="bg1"/>
                  </a:solidFill>
                  <a:latin typeface="Daytona Pro Light"/>
                </a:rPr>
                <a:t>и другие</a:t>
              </a:r>
              <a:endParaRPr lang="en-US" sz="1400" spc="-1" dirty="0">
                <a:solidFill>
                  <a:schemeClr val="bg1"/>
                </a:solidFill>
                <a:latin typeface="Daytona Pro Light"/>
              </a:endParaRPr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5314563" y="2486407"/>
              <a:ext cx="2666861" cy="1823517"/>
            </a:xfrm>
            <a:prstGeom prst="round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8898000" y="4064442"/>
            <a:ext cx="2666861" cy="1823517"/>
            <a:chOff x="8741504" y="4309924"/>
            <a:chExt cx="2666861" cy="1823517"/>
          </a:xfrm>
        </p:grpSpPr>
        <p:sp>
          <p:nvSpPr>
            <p:cNvPr id="25" name="PlaceHolder 4"/>
            <p:cNvSpPr txBox="1">
              <a:spLocks/>
            </p:cNvSpPr>
            <p:nvPr/>
          </p:nvSpPr>
          <p:spPr>
            <a:xfrm>
              <a:off x="8782714" y="4482488"/>
              <a:ext cx="2584440" cy="508096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tIns="45000" rIns="90000" bIns="45000" anchor="t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>
                <a:spcBef>
                  <a:spcPts val="1001"/>
                </a:spcBef>
                <a:tabLst>
                  <a:tab pos="0" algn="l"/>
                </a:tabLst>
              </a:pPr>
              <a:r>
                <a:rPr lang="en-US" sz="1600" spc="199" dirty="0" err="1" smtClean="0">
                  <a:solidFill>
                    <a:srgbClr val="FFFF00"/>
                  </a:solidFill>
                  <a:latin typeface="Century Gothic Bold"/>
                </a:rPr>
                <a:t>VulHub</a:t>
              </a:r>
              <a:r>
                <a:rPr lang="en-US" sz="1600" spc="199" dirty="0" smtClean="0">
                  <a:solidFill>
                    <a:srgbClr val="FFFF00"/>
                  </a:solidFill>
                  <a:latin typeface="Century Gothic Bold"/>
                </a:rPr>
                <a:t> Docker</a:t>
              </a:r>
              <a:endParaRPr lang="en-US" sz="1600" spc="-1" dirty="0">
                <a:solidFill>
                  <a:srgbClr val="FFFF00"/>
                </a:solidFill>
                <a:latin typeface="Daytona Pro Light"/>
              </a:endParaRPr>
            </a:p>
          </p:txBody>
        </p:sp>
        <p:sp>
          <p:nvSpPr>
            <p:cNvPr id="26" name="PlaceHolder 5"/>
            <p:cNvSpPr txBox="1">
              <a:spLocks/>
            </p:cNvSpPr>
            <p:nvPr/>
          </p:nvSpPr>
          <p:spPr>
            <a:xfrm>
              <a:off x="8880908" y="4788410"/>
              <a:ext cx="2388051" cy="1345031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tIns="45000" rIns="90000" bIns="45000" anchor="t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>
                <a:lnSpc>
                  <a:spcPct val="150000"/>
                </a:lnSpc>
                <a:tabLst>
                  <a:tab pos="0" algn="l"/>
                </a:tabLst>
              </a:pPr>
              <a:r>
                <a:rPr lang="en-US" sz="1400" spc="-1" dirty="0" smtClean="0">
                  <a:solidFill>
                    <a:srgbClr val="FFFFFF"/>
                  </a:solidFill>
                  <a:latin typeface="Daytona Pro Light"/>
                </a:rPr>
                <a:t>Apache Druid</a:t>
              </a:r>
            </a:p>
            <a:p>
              <a:pPr algn="ctr">
                <a:lnSpc>
                  <a:spcPct val="150000"/>
                </a:lnSpc>
                <a:tabLst>
                  <a:tab pos="0" algn="l"/>
                </a:tabLst>
              </a:pPr>
              <a:r>
                <a:rPr lang="en-US" sz="1400" spc="-1" dirty="0" err="1" smtClean="0">
                  <a:solidFill>
                    <a:srgbClr val="FFFFFF"/>
                  </a:solidFill>
                  <a:latin typeface="Daytona Pro Light"/>
                </a:rPr>
                <a:t>GitLab</a:t>
              </a:r>
              <a:endParaRPr lang="en-US" sz="1400" spc="-1" dirty="0" smtClean="0">
                <a:solidFill>
                  <a:srgbClr val="FFFFFF"/>
                </a:solidFill>
                <a:latin typeface="Daytona Pro Light"/>
              </a:endParaRPr>
            </a:p>
            <a:p>
              <a:pPr algn="ctr">
                <a:lnSpc>
                  <a:spcPct val="150000"/>
                </a:lnSpc>
                <a:tabLst>
                  <a:tab pos="0" algn="l"/>
                </a:tabLst>
              </a:pPr>
              <a:r>
                <a:rPr lang="en-US" sz="1400" spc="-1" dirty="0" smtClean="0">
                  <a:solidFill>
                    <a:schemeClr val="bg1"/>
                  </a:solidFill>
                  <a:latin typeface="Daytona Pro Light"/>
                </a:rPr>
                <a:t>MySQL</a:t>
              </a:r>
            </a:p>
            <a:p>
              <a:pPr algn="ctr">
                <a:lnSpc>
                  <a:spcPct val="150000"/>
                </a:lnSpc>
                <a:tabLst>
                  <a:tab pos="0" algn="l"/>
                </a:tabLst>
              </a:pPr>
              <a:r>
                <a:rPr lang="ru-RU" sz="1400" spc="-1" dirty="0" smtClean="0">
                  <a:solidFill>
                    <a:schemeClr val="bg1"/>
                  </a:solidFill>
                  <a:latin typeface="Daytona Pro Light"/>
                </a:rPr>
                <a:t>и другие</a:t>
              </a:r>
              <a:endParaRPr lang="en-US" sz="1400" spc="-1" dirty="0">
                <a:solidFill>
                  <a:schemeClr val="bg1"/>
                </a:solidFill>
                <a:latin typeface="Daytona Pro Light"/>
              </a:endParaRPr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8741504" y="4309924"/>
              <a:ext cx="2666861" cy="1823517"/>
            </a:xfrm>
            <a:prstGeom prst="round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2199504" y="1568111"/>
            <a:ext cx="39047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 smtClean="0">
                <a:solidFill>
                  <a:schemeClr val="bg1"/>
                </a:solidFill>
              </a:rPr>
              <a:t>Виртуальные машины развернуты в среде </a:t>
            </a:r>
            <a:r>
              <a:rPr lang="en-US" dirty="0" err="1" smtClean="0">
                <a:solidFill>
                  <a:schemeClr val="bg1"/>
                </a:solidFill>
              </a:rPr>
              <a:t>VirualBox</a:t>
            </a:r>
            <a:r>
              <a:rPr lang="ru-RU" dirty="0" smtClean="0">
                <a:solidFill>
                  <a:schemeClr val="bg1"/>
                </a:solidFill>
              </a:rPr>
              <a:t>, средствами </a:t>
            </a:r>
            <a:r>
              <a:rPr lang="en-US" dirty="0" smtClean="0">
                <a:solidFill>
                  <a:schemeClr val="bg1"/>
                </a:solidFill>
              </a:rPr>
              <a:t>Vagrant </a:t>
            </a:r>
            <a:r>
              <a:rPr lang="ru-RU" dirty="0" smtClean="0">
                <a:solidFill>
                  <a:schemeClr val="bg1"/>
                </a:solidFill>
              </a:rPr>
              <a:t>и </a:t>
            </a:r>
            <a:r>
              <a:rPr lang="en-US" dirty="0" smtClean="0">
                <a:solidFill>
                  <a:schemeClr val="bg1"/>
                </a:solidFill>
              </a:rPr>
              <a:t>Docker.</a:t>
            </a:r>
            <a:r>
              <a:rPr lang="ru-RU" dirty="0" smtClean="0">
                <a:solidFill>
                  <a:schemeClr val="bg1"/>
                </a:solidFill>
              </a:rPr>
              <a:t> Для уязвимых машин выбраны наиболее распространенные сервисы.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7074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PlaceHolder 1"/>
          <p:cNvSpPr>
            <a:spLocks noGrp="1"/>
          </p:cNvSpPr>
          <p:nvPr>
            <p:ph type="title"/>
          </p:nvPr>
        </p:nvSpPr>
        <p:spPr>
          <a:xfrm>
            <a:off x="3509640" y="1823760"/>
            <a:ext cx="4719600" cy="5796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algn="ctr"/>
            <a:r>
              <a:rPr lang="en-US" sz="2800" b="0" strike="noStrike" cap="all" spc="398" dirty="0" smtClean="0">
                <a:solidFill>
                  <a:srgbClr val="0BE1FF"/>
                </a:solidFill>
                <a:latin typeface="Century Gothic Bold"/>
              </a:rPr>
              <a:t>MITRE ATT&amp;CK®</a:t>
            </a:r>
            <a:endParaRPr lang="en-US" sz="2800" b="0" strike="noStrike" spc="-1" dirty="0">
              <a:solidFill>
                <a:srgbClr val="000000"/>
              </a:solidFill>
              <a:latin typeface="Daytona Pro Light"/>
            </a:endParaRPr>
          </a:p>
        </p:txBody>
      </p:sp>
      <p:sp>
        <p:nvSpPr>
          <p:cNvPr id="332" name="Straight Connector 13"/>
          <p:cNvSpPr/>
          <p:nvPr/>
        </p:nvSpPr>
        <p:spPr>
          <a:xfrm flipV="1">
            <a:off x="1902779" y="3216780"/>
            <a:ext cx="7909560" cy="14400"/>
          </a:xfrm>
          <a:prstGeom prst="line">
            <a:avLst/>
          </a:prstGeom>
          <a:ln>
            <a:solidFill>
              <a:srgbClr val="0BE1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3" name="Oval 16"/>
          <p:cNvSpPr/>
          <p:nvPr/>
        </p:nvSpPr>
        <p:spPr>
          <a:xfrm>
            <a:off x="3808259" y="2751300"/>
            <a:ext cx="945360" cy="945360"/>
          </a:xfrm>
          <a:prstGeom prst="ellipse">
            <a:avLst/>
          </a:prstGeom>
          <a:solidFill>
            <a:schemeClr val="accent1"/>
          </a:solidFill>
          <a:ln w="19050">
            <a:solidFill>
              <a:srgbClr val="0BE1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4" name="Oval 18"/>
          <p:cNvSpPr/>
          <p:nvPr/>
        </p:nvSpPr>
        <p:spPr>
          <a:xfrm>
            <a:off x="6835859" y="2758500"/>
            <a:ext cx="945360" cy="945360"/>
          </a:xfrm>
          <a:prstGeom prst="ellipse">
            <a:avLst/>
          </a:prstGeom>
          <a:solidFill>
            <a:schemeClr val="accent1"/>
          </a:solidFill>
          <a:ln w="19050">
            <a:solidFill>
              <a:srgbClr val="0BE1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5" name="Oval 19"/>
          <p:cNvSpPr/>
          <p:nvPr/>
        </p:nvSpPr>
        <p:spPr>
          <a:xfrm>
            <a:off x="9812339" y="2744100"/>
            <a:ext cx="945360" cy="945360"/>
          </a:xfrm>
          <a:prstGeom prst="ellipse">
            <a:avLst/>
          </a:prstGeom>
          <a:solidFill>
            <a:schemeClr val="accent1"/>
          </a:solidFill>
          <a:ln w="19050">
            <a:solidFill>
              <a:srgbClr val="0BE1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6" name="Oval 14"/>
          <p:cNvSpPr/>
          <p:nvPr/>
        </p:nvSpPr>
        <p:spPr>
          <a:xfrm>
            <a:off x="957059" y="2758500"/>
            <a:ext cx="945360" cy="945360"/>
          </a:xfrm>
          <a:prstGeom prst="ellipse">
            <a:avLst/>
          </a:prstGeom>
          <a:solidFill>
            <a:schemeClr val="accent1"/>
          </a:solidFill>
          <a:ln w="19050">
            <a:solidFill>
              <a:srgbClr val="0BE1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7" name="PlaceHolder 2"/>
          <p:cNvSpPr>
            <a:spLocks noGrp="1"/>
          </p:cNvSpPr>
          <p:nvPr>
            <p:ph/>
          </p:nvPr>
        </p:nvSpPr>
        <p:spPr>
          <a:xfrm>
            <a:off x="379080" y="4230720"/>
            <a:ext cx="2116800" cy="3646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ru-RU" sz="1600" spc="199" dirty="0" smtClean="0">
                <a:solidFill>
                  <a:srgbClr val="0BE1FF"/>
                </a:solidFill>
                <a:latin typeface="Century Gothic Bold"/>
              </a:rPr>
              <a:t>Разведка</a:t>
            </a:r>
            <a:endParaRPr lang="en-US" sz="1600" b="0" strike="noStrike" spc="-1" dirty="0">
              <a:solidFill>
                <a:srgbClr val="000000"/>
              </a:solidFill>
              <a:latin typeface="Daytona Pro Light"/>
            </a:endParaRPr>
          </a:p>
        </p:txBody>
      </p:sp>
      <p:sp>
        <p:nvSpPr>
          <p:cNvPr id="338" name="PlaceHolder 3"/>
          <p:cNvSpPr>
            <a:spLocks noGrp="1"/>
          </p:cNvSpPr>
          <p:nvPr>
            <p:ph/>
          </p:nvPr>
        </p:nvSpPr>
        <p:spPr>
          <a:xfrm>
            <a:off x="49320" y="4844296"/>
            <a:ext cx="2741400" cy="1452756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50000"/>
              </a:lnSpc>
              <a:buNone/>
              <a:tabLst>
                <a:tab pos="0" algn="l"/>
              </a:tabLst>
            </a:pPr>
            <a:r>
              <a:rPr lang="ru-RU" sz="1400" b="0" strike="noStrike" spc="-1" dirty="0" smtClean="0">
                <a:solidFill>
                  <a:srgbClr val="FFFFFF"/>
                </a:solidFill>
                <a:latin typeface="Daytona Pro Light"/>
              </a:rPr>
              <a:t>Сканирование </a:t>
            </a:r>
          </a:p>
          <a:p>
            <a:pPr algn="ctr">
              <a:lnSpc>
                <a:spcPct val="150000"/>
              </a:lnSpc>
              <a:buNone/>
              <a:tabLst>
                <a:tab pos="0" algn="l"/>
              </a:tabLst>
            </a:pPr>
            <a:r>
              <a:rPr lang="ru-RU" sz="1400" spc="-1" dirty="0" smtClean="0">
                <a:solidFill>
                  <a:srgbClr val="FFFFFF"/>
                </a:solidFill>
                <a:latin typeface="Daytona Pro Light"/>
              </a:rPr>
              <a:t>Сбор данных об уязвимостях</a:t>
            </a:r>
            <a:endParaRPr lang="en-US" sz="1400" spc="-1" dirty="0">
              <a:solidFill>
                <a:srgbClr val="FFFFFF"/>
              </a:solidFill>
              <a:latin typeface="Daytona Pro Light"/>
            </a:endParaRPr>
          </a:p>
          <a:p>
            <a:pPr algn="ctr">
              <a:lnSpc>
                <a:spcPct val="150000"/>
              </a:lnSpc>
              <a:buNone/>
              <a:tabLst>
                <a:tab pos="0" algn="l"/>
              </a:tabLst>
            </a:pPr>
            <a:endParaRPr lang="en-US" sz="1400" b="0" strike="noStrike" spc="-1" dirty="0">
              <a:solidFill>
                <a:srgbClr val="000000"/>
              </a:solidFill>
              <a:latin typeface="Daytona Pro Light"/>
            </a:endParaRPr>
          </a:p>
        </p:txBody>
      </p:sp>
      <p:sp>
        <p:nvSpPr>
          <p:cNvPr id="339" name="PlaceHolder 4"/>
          <p:cNvSpPr>
            <a:spLocks noGrp="1"/>
          </p:cNvSpPr>
          <p:nvPr>
            <p:ph/>
          </p:nvPr>
        </p:nvSpPr>
        <p:spPr>
          <a:xfrm>
            <a:off x="2981520" y="4230720"/>
            <a:ext cx="2584440" cy="508096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ru-RU" sz="1600" b="0" strike="noStrike" spc="199" dirty="0" smtClean="0">
                <a:solidFill>
                  <a:srgbClr val="0BE1FF"/>
                </a:solidFill>
                <a:latin typeface="Century Gothic Bold"/>
              </a:rPr>
              <a:t>Подготовка ресурсов</a:t>
            </a:r>
            <a:endParaRPr lang="en-US" sz="1600" b="0" strike="noStrike" spc="-1" dirty="0">
              <a:solidFill>
                <a:srgbClr val="000000"/>
              </a:solidFill>
              <a:latin typeface="Daytona Pro Light"/>
            </a:endParaRPr>
          </a:p>
        </p:txBody>
      </p:sp>
      <p:sp>
        <p:nvSpPr>
          <p:cNvPr id="340" name="PlaceHolder 5"/>
          <p:cNvSpPr>
            <a:spLocks noGrp="1"/>
          </p:cNvSpPr>
          <p:nvPr>
            <p:ph/>
          </p:nvPr>
        </p:nvSpPr>
        <p:spPr>
          <a:xfrm>
            <a:off x="2861100" y="4844296"/>
            <a:ext cx="2860920" cy="1452756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50000"/>
              </a:lnSpc>
              <a:buNone/>
              <a:tabLst>
                <a:tab pos="0" algn="l"/>
              </a:tabLst>
            </a:pPr>
            <a:r>
              <a:rPr lang="ru-RU" sz="1400" b="0" strike="noStrike" spc="-1" dirty="0" smtClean="0">
                <a:solidFill>
                  <a:srgbClr val="FFFFFF"/>
                </a:solidFill>
                <a:latin typeface="Daytona Pro Light"/>
              </a:rPr>
              <a:t>Загрузка </a:t>
            </a:r>
            <a:r>
              <a:rPr lang="ru-RU" sz="1400" b="0" strike="noStrike" spc="-1" dirty="0" err="1" smtClean="0">
                <a:solidFill>
                  <a:srgbClr val="FFFFFF"/>
                </a:solidFill>
                <a:latin typeface="Daytona Pro Light"/>
              </a:rPr>
              <a:t>эксплойтов</a:t>
            </a:r>
            <a:endParaRPr lang="ru-RU" sz="1400" b="0" strike="noStrike" spc="-1" dirty="0" smtClean="0">
              <a:solidFill>
                <a:srgbClr val="FFFFFF"/>
              </a:solidFill>
              <a:latin typeface="Daytona Pro Light"/>
            </a:endParaRPr>
          </a:p>
          <a:p>
            <a:pPr algn="ctr">
              <a:lnSpc>
                <a:spcPct val="150000"/>
              </a:lnSpc>
              <a:buNone/>
              <a:tabLst>
                <a:tab pos="0" algn="l"/>
              </a:tabLst>
            </a:pPr>
            <a:r>
              <a:rPr lang="ru-RU" sz="1400" spc="-1" dirty="0" smtClean="0">
                <a:solidFill>
                  <a:srgbClr val="FFFFFF"/>
                </a:solidFill>
                <a:latin typeface="Daytona Pro Light"/>
              </a:rPr>
              <a:t>Подготовка </a:t>
            </a:r>
            <a:r>
              <a:rPr lang="en-US" sz="1400" spc="-1" dirty="0" smtClean="0">
                <a:solidFill>
                  <a:srgbClr val="FFFFFF"/>
                </a:solidFill>
                <a:latin typeface="Daytona Pro Light"/>
              </a:rPr>
              <a:t>Abilities</a:t>
            </a:r>
          </a:p>
          <a:p>
            <a:pPr algn="ctr">
              <a:lnSpc>
                <a:spcPct val="150000"/>
              </a:lnSpc>
              <a:buNone/>
              <a:tabLst>
                <a:tab pos="0" algn="l"/>
              </a:tabLst>
            </a:pPr>
            <a:r>
              <a:rPr lang="ru-RU" sz="1400" spc="-1" dirty="0" smtClean="0">
                <a:solidFill>
                  <a:srgbClr val="FFFFFF"/>
                </a:solidFill>
                <a:latin typeface="Daytona Pro Light"/>
              </a:rPr>
              <a:t>Подготовка </a:t>
            </a:r>
            <a:r>
              <a:rPr lang="en-US" sz="1400" spc="-1" dirty="0" smtClean="0">
                <a:solidFill>
                  <a:srgbClr val="FFFFFF"/>
                </a:solidFill>
                <a:latin typeface="Daytona Pro Light"/>
              </a:rPr>
              <a:t>Adversaries</a:t>
            </a:r>
            <a:endParaRPr lang="en-US" sz="1400" b="0" strike="noStrike" spc="-1" dirty="0" smtClean="0">
              <a:solidFill>
                <a:srgbClr val="000000"/>
              </a:solidFill>
              <a:latin typeface="Daytona Pro Light"/>
            </a:endParaRPr>
          </a:p>
          <a:p>
            <a:pPr algn="ctr">
              <a:lnSpc>
                <a:spcPct val="150000"/>
              </a:lnSpc>
              <a:buNone/>
              <a:tabLst>
                <a:tab pos="0" algn="l"/>
              </a:tabLst>
            </a:pPr>
            <a:endParaRPr lang="en-US" sz="1400" b="0" strike="noStrike" spc="-1" dirty="0">
              <a:solidFill>
                <a:srgbClr val="000000"/>
              </a:solidFill>
              <a:latin typeface="Daytona Pro Light"/>
            </a:endParaRPr>
          </a:p>
        </p:txBody>
      </p:sp>
      <p:sp>
        <p:nvSpPr>
          <p:cNvPr id="341" name="PlaceHolder 6"/>
          <p:cNvSpPr>
            <a:spLocks noGrp="1"/>
          </p:cNvSpPr>
          <p:nvPr>
            <p:ph/>
          </p:nvPr>
        </p:nvSpPr>
        <p:spPr>
          <a:xfrm>
            <a:off x="6126410" y="4226040"/>
            <a:ext cx="2364257" cy="512776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ru-RU" sz="1600" spc="199" dirty="0" smtClean="0">
                <a:solidFill>
                  <a:srgbClr val="0BE1FF"/>
                </a:solidFill>
                <a:latin typeface="Century Gothic Bold"/>
              </a:rPr>
              <a:t>Первоначальный доступ</a:t>
            </a:r>
            <a:endParaRPr lang="en-US" sz="1600" b="0" strike="noStrike" spc="-1" dirty="0">
              <a:solidFill>
                <a:srgbClr val="000000"/>
              </a:solidFill>
              <a:latin typeface="Daytona Pro Light"/>
            </a:endParaRPr>
          </a:p>
        </p:txBody>
      </p:sp>
      <p:sp>
        <p:nvSpPr>
          <p:cNvPr id="342" name="PlaceHolder 7"/>
          <p:cNvSpPr>
            <a:spLocks noGrp="1"/>
          </p:cNvSpPr>
          <p:nvPr>
            <p:ph/>
          </p:nvPr>
        </p:nvSpPr>
        <p:spPr>
          <a:xfrm>
            <a:off x="5900575" y="4844296"/>
            <a:ext cx="2780290" cy="1452756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50000"/>
              </a:lnSpc>
              <a:buNone/>
              <a:tabLst>
                <a:tab pos="0" algn="l"/>
              </a:tabLst>
            </a:pPr>
            <a:r>
              <a:rPr lang="ru-RU" sz="1400" b="0" strike="noStrike" spc="-1" dirty="0" smtClean="0">
                <a:solidFill>
                  <a:srgbClr val="FFFFFF"/>
                </a:solidFill>
                <a:latin typeface="Daytona Pro Light"/>
              </a:rPr>
              <a:t>Запуск локального Агента</a:t>
            </a:r>
          </a:p>
          <a:p>
            <a:pPr algn="ctr">
              <a:lnSpc>
                <a:spcPct val="150000"/>
              </a:lnSpc>
              <a:buNone/>
              <a:tabLst>
                <a:tab pos="0" algn="l"/>
              </a:tabLst>
            </a:pPr>
            <a:r>
              <a:rPr lang="ru-RU" sz="1400" spc="-1" dirty="0" smtClean="0">
                <a:solidFill>
                  <a:srgbClr val="FFFFFF"/>
                </a:solidFill>
                <a:latin typeface="Daytona Pro Light"/>
              </a:rPr>
              <a:t>Запуск Операции</a:t>
            </a:r>
          </a:p>
          <a:p>
            <a:pPr algn="ctr">
              <a:lnSpc>
                <a:spcPct val="150000"/>
              </a:lnSpc>
              <a:buNone/>
              <a:tabLst>
                <a:tab pos="0" algn="l"/>
              </a:tabLst>
            </a:pPr>
            <a:r>
              <a:rPr lang="ru-RU" sz="1400" b="0" strike="noStrike" spc="-1" dirty="0" smtClean="0">
                <a:solidFill>
                  <a:srgbClr val="FFFFFF"/>
                </a:solidFill>
                <a:latin typeface="Daytona Pro Light"/>
              </a:rPr>
              <a:t>Получение </a:t>
            </a:r>
            <a:r>
              <a:rPr lang="en-US" sz="1400" b="0" strike="noStrike" spc="-1" dirty="0" smtClean="0">
                <a:solidFill>
                  <a:srgbClr val="FFFFFF"/>
                </a:solidFill>
                <a:latin typeface="Daytona Pro Light"/>
              </a:rPr>
              <a:t>RCE</a:t>
            </a:r>
            <a:endParaRPr lang="en-US" sz="1400" b="0" strike="noStrike" spc="-1" dirty="0">
              <a:solidFill>
                <a:srgbClr val="000000"/>
              </a:solidFill>
              <a:latin typeface="Daytona Pro Light"/>
            </a:endParaRPr>
          </a:p>
        </p:txBody>
      </p:sp>
      <p:sp>
        <p:nvSpPr>
          <p:cNvPr id="343" name="PlaceHolder 8"/>
          <p:cNvSpPr>
            <a:spLocks noGrp="1"/>
          </p:cNvSpPr>
          <p:nvPr>
            <p:ph/>
          </p:nvPr>
        </p:nvSpPr>
        <p:spPr>
          <a:xfrm>
            <a:off x="9217440" y="4226040"/>
            <a:ext cx="2135160" cy="3646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ru-RU" sz="1600" spc="199" dirty="0" smtClean="0">
                <a:solidFill>
                  <a:srgbClr val="0BE1FF"/>
                </a:solidFill>
                <a:latin typeface="Century Gothic Bold"/>
              </a:rPr>
              <a:t>Исполнение</a:t>
            </a:r>
            <a:endParaRPr lang="en-US" sz="1600" b="0" strike="noStrike" spc="-1" dirty="0">
              <a:solidFill>
                <a:srgbClr val="000000"/>
              </a:solidFill>
              <a:latin typeface="Daytona Pro Light"/>
            </a:endParaRPr>
          </a:p>
        </p:txBody>
      </p:sp>
      <p:pic>
        <p:nvPicPr>
          <p:cNvPr id="345" name="Picture Placeholder 7" descr="Magnifying glass with solid fill"/>
          <p:cNvPicPr/>
          <p:nvPr/>
        </p:nvPicPr>
        <p:blipFill>
          <a:blip r:embed="rId2"/>
          <a:stretch/>
        </p:blipFill>
        <p:spPr>
          <a:xfrm>
            <a:off x="1136339" y="2908980"/>
            <a:ext cx="603000" cy="603000"/>
          </a:xfrm>
          <a:prstGeom prst="rect">
            <a:avLst/>
          </a:prstGeom>
          <a:ln w="0">
            <a:noFill/>
          </a:ln>
        </p:spPr>
      </p:pic>
      <p:pic>
        <p:nvPicPr>
          <p:cNvPr id="346" name="Picture Placeholder 11" descr="Checklist with solid fill"/>
          <p:cNvPicPr/>
          <p:nvPr/>
        </p:nvPicPr>
        <p:blipFill>
          <a:blip r:embed="rId3"/>
          <a:stretch/>
        </p:blipFill>
        <p:spPr>
          <a:xfrm>
            <a:off x="3993659" y="2908980"/>
            <a:ext cx="603000" cy="603000"/>
          </a:xfrm>
          <a:prstGeom prst="rect">
            <a:avLst/>
          </a:prstGeom>
          <a:ln w="0">
            <a:noFill/>
          </a:ln>
        </p:spPr>
      </p:pic>
      <p:pic>
        <p:nvPicPr>
          <p:cNvPr id="347" name="Picture Placeholder 21" descr="Gears with solid fill"/>
          <p:cNvPicPr/>
          <p:nvPr/>
        </p:nvPicPr>
        <p:blipFill>
          <a:blip r:embed="rId4"/>
          <a:stretch/>
        </p:blipFill>
        <p:spPr>
          <a:xfrm>
            <a:off x="7008659" y="2901420"/>
            <a:ext cx="603000" cy="603000"/>
          </a:xfrm>
          <a:prstGeom prst="rect">
            <a:avLst/>
          </a:prstGeom>
          <a:ln w="0">
            <a:noFill/>
          </a:ln>
        </p:spPr>
      </p:pic>
      <p:pic>
        <p:nvPicPr>
          <p:cNvPr id="348" name="Picture Placeholder 33" descr="Bullseye with solid fill"/>
          <p:cNvPicPr/>
          <p:nvPr/>
        </p:nvPicPr>
        <p:blipFill>
          <a:blip r:embed="rId5"/>
          <a:stretch/>
        </p:blipFill>
        <p:spPr>
          <a:xfrm>
            <a:off x="9989819" y="2901420"/>
            <a:ext cx="603000" cy="603000"/>
          </a:xfrm>
          <a:prstGeom prst="rect">
            <a:avLst/>
          </a:prstGeom>
          <a:ln w="0">
            <a:noFill/>
          </a:ln>
        </p:spPr>
      </p:pic>
      <p:sp>
        <p:nvSpPr>
          <p:cNvPr id="20" name="PlaceHolder 7"/>
          <p:cNvSpPr txBox="1">
            <a:spLocks/>
          </p:cNvSpPr>
          <p:nvPr/>
        </p:nvSpPr>
        <p:spPr>
          <a:xfrm>
            <a:off x="8884577" y="4850922"/>
            <a:ext cx="2800885" cy="144613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  <a:buFont typeface="Arial" panose="020B0604020202020204" pitchFamily="34" charset="0"/>
              <a:buNone/>
              <a:tabLst>
                <a:tab pos="0" algn="l"/>
              </a:tabLst>
            </a:pPr>
            <a:r>
              <a:rPr lang="ru-RU" sz="1400" spc="-1" dirty="0" smtClean="0">
                <a:solidFill>
                  <a:srgbClr val="FFFFFF"/>
                </a:solidFill>
                <a:latin typeface="Daytona Pro Light"/>
              </a:rPr>
              <a:t>Запуск удаленного Агента</a:t>
            </a:r>
            <a:endParaRPr lang="en-US" sz="1400" spc="-1" dirty="0">
              <a:solidFill>
                <a:srgbClr val="000000"/>
              </a:solidFill>
              <a:latin typeface="Daytona Pro Ligh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523" y="4694717"/>
            <a:ext cx="775696" cy="56171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523" y="199038"/>
            <a:ext cx="690649" cy="69064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523" y="2400482"/>
            <a:ext cx="783440" cy="78344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575487" y="199038"/>
            <a:ext cx="2922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Результат сканирования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75487" y="2400482"/>
            <a:ext cx="2922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Результат обработки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41154" y="4790906"/>
            <a:ext cx="2922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Результат эксплуатации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3465" y="687109"/>
            <a:ext cx="5370967" cy="1386056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5" name="Image5"/>
          <p:cNvPicPr/>
          <p:nvPr/>
        </p:nvPicPr>
        <p:blipFill>
          <a:blip r:embed="rId6"/>
          <a:srcRect l="33767" t="28718" r="43398" b="46074"/>
          <a:stretch>
            <a:fillRect/>
          </a:stretch>
        </p:blipFill>
        <p:spPr bwMode="auto">
          <a:xfrm>
            <a:off x="4497860" y="3220266"/>
            <a:ext cx="2499154" cy="1388078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16" name="TextBox 15"/>
          <p:cNvSpPr txBox="1"/>
          <p:nvPr/>
        </p:nvSpPr>
        <p:spPr>
          <a:xfrm>
            <a:off x="4900224" y="2880256"/>
            <a:ext cx="1683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Caldera Ability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575438" y="2907550"/>
            <a:ext cx="2139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Caldera Adversary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04436" y="3217212"/>
            <a:ext cx="3881541" cy="697093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22" name="Image11"/>
          <p:cNvPicPr/>
          <p:nvPr/>
        </p:nvPicPr>
        <p:blipFill>
          <a:blip r:embed="rId8"/>
          <a:srcRect l="12014" t="24444" r="31063" b="30883"/>
          <a:stretch>
            <a:fillRect/>
          </a:stretch>
        </p:blipFill>
        <p:spPr bwMode="auto">
          <a:xfrm>
            <a:off x="1363465" y="5256428"/>
            <a:ext cx="4116757" cy="1427265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23" name="Image12"/>
          <p:cNvPicPr/>
          <p:nvPr/>
        </p:nvPicPr>
        <p:blipFill>
          <a:blip r:embed="rId9"/>
          <a:srcRect l="12817" t="25333" r="20640" b="29998"/>
          <a:stretch>
            <a:fillRect/>
          </a:stretch>
        </p:blipFill>
        <p:spPr bwMode="auto">
          <a:xfrm>
            <a:off x="6181468" y="5256428"/>
            <a:ext cx="4843420" cy="14865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</p:pic>
      <p:sp>
        <p:nvSpPr>
          <p:cNvPr id="24" name="Rectangle 23"/>
          <p:cNvSpPr/>
          <p:nvPr/>
        </p:nvSpPr>
        <p:spPr>
          <a:xfrm>
            <a:off x="1321195" y="3249588"/>
            <a:ext cx="2694751" cy="135875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417667" y="2874802"/>
            <a:ext cx="247753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Файл </a:t>
            </a:r>
            <a:r>
              <a:rPr lang="en-US" dirty="0" err="1" smtClean="0">
                <a:solidFill>
                  <a:schemeClr val="bg1"/>
                </a:solidFill>
              </a:rPr>
              <a:t>Vulns.json</a:t>
            </a:r>
            <a:r>
              <a:rPr lang="en-US" dirty="0" smtClean="0">
                <a:solidFill>
                  <a:schemeClr val="bg1"/>
                </a:solidFill>
              </a:rPr>
              <a:t>:</a:t>
            </a:r>
          </a:p>
          <a:p>
            <a:endParaRPr lang="en-US" sz="1000" dirty="0" smtClean="0">
              <a:solidFill>
                <a:schemeClr val="bg1"/>
              </a:solidFill>
            </a:endParaRPr>
          </a:p>
          <a:p>
            <a:r>
              <a:rPr lang="en-US" sz="1000" dirty="0" smtClean="0">
                <a:solidFill>
                  <a:schemeClr val="bg1"/>
                </a:solidFill>
              </a:rPr>
              <a:t>{"</a:t>
            </a:r>
            <a:r>
              <a:rPr lang="en-US" sz="1000" dirty="0" err="1">
                <a:solidFill>
                  <a:schemeClr val="bg1"/>
                </a:solidFill>
              </a:rPr>
              <a:t>ip</a:t>
            </a:r>
            <a:r>
              <a:rPr lang="en-US" sz="1000" dirty="0">
                <a:solidFill>
                  <a:schemeClr val="bg1"/>
                </a:solidFill>
              </a:rPr>
              <a:t>": "192.168.56.6", </a:t>
            </a:r>
            <a:endParaRPr lang="en-US" sz="1000" dirty="0" smtClean="0">
              <a:solidFill>
                <a:schemeClr val="bg1"/>
              </a:solidFill>
            </a:endParaRPr>
          </a:p>
          <a:p>
            <a:r>
              <a:rPr lang="en-US" sz="1000" dirty="0" smtClean="0">
                <a:solidFill>
                  <a:schemeClr val="bg1"/>
                </a:solidFill>
              </a:rPr>
              <a:t>"</a:t>
            </a:r>
            <a:r>
              <a:rPr lang="en-US" sz="1000" dirty="0">
                <a:solidFill>
                  <a:schemeClr val="bg1"/>
                </a:solidFill>
              </a:rPr>
              <a:t>port": "8080", </a:t>
            </a:r>
            <a:endParaRPr lang="en-US" sz="1000" dirty="0" smtClean="0">
              <a:solidFill>
                <a:schemeClr val="bg1"/>
              </a:solidFill>
            </a:endParaRPr>
          </a:p>
          <a:p>
            <a:r>
              <a:rPr lang="en-US" sz="1000" dirty="0" smtClean="0">
                <a:solidFill>
                  <a:schemeClr val="bg1"/>
                </a:solidFill>
              </a:rPr>
              <a:t>"</a:t>
            </a:r>
            <a:r>
              <a:rPr lang="en-US" sz="1000" dirty="0" err="1">
                <a:solidFill>
                  <a:schemeClr val="bg1"/>
                </a:solidFill>
              </a:rPr>
              <a:t>vulnum</a:t>
            </a:r>
            <a:r>
              <a:rPr lang="en-US" sz="1000" dirty="0">
                <a:solidFill>
                  <a:schemeClr val="bg1"/>
                </a:solidFill>
              </a:rPr>
              <a:t>": "PACKETSTORM:176334</a:t>
            </a:r>
            <a:r>
              <a:rPr lang="en-US" sz="1000" dirty="0" smtClean="0">
                <a:solidFill>
                  <a:schemeClr val="bg1"/>
                </a:solidFill>
              </a:rPr>
              <a:t>",</a:t>
            </a:r>
          </a:p>
          <a:p>
            <a:r>
              <a:rPr lang="en-US" sz="1000" dirty="0" smtClean="0">
                <a:solidFill>
                  <a:schemeClr val="bg1"/>
                </a:solidFill>
              </a:rPr>
              <a:t>"</a:t>
            </a:r>
            <a:r>
              <a:rPr lang="en-US" sz="1000" dirty="0">
                <a:solidFill>
                  <a:schemeClr val="bg1"/>
                </a:solidFill>
              </a:rPr>
              <a:t>exploit": "</a:t>
            </a:r>
            <a:r>
              <a:rPr lang="en-US" sz="1000" dirty="0" smtClean="0">
                <a:solidFill>
                  <a:schemeClr val="bg1"/>
                </a:solidFill>
              </a:rPr>
              <a:t>PACKETSTORM:176334.sh“ </a:t>
            </a:r>
          </a:p>
          <a:p>
            <a:r>
              <a:rPr lang="en-US" sz="1000" dirty="0" smtClean="0">
                <a:solidFill>
                  <a:schemeClr val="bg1"/>
                </a:solidFill>
              </a:rPr>
              <a:t>….</a:t>
            </a:r>
          </a:p>
          <a:p>
            <a:r>
              <a:rPr lang="en-US" sz="1000" dirty="0">
                <a:solidFill>
                  <a:schemeClr val="bg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62213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PlaceHolder 1"/>
          <p:cNvSpPr>
            <a:spLocks noGrp="1"/>
          </p:cNvSpPr>
          <p:nvPr>
            <p:ph type="title"/>
          </p:nvPr>
        </p:nvSpPr>
        <p:spPr>
          <a:xfrm>
            <a:off x="7279560" y="642162"/>
            <a:ext cx="2278391" cy="4921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ru-RU" sz="3200" b="0" strike="noStrike" cap="all" spc="398" dirty="0" err="1" smtClean="0">
                <a:solidFill>
                  <a:srgbClr val="0BE1FF"/>
                </a:solidFill>
                <a:latin typeface="Century Gothic Bold"/>
              </a:rPr>
              <a:t>ИтогИ</a:t>
            </a:r>
            <a:endParaRPr lang="en-US" sz="3200" b="0" strike="noStrike" spc="-1" dirty="0">
              <a:solidFill>
                <a:srgbClr val="000000"/>
              </a:solidFill>
              <a:latin typeface="Daytona Pro Light"/>
            </a:endParaRPr>
          </a:p>
        </p:txBody>
      </p:sp>
      <p:sp>
        <p:nvSpPr>
          <p:cNvPr id="352" name="PlaceHolder 2"/>
          <p:cNvSpPr>
            <a:spLocks noGrp="1"/>
          </p:cNvSpPr>
          <p:nvPr>
            <p:ph/>
          </p:nvPr>
        </p:nvSpPr>
        <p:spPr>
          <a:xfrm>
            <a:off x="4101499" y="1798202"/>
            <a:ext cx="7399897" cy="1231092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algn="r">
              <a:lnSpc>
                <a:spcPct val="150000"/>
              </a:lnSpc>
              <a:buNone/>
              <a:tabLst>
                <a:tab pos="0" algn="l"/>
              </a:tabLst>
            </a:pPr>
            <a:r>
              <a:rPr lang="ru-RU" sz="1400" spc="-1" dirty="0" smtClean="0">
                <a:solidFill>
                  <a:srgbClr val="FFFFFF"/>
                </a:solidFill>
                <a:latin typeface="Daytona Pro Light"/>
              </a:rPr>
              <a:t>В работы произведена автоматизация процесса получения первоначального доступа к одной из машин сети условной компании, исследуемой на уязвимость внешнего периметра средствами бесплатных и общедоступных программных продуктов.</a:t>
            </a:r>
            <a:endParaRPr lang="en-US" sz="1400" b="0" strike="noStrike" spc="-1" dirty="0">
              <a:solidFill>
                <a:srgbClr val="000000"/>
              </a:solidFill>
              <a:latin typeface="Daytona Pro Ligh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044540" y="3029293"/>
            <a:ext cx="517883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lvl="0" indent="-228600" algn="r">
              <a:lnSpc>
                <a:spcPct val="150000"/>
              </a:lnSpc>
              <a:spcBef>
                <a:spcPts val="1000"/>
              </a:spcBef>
              <a:tabLst>
                <a:tab pos="0" algn="l"/>
              </a:tabLst>
            </a:pPr>
            <a:r>
              <a:rPr lang="ru-RU" sz="1400" spc="-1" dirty="0">
                <a:solidFill>
                  <a:srgbClr val="FFFFFF"/>
                </a:solidFill>
                <a:latin typeface="Daytona Pro Light"/>
              </a:rPr>
              <a:t>Полученный скрипт может быть использован в работе Красных команд как дополнение к </a:t>
            </a:r>
            <a:r>
              <a:rPr lang="en-US" sz="1400" spc="-1" dirty="0" err="1">
                <a:solidFill>
                  <a:srgbClr val="FFFFFF"/>
                </a:solidFill>
                <a:latin typeface="Daytona Pro Light"/>
              </a:rPr>
              <a:t>Mitre</a:t>
            </a:r>
            <a:r>
              <a:rPr lang="en-US" sz="1400" spc="-1" dirty="0">
                <a:solidFill>
                  <a:srgbClr val="FFFFFF"/>
                </a:solidFill>
                <a:latin typeface="Daytona Pro Light"/>
              </a:rPr>
              <a:t> Caldera. </a:t>
            </a:r>
            <a:r>
              <a:rPr lang="ru-RU" sz="1400" spc="-1" dirty="0">
                <a:solidFill>
                  <a:srgbClr val="FFFFFF"/>
                </a:solidFill>
                <a:latin typeface="Daytona Pro Light"/>
              </a:rPr>
              <a:t>Однако для полноценной самостоятельной работы необходима собственная база </a:t>
            </a:r>
            <a:r>
              <a:rPr lang="ru-RU" sz="1400" spc="-1" dirty="0" err="1">
                <a:solidFill>
                  <a:srgbClr val="FFFFFF"/>
                </a:solidFill>
                <a:latin typeface="Daytona Pro Light"/>
              </a:rPr>
              <a:t>эксплойтов</a:t>
            </a:r>
            <a:r>
              <a:rPr lang="ru-RU" sz="1400" spc="-1" dirty="0">
                <a:solidFill>
                  <a:srgbClr val="FFFFFF"/>
                </a:solidFill>
                <a:latin typeface="Daytona Pro Light"/>
              </a:rPr>
              <a:t> со стандартизированным вводом данных атакуемого </a:t>
            </a:r>
            <a:r>
              <a:rPr lang="ru-RU" sz="1400" spc="-1" dirty="0" smtClean="0">
                <a:solidFill>
                  <a:srgbClr val="FFFFFF"/>
                </a:solidFill>
                <a:latin typeface="Daytona Pro Light"/>
              </a:rPr>
              <a:t>хоста</a:t>
            </a:r>
            <a:r>
              <a:rPr lang="ru-RU" sz="1400" spc="-1" dirty="0">
                <a:solidFill>
                  <a:srgbClr val="FFFFFF"/>
                </a:solidFill>
                <a:latin typeface="Daytona Pro Light"/>
              </a:rPr>
              <a:t> </a:t>
            </a:r>
            <a:r>
              <a:rPr lang="ru-RU" sz="1400" spc="-1" dirty="0" smtClean="0">
                <a:solidFill>
                  <a:srgbClr val="FFFFFF"/>
                </a:solidFill>
                <a:latin typeface="Daytona Pro Light"/>
              </a:rPr>
              <a:t>и вариации исполняемого кода для запуска агента.</a:t>
            </a:r>
            <a:endParaRPr lang="en-US" sz="1400" spc="-1" dirty="0">
              <a:solidFill>
                <a:srgbClr val="000000"/>
              </a:solidFill>
              <a:latin typeface="Daytona Pro Light"/>
            </a:endParaRPr>
          </a:p>
        </p:txBody>
      </p:sp>
      <p:sp>
        <p:nvSpPr>
          <p:cNvPr id="5" name="PlaceHolder 1"/>
          <p:cNvSpPr txBox="1">
            <a:spLocks/>
          </p:cNvSpPr>
          <p:nvPr/>
        </p:nvSpPr>
        <p:spPr>
          <a:xfrm>
            <a:off x="8567776" y="5750709"/>
            <a:ext cx="2655594" cy="654909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000" cap="all" spc="398" dirty="0" smtClean="0">
                <a:solidFill>
                  <a:srgbClr val="0BE1FF"/>
                </a:solidFill>
                <a:latin typeface="Century Gothic Bold"/>
              </a:rPr>
              <a:t>СПАСИБО за внимание</a:t>
            </a:r>
            <a:endParaRPr lang="en-US" sz="2000" spc="-1" dirty="0">
              <a:solidFill>
                <a:srgbClr val="000000"/>
              </a:solidFill>
              <a:latin typeface="Daytona Pro Ligh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40A59"/>
      </a:dk2>
      <a:lt2>
        <a:srgbClr val="E7E6E6"/>
      </a:lt2>
      <a:accent1>
        <a:srgbClr val="2B0348"/>
      </a:accent1>
      <a:accent2>
        <a:srgbClr val="763788"/>
      </a:accent2>
      <a:accent3>
        <a:srgbClr val="EF050C"/>
      </a:accent3>
      <a:accent4>
        <a:srgbClr val="B01E4C"/>
      </a:accent4>
      <a:accent5>
        <a:srgbClr val="0565FA"/>
      </a:accent5>
      <a:accent6>
        <a:srgbClr val="0BE1FF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40A59"/>
      </a:dk2>
      <a:lt2>
        <a:srgbClr val="E7E6E6"/>
      </a:lt2>
      <a:accent1>
        <a:srgbClr val="2B0348"/>
      </a:accent1>
      <a:accent2>
        <a:srgbClr val="763788"/>
      </a:accent2>
      <a:accent3>
        <a:srgbClr val="EF050C"/>
      </a:accent3>
      <a:accent4>
        <a:srgbClr val="B01E4C"/>
      </a:accent4>
      <a:accent5>
        <a:srgbClr val="0565FA"/>
      </a:accent5>
      <a:accent6>
        <a:srgbClr val="0BE1FF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40A59"/>
      </a:dk2>
      <a:lt2>
        <a:srgbClr val="E7E6E6"/>
      </a:lt2>
      <a:accent1>
        <a:srgbClr val="2B0348"/>
      </a:accent1>
      <a:accent2>
        <a:srgbClr val="763788"/>
      </a:accent2>
      <a:accent3>
        <a:srgbClr val="EF050C"/>
      </a:accent3>
      <a:accent4>
        <a:srgbClr val="B01E4C"/>
      </a:accent4>
      <a:accent5>
        <a:srgbClr val="0565FA"/>
      </a:accent5>
      <a:accent6>
        <a:srgbClr val="0BE1FF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40A59"/>
      </a:dk2>
      <a:lt2>
        <a:srgbClr val="E7E6E6"/>
      </a:lt2>
      <a:accent1>
        <a:srgbClr val="2B0348"/>
      </a:accent1>
      <a:accent2>
        <a:srgbClr val="763788"/>
      </a:accent2>
      <a:accent3>
        <a:srgbClr val="EF050C"/>
      </a:accent3>
      <a:accent4>
        <a:srgbClr val="B01E4C"/>
      </a:accent4>
      <a:accent5>
        <a:srgbClr val="0565FA"/>
      </a:accent5>
      <a:accent6>
        <a:srgbClr val="0BE1FF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40A59"/>
      </a:dk2>
      <a:lt2>
        <a:srgbClr val="E7E6E6"/>
      </a:lt2>
      <a:accent1>
        <a:srgbClr val="2B0348"/>
      </a:accent1>
      <a:accent2>
        <a:srgbClr val="763788"/>
      </a:accent2>
      <a:accent3>
        <a:srgbClr val="EF050C"/>
      </a:accent3>
      <a:accent4>
        <a:srgbClr val="B01E4C"/>
      </a:accent4>
      <a:accent5>
        <a:srgbClr val="0565FA"/>
      </a:accent5>
      <a:accent6>
        <a:srgbClr val="0BE1FF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40A59"/>
      </a:dk2>
      <a:lt2>
        <a:srgbClr val="E7E6E6"/>
      </a:lt2>
      <a:accent1>
        <a:srgbClr val="2B0348"/>
      </a:accent1>
      <a:accent2>
        <a:srgbClr val="763788"/>
      </a:accent2>
      <a:accent3>
        <a:srgbClr val="EF050C"/>
      </a:accent3>
      <a:accent4>
        <a:srgbClr val="B01E4C"/>
      </a:accent4>
      <a:accent5>
        <a:srgbClr val="0565FA"/>
      </a:accent5>
      <a:accent6>
        <a:srgbClr val="0BE1FF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Futuristic pitch deck</Template>
  <TotalTime>207</TotalTime>
  <Words>206</Words>
  <Application>Microsoft Office PowerPoint</Application>
  <PresentationFormat>Widescreen</PresentationFormat>
  <Paragraphs>57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5</vt:i4>
      </vt:variant>
    </vt:vector>
  </HeadingPairs>
  <TitlesOfParts>
    <vt:vector size="15" baseType="lpstr">
      <vt:lpstr>Arial</vt:lpstr>
      <vt:lpstr>Century Gothic Bold</vt:lpstr>
      <vt:lpstr>Daytona Pro Light</vt:lpstr>
      <vt:lpstr>DejaVu Sans</vt:lpstr>
      <vt:lpstr>Times New Roman</vt:lpstr>
      <vt:lpstr>Office Theme</vt:lpstr>
      <vt:lpstr>Office Theme</vt:lpstr>
      <vt:lpstr>Office Theme</vt:lpstr>
      <vt:lpstr>Office Theme</vt:lpstr>
      <vt:lpstr>Office Theme</vt:lpstr>
      <vt:lpstr>Выпускная квалификационная работа на тему:  “Метод и система сбора поверхности атаки для внешнего периметра организации”</vt:lpstr>
      <vt:lpstr>Лабораторный Стенд</vt:lpstr>
      <vt:lpstr>MITRE ATT&amp;CK®</vt:lpstr>
      <vt:lpstr>PowerPoint Presentation</vt:lpstr>
      <vt:lpstr>ИтогИ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ВКР (меня полностью)</dc:title>
  <dc:subject/>
  <dc:creator>Vyacheslav Utkin</dc:creator>
  <dc:description/>
  <cp:lastModifiedBy>79031316996</cp:lastModifiedBy>
  <cp:revision>24</cp:revision>
  <dcterms:created xsi:type="dcterms:W3CDTF">2024-04-04T15:13:22Z</dcterms:created>
  <dcterms:modified xsi:type="dcterms:W3CDTF">2024-04-11T14:52:51Z</dcterms:modified>
  <dc:language>ru-RU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Notes">
    <vt:i4>1</vt:i4>
  </property>
  <property fmtid="{D5CDD505-2E9C-101B-9397-08002B2CF9AE}" pid="4" name="PresentationFormat">
    <vt:lpwstr>Widescreen</vt:lpwstr>
  </property>
  <property fmtid="{D5CDD505-2E9C-101B-9397-08002B2CF9AE}" pid="5" name="Slides">
    <vt:i4>7</vt:i4>
  </property>
</Properties>
</file>