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78F212-EB2E-47E8-A91F-EEDD24304F4B}" v="417" dt="2022-10-03T16:33:48.7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ksey SQL Server DBA" userId="595bb55c94164b4d" providerId="LiveId" clId="{4478F212-EB2E-47E8-A91F-EEDD24304F4B}"/>
    <pc:docChg chg="undo custSel addSld modSld">
      <pc:chgData name="Aleksey SQL Server DBA" userId="595bb55c94164b4d" providerId="LiveId" clId="{4478F212-EB2E-47E8-A91F-EEDD24304F4B}" dt="2022-10-03T16:33:48.711" v="962" actId="20577"/>
      <pc:docMkLst>
        <pc:docMk/>
      </pc:docMkLst>
      <pc:sldChg chg="modSp mod">
        <pc:chgData name="Aleksey SQL Server DBA" userId="595bb55c94164b4d" providerId="LiveId" clId="{4478F212-EB2E-47E8-A91F-EEDD24304F4B}" dt="2022-10-03T15:33:29.516" v="844" actId="20577"/>
        <pc:sldMkLst>
          <pc:docMk/>
          <pc:sldMk cId="432790454" sldId="256"/>
        </pc:sldMkLst>
        <pc:spChg chg="mod">
          <ac:chgData name="Aleksey SQL Server DBA" userId="595bb55c94164b4d" providerId="LiveId" clId="{4478F212-EB2E-47E8-A91F-EEDD24304F4B}" dt="2022-10-03T15:22:38.475" v="817" actId="20577"/>
          <ac:spMkLst>
            <pc:docMk/>
            <pc:sldMk cId="432790454" sldId="256"/>
            <ac:spMk id="2" creationId="{6878D15E-FD8C-B5DC-F1A5-65BB840A0490}"/>
          </ac:spMkLst>
        </pc:spChg>
        <pc:spChg chg="mod">
          <ac:chgData name="Aleksey SQL Server DBA" userId="595bb55c94164b4d" providerId="LiveId" clId="{4478F212-EB2E-47E8-A91F-EEDD24304F4B}" dt="2022-10-03T15:33:29.516" v="844" actId="20577"/>
          <ac:spMkLst>
            <pc:docMk/>
            <pc:sldMk cId="432790454" sldId="256"/>
            <ac:spMk id="3" creationId="{0E8B1BFF-AF0B-7859-6CEE-DD4B8816C30F}"/>
          </ac:spMkLst>
        </pc:spChg>
      </pc:sldChg>
      <pc:sldChg chg="modSp mod">
        <pc:chgData name="Aleksey SQL Server DBA" userId="595bb55c94164b4d" providerId="LiveId" clId="{4478F212-EB2E-47E8-A91F-EEDD24304F4B}" dt="2022-10-03T15:45:58.828" v="934" actId="20577"/>
        <pc:sldMkLst>
          <pc:docMk/>
          <pc:sldMk cId="861468543" sldId="257"/>
        </pc:sldMkLst>
        <pc:spChg chg="mod">
          <ac:chgData name="Aleksey SQL Server DBA" userId="595bb55c94164b4d" providerId="LiveId" clId="{4478F212-EB2E-47E8-A91F-EEDD24304F4B}" dt="2022-10-03T15:45:58.828" v="934" actId="20577"/>
          <ac:spMkLst>
            <pc:docMk/>
            <pc:sldMk cId="861468543" sldId="257"/>
            <ac:spMk id="2" creationId="{11B7DC4B-E6D8-113F-068F-7ABAB3CC4ED5}"/>
          </ac:spMkLst>
        </pc:spChg>
      </pc:sldChg>
      <pc:sldChg chg="addSp delSp modSp mod">
        <pc:chgData name="Aleksey SQL Server DBA" userId="595bb55c94164b4d" providerId="LiveId" clId="{4478F212-EB2E-47E8-A91F-EEDD24304F4B}" dt="2022-10-03T15:45:35.517" v="922" actId="207"/>
        <pc:sldMkLst>
          <pc:docMk/>
          <pc:sldMk cId="3526303370" sldId="258"/>
        </pc:sldMkLst>
        <pc:spChg chg="del mod">
          <ac:chgData name="Aleksey SQL Server DBA" userId="595bb55c94164b4d" providerId="LiveId" clId="{4478F212-EB2E-47E8-A91F-EEDD24304F4B}" dt="2022-10-03T15:42:49.511" v="846" actId="478"/>
          <ac:spMkLst>
            <pc:docMk/>
            <pc:sldMk cId="3526303370" sldId="258"/>
            <ac:spMk id="3" creationId="{591AD2F9-D87C-6451-6D28-9906E661428A}"/>
          </ac:spMkLst>
        </pc:spChg>
        <pc:spChg chg="add del mod">
          <ac:chgData name="Aleksey SQL Server DBA" userId="595bb55c94164b4d" providerId="LiveId" clId="{4478F212-EB2E-47E8-A91F-EEDD24304F4B}" dt="2022-10-03T15:42:52.724" v="847" actId="478"/>
          <ac:spMkLst>
            <pc:docMk/>
            <pc:sldMk cId="3526303370" sldId="258"/>
            <ac:spMk id="5" creationId="{06CC3417-0476-E338-5134-4F173E79D400}"/>
          </ac:spMkLst>
        </pc:spChg>
        <pc:spChg chg="add del mod">
          <ac:chgData name="Aleksey SQL Server DBA" userId="595bb55c94164b4d" providerId="LiveId" clId="{4478F212-EB2E-47E8-A91F-EEDD24304F4B}" dt="2022-10-03T15:43:52.492" v="908"/>
          <ac:spMkLst>
            <pc:docMk/>
            <pc:sldMk cId="3526303370" sldId="258"/>
            <ac:spMk id="6" creationId="{152F76F4-D63C-687B-44DC-0828C8F33CFC}"/>
          </ac:spMkLst>
        </pc:spChg>
        <pc:spChg chg="add del mod">
          <ac:chgData name="Aleksey SQL Server DBA" userId="595bb55c94164b4d" providerId="LiveId" clId="{4478F212-EB2E-47E8-A91F-EEDD24304F4B}" dt="2022-10-03T15:44:55.853" v="915" actId="478"/>
          <ac:spMkLst>
            <pc:docMk/>
            <pc:sldMk cId="3526303370" sldId="258"/>
            <ac:spMk id="7" creationId="{DD33D58C-DBB3-0E6C-FC8D-8879A9FCAA87}"/>
          </ac:spMkLst>
        </pc:spChg>
        <pc:spChg chg="add del">
          <ac:chgData name="Aleksey SQL Server DBA" userId="595bb55c94164b4d" providerId="LiveId" clId="{4478F212-EB2E-47E8-A91F-EEDD24304F4B}" dt="2022-10-03T15:44:57.137" v="917" actId="22"/>
          <ac:spMkLst>
            <pc:docMk/>
            <pc:sldMk cId="3526303370" sldId="258"/>
            <ac:spMk id="9" creationId="{88B38BEE-5AA2-E053-E9B5-0504930F3FD6}"/>
          </ac:spMkLst>
        </pc:spChg>
        <pc:spChg chg="add mod">
          <ac:chgData name="Aleksey SQL Server DBA" userId="595bb55c94164b4d" providerId="LiveId" clId="{4478F212-EB2E-47E8-A91F-EEDD24304F4B}" dt="2022-10-03T15:45:35.517" v="922" actId="207"/>
          <ac:spMkLst>
            <pc:docMk/>
            <pc:sldMk cId="3526303370" sldId="258"/>
            <ac:spMk id="11" creationId="{E8435277-F1F3-CA8D-040D-97B3DDC38049}"/>
          </ac:spMkLst>
        </pc:spChg>
      </pc:sldChg>
      <pc:sldChg chg="modSp">
        <pc:chgData name="Aleksey SQL Server DBA" userId="595bb55c94164b4d" providerId="LiveId" clId="{4478F212-EB2E-47E8-A91F-EEDD24304F4B}" dt="2022-10-03T14:25:37.802" v="387" actId="12100"/>
        <pc:sldMkLst>
          <pc:docMk/>
          <pc:sldMk cId="304386259" sldId="261"/>
        </pc:sldMkLst>
        <pc:graphicFrameChg chg="mod">
          <ac:chgData name="Aleksey SQL Server DBA" userId="595bb55c94164b4d" providerId="LiveId" clId="{4478F212-EB2E-47E8-A91F-EEDD24304F4B}" dt="2022-10-03T14:25:37.802" v="387" actId="12100"/>
          <ac:graphicFrameMkLst>
            <pc:docMk/>
            <pc:sldMk cId="304386259" sldId="261"/>
            <ac:graphicFrameMk id="4" creationId="{BFB8F5F1-EF33-92F1-28F7-1C35CE2294F3}"/>
          </ac:graphicFrameMkLst>
        </pc:graphicFrameChg>
        <pc:graphicFrameChg chg="mod">
          <ac:chgData name="Aleksey SQL Server DBA" userId="595bb55c94164b4d" providerId="LiveId" clId="{4478F212-EB2E-47E8-A91F-EEDD24304F4B}" dt="2022-10-03T14:25:33.677" v="386" actId="12100"/>
          <ac:graphicFrameMkLst>
            <pc:docMk/>
            <pc:sldMk cId="304386259" sldId="261"/>
            <ac:graphicFrameMk id="5" creationId="{68EE320B-8892-A83D-200F-9350F419376F}"/>
          </ac:graphicFrameMkLst>
        </pc:graphicFrameChg>
      </pc:sldChg>
      <pc:sldChg chg="addSp delSp modSp new mod">
        <pc:chgData name="Aleksey SQL Server DBA" userId="595bb55c94164b4d" providerId="LiveId" clId="{4478F212-EB2E-47E8-A91F-EEDD24304F4B}" dt="2022-10-03T14:25:01.800" v="384" actId="12100"/>
        <pc:sldMkLst>
          <pc:docMk/>
          <pc:sldMk cId="1846929260" sldId="262"/>
        </pc:sldMkLst>
        <pc:spChg chg="mod">
          <ac:chgData name="Aleksey SQL Server DBA" userId="595bb55c94164b4d" providerId="LiveId" clId="{4478F212-EB2E-47E8-A91F-EEDD24304F4B}" dt="2022-10-03T14:12:12.185" v="30" actId="20577"/>
          <ac:spMkLst>
            <pc:docMk/>
            <pc:sldMk cId="1846929260" sldId="262"/>
            <ac:spMk id="2" creationId="{30E1DD3B-27B5-5817-DB90-8CD7ACD725DA}"/>
          </ac:spMkLst>
        </pc:spChg>
        <pc:spChg chg="del">
          <ac:chgData name="Aleksey SQL Server DBA" userId="595bb55c94164b4d" providerId="LiveId" clId="{4478F212-EB2E-47E8-A91F-EEDD24304F4B}" dt="2022-10-03T14:12:23.328" v="31" actId="478"/>
          <ac:spMkLst>
            <pc:docMk/>
            <pc:sldMk cId="1846929260" sldId="262"/>
            <ac:spMk id="3" creationId="{02E5A0E5-FE42-D226-E29C-E6D508FB0A3A}"/>
          </ac:spMkLst>
        </pc:spChg>
        <pc:graphicFrameChg chg="add mod modGraphic">
          <ac:chgData name="Aleksey SQL Server DBA" userId="595bb55c94164b4d" providerId="LiveId" clId="{4478F212-EB2E-47E8-A91F-EEDD24304F4B}" dt="2022-10-03T14:25:01.800" v="384" actId="12100"/>
          <ac:graphicFrameMkLst>
            <pc:docMk/>
            <pc:sldMk cId="1846929260" sldId="262"/>
            <ac:graphicFrameMk id="4" creationId="{D0A2E031-9307-165D-8A2E-F1E480E3B32E}"/>
          </ac:graphicFrameMkLst>
        </pc:graphicFrameChg>
      </pc:sldChg>
      <pc:sldChg chg="addSp delSp modSp new mod">
        <pc:chgData name="Aleksey SQL Server DBA" userId="595bb55c94164b4d" providerId="LiveId" clId="{4478F212-EB2E-47E8-A91F-EEDD24304F4B}" dt="2022-10-03T16:33:48.711" v="962" actId="20577"/>
        <pc:sldMkLst>
          <pc:docMk/>
          <pc:sldMk cId="1670437539" sldId="263"/>
        </pc:sldMkLst>
        <pc:spChg chg="mod">
          <ac:chgData name="Aleksey SQL Server DBA" userId="595bb55c94164b4d" providerId="LiveId" clId="{4478F212-EB2E-47E8-A91F-EEDD24304F4B}" dt="2022-10-03T14:17:18.248" v="139" actId="20577"/>
          <ac:spMkLst>
            <pc:docMk/>
            <pc:sldMk cId="1670437539" sldId="263"/>
            <ac:spMk id="2" creationId="{548837B3-2EAD-B024-7D23-C2AE53B2150B}"/>
          </ac:spMkLst>
        </pc:spChg>
        <pc:spChg chg="del">
          <ac:chgData name="Aleksey SQL Server DBA" userId="595bb55c94164b4d" providerId="LiveId" clId="{4478F212-EB2E-47E8-A91F-EEDD24304F4B}" dt="2022-10-03T14:17:33.361" v="140" actId="478"/>
          <ac:spMkLst>
            <pc:docMk/>
            <pc:sldMk cId="1670437539" sldId="263"/>
            <ac:spMk id="3" creationId="{14CD5C40-64FD-D495-2F0C-8DF93C97CB9B}"/>
          </ac:spMkLst>
        </pc:spChg>
        <pc:graphicFrameChg chg="add mod modGraphic">
          <ac:chgData name="Aleksey SQL Server DBA" userId="595bb55c94164b4d" providerId="LiveId" clId="{4478F212-EB2E-47E8-A91F-EEDD24304F4B}" dt="2022-10-03T16:33:48.711" v="962" actId="20577"/>
          <ac:graphicFrameMkLst>
            <pc:docMk/>
            <pc:sldMk cId="1670437539" sldId="263"/>
            <ac:graphicFrameMk id="4" creationId="{37557141-0D62-78CD-651B-46FC7FEAD07A}"/>
          </ac:graphicFrameMkLst>
        </pc:graphicFrameChg>
      </pc:sldChg>
      <pc:sldChg chg="addSp delSp modSp new mod">
        <pc:chgData name="Aleksey SQL Server DBA" userId="595bb55c94164b4d" providerId="LiveId" clId="{4478F212-EB2E-47E8-A91F-EEDD24304F4B}" dt="2022-10-03T14:41:18.890" v="481" actId="20577"/>
        <pc:sldMkLst>
          <pc:docMk/>
          <pc:sldMk cId="1225679784" sldId="264"/>
        </pc:sldMkLst>
        <pc:spChg chg="mod">
          <ac:chgData name="Aleksey SQL Server DBA" userId="595bb55c94164b4d" providerId="LiveId" clId="{4478F212-EB2E-47E8-A91F-EEDD24304F4B}" dt="2022-10-03T14:41:18.890" v="481" actId="20577"/>
          <ac:spMkLst>
            <pc:docMk/>
            <pc:sldMk cId="1225679784" sldId="264"/>
            <ac:spMk id="2" creationId="{8D3C45B8-8BA5-0019-682B-DE8F9CD1EE16}"/>
          </ac:spMkLst>
        </pc:spChg>
        <pc:spChg chg="del mod">
          <ac:chgData name="Aleksey SQL Server DBA" userId="595bb55c94164b4d" providerId="LiveId" clId="{4478F212-EB2E-47E8-A91F-EEDD24304F4B}" dt="2022-10-03T14:40:06.974" v="448" actId="478"/>
          <ac:spMkLst>
            <pc:docMk/>
            <pc:sldMk cId="1225679784" sldId="264"/>
            <ac:spMk id="3" creationId="{F5DF31C3-5309-A1A7-D0FF-F96478BF53F9}"/>
          </ac:spMkLst>
        </pc:spChg>
        <pc:spChg chg="add del mod">
          <ac:chgData name="Aleksey SQL Server DBA" userId="595bb55c94164b4d" providerId="LiveId" clId="{4478F212-EB2E-47E8-A91F-EEDD24304F4B}" dt="2022-10-03T14:40:10.025" v="449" actId="478"/>
          <ac:spMkLst>
            <pc:docMk/>
            <pc:sldMk cId="1225679784" sldId="264"/>
            <ac:spMk id="5" creationId="{837B8BCF-0997-4690-739D-38FC4589C681}"/>
          </ac:spMkLst>
        </pc:spChg>
        <pc:spChg chg="add mod">
          <ac:chgData name="Aleksey SQL Server DBA" userId="595bb55c94164b4d" providerId="LiveId" clId="{4478F212-EB2E-47E8-A91F-EEDD24304F4B}" dt="2022-10-03T14:40:23.881" v="456" actId="14100"/>
          <ac:spMkLst>
            <pc:docMk/>
            <pc:sldMk cId="1225679784" sldId="264"/>
            <ac:spMk id="7" creationId="{9C35E367-0658-AE67-E9DF-383667D9430B}"/>
          </ac:spMkLst>
        </pc:spChg>
      </pc:sldChg>
      <pc:sldChg chg="addSp delSp modSp new mod">
        <pc:chgData name="Aleksey SQL Server DBA" userId="595bb55c94164b4d" providerId="LiveId" clId="{4478F212-EB2E-47E8-A91F-EEDD24304F4B}" dt="2022-10-03T15:05:07.604" v="566" actId="20577"/>
        <pc:sldMkLst>
          <pc:docMk/>
          <pc:sldMk cId="2883497573" sldId="265"/>
        </pc:sldMkLst>
        <pc:spChg chg="mod">
          <ac:chgData name="Aleksey SQL Server DBA" userId="595bb55c94164b4d" providerId="LiveId" clId="{4478F212-EB2E-47E8-A91F-EEDD24304F4B}" dt="2022-10-03T15:05:07.604" v="566" actId="20577"/>
          <ac:spMkLst>
            <pc:docMk/>
            <pc:sldMk cId="2883497573" sldId="265"/>
            <ac:spMk id="2" creationId="{E6358B8C-08E4-F46D-165B-40A20C6CBD6A}"/>
          </ac:spMkLst>
        </pc:spChg>
        <pc:spChg chg="del">
          <ac:chgData name="Aleksey SQL Server DBA" userId="595bb55c94164b4d" providerId="LiveId" clId="{4478F212-EB2E-47E8-A91F-EEDD24304F4B}" dt="2022-10-03T14:47:15.736" v="483" actId="478"/>
          <ac:spMkLst>
            <pc:docMk/>
            <pc:sldMk cId="2883497573" sldId="265"/>
            <ac:spMk id="3" creationId="{08EDB6C0-5C4C-2C9C-814B-A9063E3A24F4}"/>
          </ac:spMkLst>
        </pc:spChg>
        <pc:spChg chg="add del mod">
          <ac:chgData name="Aleksey SQL Server DBA" userId="595bb55c94164b4d" providerId="LiveId" clId="{4478F212-EB2E-47E8-A91F-EEDD24304F4B}" dt="2022-10-03T14:47:25.070" v="487" actId="22"/>
          <ac:spMkLst>
            <pc:docMk/>
            <pc:sldMk cId="2883497573" sldId="265"/>
            <ac:spMk id="5" creationId="{91C43969-4142-4DB0-4BDD-ECFCB04ED9C3}"/>
          </ac:spMkLst>
        </pc:spChg>
        <pc:spChg chg="add mod">
          <ac:chgData name="Aleksey SQL Server DBA" userId="595bb55c94164b4d" providerId="LiveId" clId="{4478F212-EB2E-47E8-A91F-EEDD24304F4B}" dt="2022-10-03T15:04:33.852" v="531" actId="20577"/>
          <ac:spMkLst>
            <pc:docMk/>
            <pc:sldMk cId="2883497573" sldId="265"/>
            <ac:spMk id="7" creationId="{CC47EF04-0183-74B2-8505-40A8E30D9AFE}"/>
          </ac:spMkLst>
        </pc:spChg>
        <pc:picChg chg="add mod">
          <ac:chgData name="Aleksey SQL Server DBA" userId="595bb55c94164b4d" providerId="LiveId" clId="{4478F212-EB2E-47E8-A91F-EEDD24304F4B}" dt="2022-10-03T14:49:05.071" v="510" actId="14100"/>
          <ac:picMkLst>
            <pc:docMk/>
            <pc:sldMk cId="2883497573" sldId="265"/>
            <ac:picMk id="9" creationId="{4CB70CCE-F9DF-84F8-550A-B99869AD2D67}"/>
          </ac:picMkLst>
        </pc:picChg>
      </pc:sldChg>
      <pc:sldChg chg="addSp delSp modSp new mod">
        <pc:chgData name="Aleksey SQL Server DBA" userId="595bb55c94164b4d" providerId="LiveId" clId="{4478F212-EB2E-47E8-A91F-EEDD24304F4B}" dt="2022-10-03T15:18:42.403" v="680" actId="20577"/>
        <pc:sldMkLst>
          <pc:docMk/>
          <pc:sldMk cId="2442130650" sldId="266"/>
        </pc:sldMkLst>
        <pc:spChg chg="mod">
          <ac:chgData name="Aleksey SQL Server DBA" userId="595bb55c94164b4d" providerId="LiveId" clId="{4478F212-EB2E-47E8-A91F-EEDD24304F4B}" dt="2022-10-03T15:09:29.811" v="590" actId="20577"/>
          <ac:spMkLst>
            <pc:docMk/>
            <pc:sldMk cId="2442130650" sldId="266"/>
            <ac:spMk id="2" creationId="{2157D218-5418-3269-80FC-BCD56E1138A3}"/>
          </ac:spMkLst>
        </pc:spChg>
        <pc:spChg chg="del mod">
          <ac:chgData name="Aleksey SQL Server DBA" userId="595bb55c94164b4d" providerId="LiveId" clId="{4478F212-EB2E-47E8-A91F-EEDD24304F4B}" dt="2022-10-03T15:12:16.678" v="592" actId="478"/>
          <ac:spMkLst>
            <pc:docMk/>
            <pc:sldMk cId="2442130650" sldId="266"/>
            <ac:spMk id="3" creationId="{14F2FF36-9A42-FC6B-9882-E5DC13AC7CD1}"/>
          </ac:spMkLst>
        </pc:spChg>
        <pc:spChg chg="add del mod">
          <ac:chgData name="Aleksey SQL Server DBA" userId="595bb55c94164b4d" providerId="LiveId" clId="{4478F212-EB2E-47E8-A91F-EEDD24304F4B}" dt="2022-10-03T15:12:20.188" v="593" actId="478"/>
          <ac:spMkLst>
            <pc:docMk/>
            <pc:sldMk cId="2442130650" sldId="266"/>
            <ac:spMk id="5" creationId="{D3D6B4DB-8F21-AFC7-1560-6F82A405852F}"/>
          </ac:spMkLst>
        </pc:spChg>
        <pc:spChg chg="add mod">
          <ac:chgData name="Aleksey SQL Server DBA" userId="595bb55c94164b4d" providerId="LiveId" clId="{4478F212-EB2E-47E8-A91F-EEDD24304F4B}" dt="2022-10-03T15:18:42.403" v="680" actId="20577"/>
          <ac:spMkLst>
            <pc:docMk/>
            <pc:sldMk cId="2442130650" sldId="266"/>
            <ac:spMk id="6" creationId="{6F459B23-F543-5AAC-E7CD-F225705AA564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612C3F-6D26-4A7D-B70C-8241BA870A04}" type="doc">
      <dgm:prSet loTypeId="urn:microsoft.com/office/officeart/2005/8/layout/chevron1" loCatId="process" qsTypeId="urn:microsoft.com/office/officeart/2005/8/quickstyle/simple1" qsCatId="simple" csTypeId="urn:microsoft.com/office/officeart/2005/8/colors/accent3_5" csCatId="accent3" phldr="1"/>
      <dgm:spPr/>
    </dgm:pt>
    <dgm:pt modelId="{2DA35495-B5A5-4EC1-871B-443C941387F0}">
      <dgm:prSet phldrT="[Текст]"/>
      <dgm:spPr/>
      <dgm:t>
        <a:bodyPr/>
        <a:lstStyle/>
        <a:p>
          <a:r>
            <a:rPr lang="en-US" dirty="0"/>
            <a:t>Transaction LOG</a:t>
          </a:r>
          <a:endParaRPr lang="ru-RU" dirty="0"/>
        </a:p>
      </dgm:t>
    </dgm:pt>
    <dgm:pt modelId="{F87DC4E0-A74E-4DF3-9E3F-AC194DD8F4DF}" type="parTrans" cxnId="{4957B82C-5ADF-42AE-AA46-AD32EE9D2E29}">
      <dgm:prSet/>
      <dgm:spPr/>
      <dgm:t>
        <a:bodyPr/>
        <a:lstStyle/>
        <a:p>
          <a:endParaRPr lang="ru-RU"/>
        </a:p>
      </dgm:t>
    </dgm:pt>
    <dgm:pt modelId="{7E8009D3-CA3C-4DC7-B6CC-0E53AD1D9ACB}" type="sibTrans" cxnId="{4957B82C-5ADF-42AE-AA46-AD32EE9D2E29}">
      <dgm:prSet/>
      <dgm:spPr/>
      <dgm:t>
        <a:bodyPr/>
        <a:lstStyle/>
        <a:p>
          <a:endParaRPr lang="ru-RU"/>
        </a:p>
      </dgm:t>
    </dgm:pt>
    <dgm:pt modelId="{165EC808-E588-4A61-8CFA-71EB1A41162A}">
      <dgm:prSet phldrT="[Текст]"/>
      <dgm:spPr/>
      <dgm:t>
        <a:bodyPr/>
        <a:lstStyle/>
        <a:p>
          <a:r>
            <a:rPr lang="en-US" dirty="0"/>
            <a:t>TLOG backup</a:t>
          </a:r>
          <a:endParaRPr lang="ru-RU" dirty="0"/>
        </a:p>
      </dgm:t>
    </dgm:pt>
    <dgm:pt modelId="{543A72D0-F85B-4D38-AC15-F9983EFEAFB8}" type="parTrans" cxnId="{11E28391-042B-4293-96DD-0BB3D047A7E5}">
      <dgm:prSet/>
      <dgm:spPr/>
      <dgm:t>
        <a:bodyPr/>
        <a:lstStyle/>
        <a:p>
          <a:endParaRPr lang="ru-RU"/>
        </a:p>
      </dgm:t>
    </dgm:pt>
    <dgm:pt modelId="{64CED55B-7254-4070-8B9A-5890BD53D261}" type="sibTrans" cxnId="{11E28391-042B-4293-96DD-0BB3D047A7E5}">
      <dgm:prSet/>
      <dgm:spPr/>
      <dgm:t>
        <a:bodyPr/>
        <a:lstStyle/>
        <a:p>
          <a:endParaRPr lang="ru-RU"/>
        </a:p>
      </dgm:t>
    </dgm:pt>
    <dgm:pt modelId="{591E03D1-C46A-4D2E-8C5C-D272C3E95707}" type="pres">
      <dgm:prSet presAssocID="{7C612C3F-6D26-4A7D-B70C-8241BA870A04}" presName="Name0" presStyleCnt="0">
        <dgm:presLayoutVars>
          <dgm:dir/>
          <dgm:animLvl val="lvl"/>
          <dgm:resizeHandles val="exact"/>
        </dgm:presLayoutVars>
      </dgm:prSet>
      <dgm:spPr/>
    </dgm:pt>
    <dgm:pt modelId="{FC2880A8-CFB0-4247-872B-D1F99EC29EAA}" type="pres">
      <dgm:prSet presAssocID="{2DA35495-B5A5-4EC1-871B-443C941387F0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7EA8DA69-16D3-487B-98FF-05BA21097EFD}" type="pres">
      <dgm:prSet presAssocID="{7E8009D3-CA3C-4DC7-B6CC-0E53AD1D9ACB}" presName="parTxOnlySpace" presStyleCnt="0"/>
      <dgm:spPr/>
    </dgm:pt>
    <dgm:pt modelId="{EE57EB5D-4959-48FA-898A-481F4579B71B}" type="pres">
      <dgm:prSet presAssocID="{165EC808-E588-4A61-8CFA-71EB1A41162A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2BE06200-98BF-4F12-A358-787C9F41368D}" type="presOf" srcId="{2DA35495-B5A5-4EC1-871B-443C941387F0}" destId="{FC2880A8-CFB0-4247-872B-D1F99EC29EAA}" srcOrd="0" destOrd="0" presId="urn:microsoft.com/office/officeart/2005/8/layout/chevron1"/>
    <dgm:cxn modelId="{915F5618-31BF-47C3-9067-9A74CCBD40CA}" type="presOf" srcId="{165EC808-E588-4A61-8CFA-71EB1A41162A}" destId="{EE57EB5D-4959-48FA-898A-481F4579B71B}" srcOrd="0" destOrd="0" presId="urn:microsoft.com/office/officeart/2005/8/layout/chevron1"/>
    <dgm:cxn modelId="{4957B82C-5ADF-42AE-AA46-AD32EE9D2E29}" srcId="{7C612C3F-6D26-4A7D-B70C-8241BA870A04}" destId="{2DA35495-B5A5-4EC1-871B-443C941387F0}" srcOrd="0" destOrd="0" parTransId="{F87DC4E0-A74E-4DF3-9E3F-AC194DD8F4DF}" sibTransId="{7E8009D3-CA3C-4DC7-B6CC-0E53AD1D9ACB}"/>
    <dgm:cxn modelId="{11E28391-042B-4293-96DD-0BB3D047A7E5}" srcId="{7C612C3F-6D26-4A7D-B70C-8241BA870A04}" destId="{165EC808-E588-4A61-8CFA-71EB1A41162A}" srcOrd="1" destOrd="0" parTransId="{543A72D0-F85B-4D38-AC15-F9983EFEAFB8}" sibTransId="{64CED55B-7254-4070-8B9A-5890BD53D261}"/>
    <dgm:cxn modelId="{143D2BA6-7DB2-4C24-9049-5933C66F6A36}" type="presOf" srcId="{7C612C3F-6D26-4A7D-B70C-8241BA870A04}" destId="{591E03D1-C46A-4D2E-8C5C-D272C3E95707}" srcOrd="0" destOrd="0" presId="urn:microsoft.com/office/officeart/2005/8/layout/chevron1"/>
    <dgm:cxn modelId="{EF3420F4-BE13-45B0-BD5A-A0318319BA4C}" type="presParOf" srcId="{591E03D1-C46A-4D2E-8C5C-D272C3E95707}" destId="{FC2880A8-CFB0-4247-872B-D1F99EC29EAA}" srcOrd="0" destOrd="0" presId="urn:microsoft.com/office/officeart/2005/8/layout/chevron1"/>
    <dgm:cxn modelId="{D617A38F-FC09-4043-BD47-4640D8CE8486}" type="presParOf" srcId="{591E03D1-C46A-4D2E-8C5C-D272C3E95707}" destId="{7EA8DA69-16D3-487B-98FF-05BA21097EFD}" srcOrd="1" destOrd="0" presId="urn:microsoft.com/office/officeart/2005/8/layout/chevron1"/>
    <dgm:cxn modelId="{F856692D-2104-461E-83E0-286E489EFAC7}" type="presParOf" srcId="{591E03D1-C46A-4D2E-8C5C-D272C3E95707}" destId="{EE57EB5D-4959-48FA-898A-481F4579B71B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C612C3F-6D26-4A7D-B70C-8241BA870A04}" type="doc">
      <dgm:prSet loTypeId="urn:microsoft.com/office/officeart/2005/8/layout/chevron1" loCatId="process" qsTypeId="urn:microsoft.com/office/officeart/2005/8/quickstyle/simple1" qsCatId="simple" csTypeId="urn:microsoft.com/office/officeart/2005/8/colors/accent2_5" csCatId="accent2" phldr="1"/>
      <dgm:spPr/>
    </dgm:pt>
    <dgm:pt modelId="{2DA35495-B5A5-4EC1-871B-443C941387F0}">
      <dgm:prSet phldrT="[Текст]"/>
      <dgm:spPr/>
      <dgm:t>
        <a:bodyPr/>
        <a:lstStyle/>
        <a:p>
          <a:r>
            <a:rPr lang="en-US" dirty="0"/>
            <a:t>Data file</a:t>
          </a:r>
          <a:endParaRPr lang="ru-RU" dirty="0"/>
        </a:p>
      </dgm:t>
    </dgm:pt>
    <dgm:pt modelId="{F87DC4E0-A74E-4DF3-9E3F-AC194DD8F4DF}" type="parTrans" cxnId="{4957B82C-5ADF-42AE-AA46-AD32EE9D2E29}">
      <dgm:prSet/>
      <dgm:spPr/>
      <dgm:t>
        <a:bodyPr/>
        <a:lstStyle/>
        <a:p>
          <a:endParaRPr lang="ru-RU"/>
        </a:p>
      </dgm:t>
    </dgm:pt>
    <dgm:pt modelId="{7E8009D3-CA3C-4DC7-B6CC-0E53AD1D9ACB}" type="sibTrans" cxnId="{4957B82C-5ADF-42AE-AA46-AD32EE9D2E29}">
      <dgm:prSet/>
      <dgm:spPr/>
      <dgm:t>
        <a:bodyPr/>
        <a:lstStyle/>
        <a:p>
          <a:endParaRPr lang="ru-RU"/>
        </a:p>
      </dgm:t>
    </dgm:pt>
    <dgm:pt modelId="{165EC808-E588-4A61-8CFA-71EB1A41162A}">
      <dgm:prSet phldrT="[Текст]"/>
      <dgm:spPr/>
      <dgm:t>
        <a:bodyPr/>
        <a:lstStyle/>
        <a:p>
          <a:r>
            <a:rPr lang="en-US" dirty="0"/>
            <a:t>Full or Diff backup</a:t>
          </a:r>
          <a:endParaRPr lang="ru-RU" dirty="0"/>
        </a:p>
      </dgm:t>
    </dgm:pt>
    <dgm:pt modelId="{543A72D0-F85B-4D38-AC15-F9983EFEAFB8}" type="parTrans" cxnId="{11E28391-042B-4293-96DD-0BB3D047A7E5}">
      <dgm:prSet/>
      <dgm:spPr/>
      <dgm:t>
        <a:bodyPr/>
        <a:lstStyle/>
        <a:p>
          <a:endParaRPr lang="ru-RU"/>
        </a:p>
      </dgm:t>
    </dgm:pt>
    <dgm:pt modelId="{64CED55B-7254-4070-8B9A-5890BD53D261}" type="sibTrans" cxnId="{11E28391-042B-4293-96DD-0BB3D047A7E5}">
      <dgm:prSet/>
      <dgm:spPr/>
      <dgm:t>
        <a:bodyPr/>
        <a:lstStyle/>
        <a:p>
          <a:endParaRPr lang="ru-RU"/>
        </a:p>
      </dgm:t>
    </dgm:pt>
    <dgm:pt modelId="{591E03D1-C46A-4D2E-8C5C-D272C3E95707}" type="pres">
      <dgm:prSet presAssocID="{7C612C3F-6D26-4A7D-B70C-8241BA870A04}" presName="Name0" presStyleCnt="0">
        <dgm:presLayoutVars>
          <dgm:dir/>
          <dgm:animLvl val="lvl"/>
          <dgm:resizeHandles val="exact"/>
        </dgm:presLayoutVars>
      </dgm:prSet>
      <dgm:spPr/>
    </dgm:pt>
    <dgm:pt modelId="{FC2880A8-CFB0-4247-872B-D1F99EC29EAA}" type="pres">
      <dgm:prSet presAssocID="{2DA35495-B5A5-4EC1-871B-443C941387F0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7EA8DA69-16D3-487B-98FF-05BA21097EFD}" type="pres">
      <dgm:prSet presAssocID="{7E8009D3-CA3C-4DC7-B6CC-0E53AD1D9ACB}" presName="parTxOnlySpace" presStyleCnt="0"/>
      <dgm:spPr/>
    </dgm:pt>
    <dgm:pt modelId="{EE57EB5D-4959-48FA-898A-481F4579B71B}" type="pres">
      <dgm:prSet presAssocID="{165EC808-E588-4A61-8CFA-71EB1A41162A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2BE06200-98BF-4F12-A358-787C9F41368D}" type="presOf" srcId="{2DA35495-B5A5-4EC1-871B-443C941387F0}" destId="{FC2880A8-CFB0-4247-872B-D1F99EC29EAA}" srcOrd="0" destOrd="0" presId="urn:microsoft.com/office/officeart/2005/8/layout/chevron1"/>
    <dgm:cxn modelId="{915F5618-31BF-47C3-9067-9A74CCBD40CA}" type="presOf" srcId="{165EC808-E588-4A61-8CFA-71EB1A41162A}" destId="{EE57EB5D-4959-48FA-898A-481F4579B71B}" srcOrd="0" destOrd="0" presId="urn:microsoft.com/office/officeart/2005/8/layout/chevron1"/>
    <dgm:cxn modelId="{4957B82C-5ADF-42AE-AA46-AD32EE9D2E29}" srcId="{7C612C3F-6D26-4A7D-B70C-8241BA870A04}" destId="{2DA35495-B5A5-4EC1-871B-443C941387F0}" srcOrd="0" destOrd="0" parTransId="{F87DC4E0-A74E-4DF3-9E3F-AC194DD8F4DF}" sibTransId="{7E8009D3-CA3C-4DC7-B6CC-0E53AD1D9ACB}"/>
    <dgm:cxn modelId="{11E28391-042B-4293-96DD-0BB3D047A7E5}" srcId="{7C612C3F-6D26-4A7D-B70C-8241BA870A04}" destId="{165EC808-E588-4A61-8CFA-71EB1A41162A}" srcOrd="1" destOrd="0" parTransId="{543A72D0-F85B-4D38-AC15-F9983EFEAFB8}" sibTransId="{64CED55B-7254-4070-8B9A-5890BD53D261}"/>
    <dgm:cxn modelId="{143D2BA6-7DB2-4C24-9049-5933C66F6A36}" type="presOf" srcId="{7C612C3F-6D26-4A7D-B70C-8241BA870A04}" destId="{591E03D1-C46A-4D2E-8C5C-D272C3E95707}" srcOrd="0" destOrd="0" presId="urn:microsoft.com/office/officeart/2005/8/layout/chevron1"/>
    <dgm:cxn modelId="{EF3420F4-BE13-45B0-BD5A-A0318319BA4C}" type="presParOf" srcId="{591E03D1-C46A-4D2E-8C5C-D272C3E95707}" destId="{FC2880A8-CFB0-4247-872B-D1F99EC29EAA}" srcOrd="0" destOrd="0" presId="urn:microsoft.com/office/officeart/2005/8/layout/chevron1"/>
    <dgm:cxn modelId="{D617A38F-FC09-4043-BD47-4640D8CE8486}" type="presParOf" srcId="{591E03D1-C46A-4D2E-8C5C-D272C3E95707}" destId="{7EA8DA69-16D3-487B-98FF-05BA21097EFD}" srcOrd="1" destOrd="0" presId="urn:microsoft.com/office/officeart/2005/8/layout/chevron1"/>
    <dgm:cxn modelId="{F856692D-2104-461E-83E0-286E489EFAC7}" type="presParOf" srcId="{591E03D1-C46A-4D2E-8C5C-D272C3E95707}" destId="{EE57EB5D-4959-48FA-898A-481F4579B71B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3A32019-E71F-4205-AF94-13BA22D792E3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ru-RU"/>
        </a:p>
      </dgm:t>
    </dgm:pt>
    <dgm:pt modelId="{E8E0B663-5FB0-4120-95ED-712C87521728}">
      <dgm:prSet phldrT="[Текст]"/>
      <dgm:spPr/>
      <dgm:t>
        <a:bodyPr/>
        <a:lstStyle/>
        <a:p>
          <a:r>
            <a:rPr lang="en-US" dirty="0"/>
            <a:t>Backup and restore</a:t>
          </a:r>
          <a:endParaRPr lang="ru-RU" dirty="0"/>
        </a:p>
      </dgm:t>
    </dgm:pt>
    <dgm:pt modelId="{4E257CBB-5AA3-4C60-A37B-41ACF331C4C4}" type="parTrans" cxnId="{00D6EC0A-EA7C-45D0-8A79-439C6D3FF375}">
      <dgm:prSet/>
      <dgm:spPr/>
      <dgm:t>
        <a:bodyPr/>
        <a:lstStyle/>
        <a:p>
          <a:endParaRPr lang="ru-RU"/>
        </a:p>
      </dgm:t>
    </dgm:pt>
    <dgm:pt modelId="{A2C86CF8-3274-47D7-B579-5D9A7AE24838}" type="sibTrans" cxnId="{00D6EC0A-EA7C-45D0-8A79-439C6D3FF375}">
      <dgm:prSet/>
      <dgm:spPr/>
      <dgm:t>
        <a:bodyPr/>
        <a:lstStyle/>
        <a:p>
          <a:endParaRPr lang="ru-RU"/>
        </a:p>
      </dgm:t>
    </dgm:pt>
    <dgm:pt modelId="{A911D418-792C-4156-9A43-DA505E9E1E93}">
      <dgm:prSet phldrT="[Текст]"/>
      <dgm:spPr/>
      <dgm:t>
        <a:bodyPr/>
        <a:lstStyle/>
        <a:p>
          <a:r>
            <a:rPr lang="en-US" dirty="0"/>
            <a:t>Maintenance</a:t>
          </a:r>
          <a:endParaRPr lang="ru-RU" dirty="0"/>
        </a:p>
      </dgm:t>
    </dgm:pt>
    <dgm:pt modelId="{AACAFA86-C2CB-48D1-AEEB-127AB43FEBC8}" type="parTrans" cxnId="{DDE16C6C-39EA-4327-BEFB-AE4E794E0BA8}">
      <dgm:prSet/>
      <dgm:spPr/>
      <dgm:t>
        <a:bodyPr/>
        <a:lstStyle/>
        <a:p>
          <a:endParaRPr lang="ru-RU"/>
        </a:p>
      </dgm:t>
    </dgm:pt>
    <dgm:pt modelId="{1FEE9D80-3805-4272-800C-EB34CD6C0836}" type="sibTrans" cxnId="{DDE16C6C-39EA-4327-BEFB-AE4E794E0BA8}">
      <dgm:prSet/>
      <dgm:spPr/>
      <dgm:t>
        <a:bodyPr/>
        <a:lstStyle/>
        <a:p>
          <a:endParaRPr lang="ru-RU"/>
        </a:p>
      </dgm:t>
    </dgm:pt>
    <dgm:pt modelId="{92584E22-5141-4487-82E8-EA258E7D130F}">
      <dgm:prSet phldrT="[Текст]"/>
      <dgm:spPr/>
      <dgm:t>
        <a:bodyPr/>
        <a:lstStyle/>
        <a:p>
          <a:r>
            <a:rPr lang="en-US" dirty="0"/>
            <a:t>Performance</a:t>
          </a:r>
          <a:endParaRPr lang="ru-RU" dirty="0"/>
        </a:p>
      </dgm:t>
    </dgm:pt>
    <dgm:pt modelId="{ED68473D-ACC1-4AE9-BF0E-2AE452E260EC}" type="parTrans" cxnId="{B86D72F4-8BE6-4B2F-AFE4-5D36B07E9C25}">
      <dgm:prSet/>
      <dgm:spPr/>
      <dgm:t>
        <a:bodyPr/>
        <a:lstStyle/>
        <a:p>
          <a:endParaRPr lang="ru-RU"/>
        </a:p>
      </dgm:t>
    </dgm:pt>
    <dgm:pt modelId="{0C09E033-F7FB-4D3E-B3BF-7837313C207E}" type="sibTrans" cxnId="{B86D72F4-8BE6-4B2F-AFE4-5D36B07E9C25}">
      <dgm:prSet/>
      <dgm:spPr/>
      <dgm:t>
        <a:bodyPr/>
        <a:lstStyle/>
        <a:p>
          <a:endParaRPr lang="ru-RU"/>
        </a:p>
      </dgm:t>
    </dgm:pt>
    <dgm:pt modelId="{9DB12B84-1FAE-42AE-9DDD-EEE87D364463}">
      <dgm:prSet phldrT="[Текст]"/>
      <dgm:spPr/>
      <dgm:t>
        <a:bodyPr/>
        <a:lstStyle/>
        <a:p>
          <a:r>
            <a:rPr lang="en-US" dirty="0"/>
            <a:t>Disaster recovery</a:t>
          </a:r>
          <a:endParaRPr lang="ru-RU" dirty="0"/>
        </a:p>
      </dgm:t>
    </dgm:pt>
    <dgm:pt modelId="{10B95FC5-3DD9-4B74-9D31-F5D26F68D3F4}" type="parTrans" cxnId="{B0CE41FF-1E5B-43FB-9DF4-037054B610AF}">
      <dgm:prSet/>
      <dgm:spPr/>
      <dgm:t>
        <a:bodyPr/>
        <a:lstStyle/>
        <a:p>
          <a:endParaRPr lang="ru-RU"/>
        </a:p>
      </dgm:t>
    </dgm:pt>
    <dgm:pt modelId="{FDDD5DE1-06ED-46BB-98F3-864C7C8AC660}" type="sibTrans" cxnId="{B0CE41FF-1E5B-43FB-9DF4-037054B610AF}">
      <dgm:prSet/>
      <dgm:spPr/>
      <dgm:t>
        <a:bodyPr/>
        <a:lstStyle/>
        <a:p>
          <a:endParaRPr lang="ru-RU"/>
        </a:p>
      </dgm:t>
    </dgm:pt>
    <dgm:pt modelId="{61489B37-80E6-4938-B05B-CA09D12F37E6}">
      <dgm:prSet phldrT="[Текст]"/>
      <dgm:spPr/>
      <dgm:t>
        <a:bodyPr/>
        <a:lstStyle/>
        <a:p>
          <a:r>
            <a:rPr lang="en-US" dirty="0"/>
            <a:t>Out of SLA</a:t>
          </a:r>
          <a:endParaRPr lang="ru-RU" dirty="0"/>
        </a:p>
      </dgm:t>
    </dgm:pt>
    <dgm:pt modelId="{689C0A9C-2D46-4456-9228-92F15E5E3787}" type="parTrans" cxnId="{11E984F9-AF2A-4E84-84C3-E957CA5C574F}">
      <dgm:prSet/>
      <dgm:spPr/>
      <dgm:t>
        <a:bodyPr/>
        <a:lstStyle/>
        <a:p>
          <a:endParaRPr lang="ru-RU"/>
        </a:p>
      </dgm:t>
    </dgm:pt>
    <dgm:pt modelId="{CE541D9F-60B3-491A-9492-0AAFBB78298E}" type="sibTrans" cxnId="{11E984F9-AF2A-4E84-84C3-E957CA5C574F}">
      <dgm:prSet/>
      <dgm:spPr/>
      <dgm:t>
        <a:bodyPr/>
        <a:lstStyle/>
        <a:p>
          <a:endParaRPr lang="ru-RU"/>
        </a:p>
      </dgm:t>
    </dgm:pt>
    <dgm:pt modelId="{4AE081FA-4010-43D0-B8CF-60AF02BDE7CD}" type="pres">
      <dgm:prSet presAssocID="{C3A32019-E71F-4205-AF94-13BA22D792E3}" presName="linear" presStyleCnt="0">
        <dgm:presLayoutVars>
          <dgm:dir/>
          <dgm:animLvl val="lvl"/>
          <dgm:resizeHandles val="exact"/>
        </dgm:presLayoutVars>
      </dgm:prSet>
      <dgm:spPr/>
    </dgm:pt>
    <dgm:pt modelId="{18E22BB5-7092-4039-9851-CFC4843A7590}" type="pres">
      <dgm:prSet presAssocID="{E8E0B663-5FB0-4120-95ED-712C87521728}" presName="parentLin" presStyleCnt="0"/>
      <dgm:spPr/>
    </dgm:pt>
    <dgm:pt modelId="{7321EB33-D0E3-46B0-AA44-9C655B3932C2}" type="pres">
      <dgm:prSet presAssocID="{E8E0B663-5FB0-4120-95ED-712C87521728}" presName="parentLeftMargin" presStyleLbl="node1" presStyleIdx="0" presStyleCnt="2"/>
      <dgm:spPr/>
    </dgm:pt>
    <dgm:pt modelId="{C93B6871-EA98-4E5C-9BEC-0867B65908B5}" type="pres">
      <dgm:prSet presAssocID="{E8E0B663-5FB0-4120-95ED-712C8752172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0ABC81D-E942-43F5-B0C6-759E6F099EC0}" type="pres">
      <dgm:prSet presAssocID="{E8E0B663-5FB0-4120-95ED-712C87521728}" presName="negativeSpace" presStyleCnt="0"/>
      <dgm:spPr/>
    </dgm:pt>
    <dgm:pt modelId="{5E088FA0-850C-4992-AD96-D704D1CF0E10}" type="pres">
      <dgm:prSet presAssocID="{E8E0B663-5FB0-4120-95ED-712C87521728}" presName="childText" presStyleLbl="conFgAcc1" presStyleIdx="0" presStyleCnt="2">
        <dgm:presLayoutVars>
          <dgm:bulletEnabled val="1"/>
        </dgm:presLayoutVars>
      </dgm:prSet>
      <dgm:spPr/>
    </dgm:pt>
    <dgm:pt modelId="{2F16885D-6D3E-4022-9666-9F49DF889149}" type="pres">
      <dgm:prSet presAssocID="{A2C86CF8-3274-47D7-B579-5D9A7AE24838}" presName="spaceBetweenRectangles" presStyleCnt="0"/>
      <dgm:spPr/>
    </dgm:pt>
    <dgm:pt modelId="{B47BEF56-ADE3-4C4E-A2DF-DEE05A018951}" type="pres">
      <dgm:prSet presAssocID="{A911D418-792C-4156-9A43-DA505E9E1E93}" presName="parentLin" presStyleCnt="0"/>
      <dgm:spPr/>
    </dgm:pt>
    <dgm:pt modelId="{AAE3B6F0-F0E9-4925-A13A-F8C06F0F1709}" type="pres">
      <dgm:prSet presAssocID="{A911D418-792C-4156-9A43-DA505E9E1E93}" presName="parentLeftMargin" presStyleLbl="node1" presStyleIdx="0" presStyleCnt="2"/>
      <dgm:spPr/>
    </dgm:pt>
    <dgm:pt modelId="{72AE83CD-6A7C-4F8D-955A-F72BCF6F0BD9}" type="pres">
      <dgm:prSet presAssocID="{A911D418-792C-4156-9A43-DA505E9E1E93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A2DC0A9B-016D-44F2-8AB6-D9CF715E3C31}" type="pres">
      <dgm:prSet presAssocID="{A911D418-792C-4156-9A43-DA505E9E1E93}" presName="negativeSpace" presStyleCnt="0"/>
      <dgm:spPr/>
    </dgm:pt>
    <dgm:pt modelId="{C538B1C8-908D-4B4F-810C-087EEFB7B3FF}" type="pres">
      <dgm:prSet presAssocID="{A911D418-792C-4156-9A43-DA505E9E1E93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C5E8220A-8FEF-4B02-9C2F-178C739D0D95}" type="presOf" srcId="{A911D418-792C-4156-9A43-DA505E9E1E93}" destId="{72AE83CD-6A7C-4F8D-955A-F72BCF6F0BD9}" srcOrd="1" destOrd="0" presId="urn:microsoft.com/office/officeart/2005/8/layout/list1"/>
    <dgm:cxn modelId="{00D6EC0A-EA7C-45D0-8A79-439C6D3FF375}" srcId="{C3A32019-E71F-4205-AF94-13BA22D792E3}" destId="{E8E0B663-5FB0-4120-95ED-712C87521728}" srcOrd="0" destOrd="0" parTransId="{4E257CBB-5AA3-4C60-A37B-41ACF331C4C4}" sibTransId="{A2C86CF8-3274-47D7-B579-5D9A7AE24838}"/>
    <dgm:cxn modelId="{7E200629-9C1E-412A-9102-617FBF4316D5}" type="presOf" srcId="{92584E22-5141-4487-82E8-EA258E7D130F}" destId="{C538B1C8-908D-4B4F-810C-087EEFB7B3FF}" srcOrd="0" destOrd="0" presId="urn:microsoft.com/office/officeart/2005/8/layout/list1"/>
    <dgm:cxn modelId="{DDE16C6C-39EA-4327-BEFB-AE4E794E0BA8}" srcId="{C3A32019-E71F-4205-AF94-13BA22D792E3}" destId="{A911D418-792C-4156-9A43-DA505E9E1E93}" srcOrd="1" destOrd="0" parTransId="{AACAFA86-C2CB-48D1-AEEB-127AB43FEBC8}" sibTransId="{1FEE9D80-3805-4272-800C-EB34CD6C0836}"/>
    <dgm:cxn modelId="{B5936D99-6185-488E-8DDB-FBF92F3C0E34}" type="presOf" srcId="{E8E0B663-5FB0-4120-95ED-712C87521728}" destId="{7321EB33-D0E3-46B0-AA44-9C655B3932C2}" srcOrd="0" destOrd="0" presId="urn:microsoft.com/office/officeart/2005/8/layout/list1"/>
    <dgm:cxn modelId="{6C2740BE-E74A-429A-9652-A1699BBFBDD0}" type="presOf" srcId="{61489B37-80E6-4938-B05B-CA09D12F37E6}" destId="{5E088FA0-850C-4992-AD96-D704D1CF0E10}" srcOrd="0" destOrd="1" presId="urn:microsoft.com/office/officeart/2005/8/layout/list1"/>
    <dgm:cxn modelId="{E5AA45C5-ADB3-4C28-AEE9-383E97AA2F33}" type="presOf" srcId="{E8E0B663-5FB0-4120-95ED-712C87521728}" destId="{C93B6871-EA98-4E5C-9BEC-0867B65908B5}" srcOrd="1" destOrd="0" presId="urn:microsoft.com/office/officeart/2005/8/layout/list1"/>
    <dgm:cxn modelId="{27CD7AE1-FC00-4B6F-BD3B-208F3A44EFE5}" type="presOf" srcId="{C3A32019-E71F-4205-AF94-13BA22D792E3}" destId="{4AE081FA-4010-43D0-B8CF-60AF02BDE7CD}" srcOrd="0" destOrd="0" presId="urn:microsoft.com/office/officeart/2005/8/layout/list1"/>
    <dgm:cxn modelId="{4848C9E8-289E-4A2A-BB31-D790996FE83E}" type="presOf" srcId="{9DB12B84-1FAE-42AE-9DDD-EEE87D364463}" destId="{5E088FA0-850C-4992-AD96-D704D1CF0E10}" srcOrd="0" destOrd="0" presId="urn:microsoft.com/office/officeart/2005/8/layout/list1"/>
    <dgm:cxn modelId="{B86D72F4-8BE6-4B2F-AFE4-5D36B07E9C25}" srcId="{A911D418-792C-4156-9A43-DA505E9E1E93}" destId="{92584E22-5141-4487-82E8-EA258E7D130F}" srcOrd="0" destOrd="0" parTransId="{ED68473D-ACC1-4AE9-BF0E-2AE452E260EC}" sibTransId="{0C09E033-F7FB-4D3E-B3BF-7837313C207E}"/>
    <dgm:cxn modelId="{11E984F9-AF2A-4E84-84C3-E957CA5C574F}" srcId="{E8E0B663-5FB0-4120-95ED-712C87521728}" destId="{61489B37-80E6-4938-B05B-CA09D12F37E6}" srcOrd="1" destOrd="0" parTransId="{689C0A9C-2D46-4456-9228-92F15E5E3787}" sibTransId="{CE541D9F-60B3-491A-9492-0AAFBB78298E}"/>
    <dgm:cxn modelId="{2170BDFB-2623-40AF-93C2-289EEEE092D8}" type="presOf" srcId="{A911D418-792C-4156-9A43-DA505E9E1E93}" destId="{AAE3B6F0-F0E9-4925-A13A-F8C06F0F1709}" srcOrd="0" destOrd="0" presId="urn:microsoft.com/office/officeart/2005/8/layout/list1"/>
    <dgm:cxn modelId="{B0CE41FF-1E5B-43FB-9DF4-037054B610AF}" srcId="{E8E0B663-5FB0-4120-95ED-712C87521728}" destId="{9DB12B84-1FAE-42AE-9DDD-EEE87D364463}" srcOrd="0" destOrd="0" parTransId="{10B95FC5-3DD9-4B74-9D31-F5D26F68D3F4}" sibTransId="{FDDD5DE1-06ED-46BB-98F3-864C7C8AC660}"/>
    <dgm:cxn modelId="{CE31DD7B-3EE1-420B-9786-3ED1DD558C32}" type="presParOf" srcId="{4AE081FA-4010-43D0-B8CF-60AF02BDE7CD}" destId="{18E22BB5-7092-4039-9851-CFC4843A7590}" srcOrd="0" destOrd="0" presId="urn:microsoft.com/office/officeart/2005/8/layout/list1"/>
    <dgm:cxn modelId="{64BB98F7-A5A2-4ABB-A063-10215930E888}" type="presParOf" srcId="{18E22BB5-7092-4039-9851-CFC4843A7590}" destId="{7321EB33-D0E3-46B0-AA44-9C655B3932C2}" srcOrd="0" destOrd="0" presId="urn:microsoft.com/office/officeart/2005/8/layout/list1"/>
    <dgm:cxn modelId="{1A5E8651-EC27-4626-8813-2AB7BFC217E2}" type="presParOf" srcId="{18E22BB5-7092-4039-9851-CFC4843A7590}" destId="{C93B6871-EA98-4E5C-9BEC-0867B65908B5}" srcOrd="1" destOrd="0" presId="urn:microsoft.com/office/officeart/2005/8/layout/list1"/>
    <dgm:cxn modelId="{4C34A528-A2AE-4476-8836-E5CCD9300FF8}" type="presParOf" srcId="{4AE081FA-4010-43D0-B8CF-60AF02BDE7CD}" destId="{50ABC81D-E942-43F5-B0C6-759E6F099EC0}" srcOrd="1" destOrd="0" presId="urn:microsoft.com/office/officeart/2005/8/layout/list1"/>
    <dgm:cxn modelId="{4720A009-318C-48E2-AAE7-824BB32EEA71}" type="presParOf" srcId="{4AE081FA-4010-43D0-B8CF-60AF02BDE7CD}" destId="{5E088FA0-850C-4992-AD96-D704D1CF0E10}" srcOrd="2" destOrd="0" presId="urn:microsoft.com/office/officeart/2005/8/layout/list1"/>
    <dgm:cxn modelId="{F36E9448-760D-4DAF-B42D-338BC68C6359}" type="presParOf" srcId="{4AE081FA-4010-43D0-B8CF-60AF02BDE7CD}" destId="{2F16885D-6D3E-4022-9666-9F49DF889149}" srcOrd="3" destOrd="0" presId="urn:microsoft.com/office/officeart/2005/8/layout/list1"/>
    <dgm:cxn modelId="{A6B91B1D-B9E6-4A54-B5CE-0F073B8E3FBC}" type="presParOf" srcId="{4AE081FA-4010-43D0-B8CF-60AF02BDE7CD}" destId="{B47BEF56-ADE3-4C4E-A2DF-DEE05A018951}" srcOrd="4" destOrd="0" presId="urn:microsoft.com/office/officeart/2005/8/layout/list1"/>
    <dgm:cxn modelId="{F740544F-8D66-4BFA-A964-E51F29E0CD09}" type="presParOf" srcId="{B47BEF56-ADE3-4C4E-A2DF-DEE05A018951}" destId="{AAE3B6F0-F0E9-4925-A13A-F8C06F0F1709}" srcOrd="0" destOrd="0" presId="urn:microsoft.com/office/officeart/2005/8/layout/list1"/>
    <dgm:cxn modelId="{415ECFD5-3FC0-478A-9C8F-83C44A38D728}" type="presParOf" srcId="{B47BEF56-ADE3-4C4E-A2DF-DEE05A018951}" destId="{72AE83CD-6A7C-4F8D-955A-F72BCF6F0BD9}" srcOrd="1" destOrd="0" presId="urn:microsoft.com/office/officeart/2005/8/layout/list1"/>
    <dgm:cxn modelId="{5C0E9080-37BE-4646-A261-F9ADD694A8AB}" type="presParOf" srcId="{4AE081FA-4010-43D0-B8CF-60AF02BDE7CD}" destId="{A2DC0A9B-016D-44F2-8AB6-D9CF715E3C31}" srcOrd="5" destOrd="0" presId="urn:microsoft.com/office/officeart/2005/8/layout/list1"/>
    <dgm:cxn modelId="{CAB57677-21BF-4AF7-9B64-4120C815EAC9}" type="presParOf" srcId="{4AE081FA-4010-43D0-B8CF-60AF02BDE7CD}" destId="{C538B1C8-908D-4B4F-810C-087EEFB7B3FF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D788299-9CBC-46E6-B68E-C34B35D11707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ru-RU"/>
        </a:p>
      </dgm:t>
    </dgm:pt>
    <dgm:pt modelId="{65464F2F-39E6-493B-899A-BB9F976FADB6}">
      <dgm:prSet phldrT="[Текст]"/>
      <dgm:spPr/>
      <dgm:t>
        <a:bodyPr/>
        <a:lstStyle/>
        <a:p>
          <a:r>
            <a:rPr lang="en-US" dirty="0"/>
            <a:t>Functions COMPRESS/DECOMPRESS</a:t>
          </a:r>
          <a:endParaRPr lang="ru-RU" dirty="0"/>
        </a:p>
      </dgm:t>
    </dgm:pt>
    <dgm:pt modelId="{1990B8D7-3752-4BFF-BCF5-AC564E442D42}" type="parTrans" cxnId="{53A48B4D-BE04-4134-8F4B-FD0C5D1B729D}">
      <dgm:prSet/>
      <dgm:spPr/>
      <dgm:t>
        <a:bodyPr/>
        <a:lstStyle/>
        <a:p>
          <a:endParaRPr lang="ru-RU"/>
        </a:p>
      </dgm:t>
    </dgm:pt>
    <dgm:pt modelId="{42EDA21D-1464-4160-8F7E-9BB80C6F9078}" type="sibTrans" cxnId="{53A48B4D-BE04-4134-8F4B-FD0C5D1B729D}">
      <dgm:prSet/>
      <dgm:spPr/>
      <dgm:t>
        <a:bodyPr/>
        <a:lstStyle/>
        <a:p>
          <a:endParaRPr lang="ru-RU"/>
        </a:p>
      </dgm:t>
    </dgm:pt>
    <dgm:pt modelId="{0FA82D7F-453F-43DE-87F2-7E766E9A6182}">
      <dgm:prSet phldrT="[Текст]"/>
      <dgm:spPr/>
      <dgm:t>
        <a:bodyPr/>
        <a:lstStyle/>
        <a:p>
          <a:r>
            <a:rPr lang="en-US" dirty="0"/>
            <a:t>Indexes</a:t>
          </a:r>
          <a:endParaRPr lang="ru-RU" dirty="0"/>
        </a:p>
      </dgm:t>
    </dgm:pt>
    <dgm:pt modelId="{8D81DD53-550A-435A-B52A-68BC3436D4BA}" type="parTrans" cxnId="{282356BE-9647-4254-A84C-C4022371CDF3}">
      <dgm:prSet/>
      <dgm:spPr/>
      <dgm:t>
        <a:bodyPr/>
        <a:lstStyle/>
        <a:p>
          <a:endParaRPr lang="ru-RU"/>
        </a:p>
      </dgm:t>
    </dgm:pt>
    <dgm:pt modelId="{9F8B8135-69F9-4761-8BFE-281DB325961C}" type="sibTrans" cxnId="{282356BE-9647-4254-A84C-C4022371CDF3}">
      <dgm:prSet/>
      <dgm:spPr/>
      <dgm:t>
        <a:bodyPr/>
        <a:lstStyle/>
        <a:p>
          <a:endParaRPr lang="ru-RU"/>
        </a:p>
      </dgm:t>
    </dgm:pt>
    <dgm:pt modelId="{D59CBC1E-42A7-431C-989B-9756A8469EA2}">
      <dgm:prSet phldrT="[Текст]"/>
      <dgm:spPr/>
      <dgm:t>
        <a:bodyPr/>
        <a:lstStyle/>
        <a:p>
          <a:r>
            <a:rPr lang="en-US" dirty="0"/>
            <a:t>Full text</a:t>
          </a:r>
          <a:endParaRPr lang="ru-RU" dirty="0"/>
        </a:p>
      </dgm:t>
    </dgm:pt>
    <dgm:pt modelId="{6706CEA9-302E-4F09-9013-4928CA8DD36D}" type="parTrans" cxnId="{14DD0FFB-EA9B-498F-8B81-078A6086CA43}">
      <dgm:prSet/>
      <dgm:spPr/>
      <dgm:t>
        <a:bodyPr/>
        <a:lstStyle/>
        <a:p>
          <a:endParaRPr lang="ru-RU"/>
        </a:p>
      </dgm:t>
    </dgm:pt>
    <dgm:pt modelId="{10CC4E0D-05B2-4B19-B837-BEEF7D93AF89}" type="sibTrans" cxnId="{14DD0FFB-EA9B-498F-8B81-078A6086CA43}">
      <dgm:prSet/>
      <dgm:spPr/>
      <dgm:t>
        <a:bodyPr/>
        <a:lstStyle/>
        <a:p>
          <a:endParaRPr lang="ru-RU"/>
        </a:p>
      </dgm:t>
    </dgm:pt>
    <dgm:pt modelId="{1EA6DB5D-4444-4EE0-B6D4-6019EE5E7C18}">
      <dgm:prSet phldrT="[Текст]"/>
      <dgm:spPr/>
      <dgm:t>
        <a:bodyPr/>
        <a:lstStyle/>
        <a:p>
          <a:r>
            <a:rPr lang="en-US" dirty="0"/>
            <a:t>XML</a:t>
          </a:r>
          <a:endParaRPr lang="ru-RU" dirty="0"/>
        </a:p>
      </dgm:t>
    </dgm:pt>
    <dgm:pt modelId="{0F4E9926-8991-474F-B4DA-57DFC744D80C}" type="parTrans" cxnId="{F5F1EB4E-48CC-4595-98ED-640D73B73688}">
      <dgm:prSet/>
      <dgm:spPr/>
      <dgm:t>
        <a:bodyPr/>
        <a:lstStyle/>
        <a:p>
          <a:endParaRPr lang="ru-RU"/>
        </a:p>
      </dgm:t>
    </dgm:pt>
    <dgm:pt modelId="{411809ED-377B-4D41-8978-9BA436EA71A9}" type="sibTrans" cxnId="{F5F1EB4E-48CC-4595-98ED-640D73B73688}">
      <dgm:prSet/>
      <dgm:spPr/>
      <dgm:t>
        <a:bodyPr/>
        <a:lstStyle/>
        <a:p>
          <a:endParaRPr lang="ru-RU"/>
        </a:p>
      </dgm:t>
    </dgm:pt>
    <dgm:pt modelId="{AA92D3D9-265B-459F-81A3-BDC2E2A9B981}">
      <dgm:prSet phldrT="[Текст]"/>
      <dgm:spPr/>
      <dgm:t>
        <a:bodyPr/>
        <a:lstStyle/>
        <a:p>
          <a:r>
            <a:rPr lang="en-US" dirty="0"/>
            <a:t>Computed columns *</a:t>
          </a:r>
          <a:endParaRPr lang="ru-RU" dirty="0"/>
        </a:p>
      </dgm:t>
    </dgm:pt>
    <dgm:pt modelId="{E8E7E4E8-2F85-4D6E-B7A8-74812487118E}" type="parTrans" cxnId="{2AE3FAEF-2876-40DD-B21E-9C3F8B732C16}">
      <dgm:prSet/>
      <dgm:spPr/>
      <dgm:t>
        <a:bodyPr/>
        <a:lstStyle/>
        <a:p>
          <a:endParaRPr lang="ru-RU"/>
        </a:p>
      </dgm:t>
    </dgm:pt>
    <dgm:pt modelId="{371DEB9D-E970-4430-8D99-911B838D00BF}" type="sibTrans" cxnId="{2AE3FAEF-2876-40DD-B21E-9C3F8B732C16}">
      <dgm:prSet/>
      <dgm:spPr/>
      <dgm:t>
        <a:bodyPr/>
        <a:lstStyle/>
        <a:p>
          <a:endParaRPr lang="ru-RU"/>
        </a:p>
      </dgm:t>
    </dgm:pt>
    <dgm:pt modelId="{177D087D-2B6F-492D-A463-0AC069FE0D73}">
      <dgm:prSet phldrT="[Текст]"/>
      <dgm:spPr/>
      <dgm:t>
        <a:bodyPr/>
        <a:lstStyle/>
        <a:p>
          <a:r>
            <a:rPr lang="en-US" dirty="0"/>
            <a:t>Partition style</a:t>
          </a:r>
          <a:endParaRPr lang="ru-RU" dirty="0"/>
        </a:p>
      </dgm:t>
    </dgm:pt>
    <dgm:pt modelId="{39450082-8B5D-403F-AFA4-065312BBDC88}" type="parTrans" cxnId="{F00ED898-9C6E-4618-AB93-1726E1422FA6}">
      <dgm:prSet/>
      <dgm:spPr/>
      <dgm:t>
        <a:bodyPr/>
        <a:lstStyle/>
        <a:p>
          <a:endParaRPr lang="ru-RU"/>
        </a:p>
      </dgm:t>
    </dgm:pt>
    <dgm:pt modelId="{73289090-983B-4747-9935-D460D625F770}" type="sibTrans" cxnId="{F00ED898-9C6E-4618-AB93-1726E1422FA6}">
      <dgm:prSet/>
      <dgm:spPr/>
      <dgm:t>
        <a:bodyPr/>
        <a:lstStyle/>
        <a:p>
          <a:endParaRPr lang="ru-RU"/>
        </a:p>
      </dgm:t>
    </dgm:pt>
    <dgm:pt modelId="{4E186CBB-EA25-4A40-952C-D389AD69408E}">
      <dgm:prSet phldrT="[Текст]"/>
      <dgm:spPr/>
      <dgm:t>
        <a:bodyPr/>
        <a:lstStyle/>
        <a:p>
          <a:r>
            <a:rPr lang="en-US" dirty="0" err="1"/>
            <a:t>Filestream</a:t>
          </a:r>
          <a:endParaRPr lang="ru-RU" dirty="0"/>
        </a:p>
      </dgm:t>
    </dgm:pt>
    <dgm:pt modelId="{88DFEC06-4C3C-4545-82B5-CECDCB0B3AA6}" type="parTrans" cxnId="{960844E1-74ED-4352-9BA4-281311E2D2BC}">
      <dgm:prSet/>
      <dgm:spPr/>
      <dgm:t>
        <a:bodyPr/>
        <a:lstStyle/>
        <a:p>
          <a:endParaRPr lang="ru-RU"/>
        </a:p>
      </dgm:t>
    </dgm:pt>
    <dgm:pt modelId="{372BCA48-78D2-4467-842C-A0EB86F8D1D9}" type="sibTrans" cxnId="{960844E1-74ED-4352-9BA4-281311E2D2BC}">
      <dgm:prSet/>
      <dgm:spPr/>
      <dgm:t>
        <a:bodyPr/>
        <a:lstStyle/>
        <a:p>
          <a:endParaRPr lang="ru-RU"/>
        </a:p>
      </dgm:t>
    </dgm:pt>
    <dgm:pt modelId="{467F6F29-01AD-4630-A8E8-406800880A57}">
      <dgm:prSet phldrT="[Текст]"/>
      <dgm:spPr/>
      <dgm:t>
        <a:bodyPr/>
        <a:lstStyle/>
        <a:p>
          <a:r>
            <a:rPr lang="en-US" dirty="0"/>
            <a:t>TEXTIMAGE_ON</a:t>
          </a:r>
          <a:endParaRPr lang="ru-RU" dirty="0"/>
        </a:p>
      </dgm:t>
    </dgm:pt>
    <dgm:pt modelId="{3AA4ED7D-F5F2-42F6-A8AF-48DD7234F4A3}" type="parTrans" cxnId="{640B6BFD-CB18-422E-9DA7-7DEECEE5DB5C}">
      <dgm:prSet/>
      <dgm:spPr/>
      <dgm:t>
        <a:bodyPr/>
        <a:lstStyle/>
        <a:p>
          <a:endParaRPr lang="ru-RU"/>
        </a:p>
      </dgm:t>
    </dgm:pt>
    <dgm:pt modelId="{72530F30-E3E3-4A21-AFD7-BDD87768480F}" type="sibTrans" cxnId="{640B6BFD-CB18-422E-9DA7-7DEECEE5DB5C}">
      <dgm:prSet/>
      <dgm:spPr/>
      <dgm:t>
        <a:bodyPr/>
        <a:lstStyle/>
        <a:p>
          <a:endParaRPr lang="ru-RU"/>
        </a:p>
      </dgm:t>
    </dgm:pt>
    <dgm:pt modelId="{6DD4E127-19D1-4800-8AD1-CA97FE36D569}">
      <dgm:prSet phldrT="[Текст]"/>
      <dgm:spPr/>
      <dgm:t>
        <a:bodyPr/>
        <a:lstStyle/>
        <a:p>
          <a:r>
            <a:rPr lang="en-US" dirty="0"/>
            <a:t>Partition functions</a:t>
          </a:r>
          <a:endParaRPr lang="ru-RU" dirty="0"/>
        </a:p>
      </dgm:t>
    </dgm:pt>
    <dgm:pt modelId="{5D955F94-FBC7-4232-A910-C7CD40B23C24}" type="parTrans" cxnId="{B1369B47-FC2B-4EFD-AA59-82D1662C9904}">
      <dgm:prSet/>
      <dgm:spPr/>
      <dgm:t>
        <a:bodyPr/>
        <a:lstStyle/>
        <a:p>
          <a:endParaRPr lang="ru-RU"/>
        </a:p>
      </dgm:t>
    </dgm:pt>
    <dgm:pt modelId="{1F849CC1-7145-4946-B876-1A0217E6F7BF}" type="sibTrans" cxnId="{B1369B47-FC2B-4EFD-AA59-82D1662C9904}">
      <dgm:prSet/>
      <dgm:spPr/>
      <dgm:t>
        <a:bodyPr/>
        <a:lstStyle/>
        <a:p>
          <a:endParaRPr lang="ru-RU"/>
        </a:p>
      </dgm:t>
    </dgm:pt>
    <dgm:pt modelId="{D629D1D2-61FE-45E5-9A46-C79F35C4E255}">
      <dgm:prSet phldrT="[Текст]"/>
      <dgm:spPr/>
      <dgm:t>
        <a:bodyPr/>
        <a:lstStyle/>
        <a:p>
          <a:r>
            <a:rPr lang="en-US" dirty="0"/>
            <a:t>Compression</a:t>
          </a:r>
          <a:endParaRPr lang="ru-RU" dirty="0"/>
        </a:p>
      </dgm:t>
    </dgm:pt>
    <dgm:pt modelId="{FFCC9D7B-F1E9-4F7F-A797-0A6AE09F598C}" type="parTrans" cxnId="{2E9B2532-1EBD-4C9F-B7AF-D39B07211D2D}">
      <dgm:prSet/>
      <dgm:spPr/>
      <dgm:t>
        <a:bodyPr/>
        <a:lstStyle/>
        <a:p>
          <a:endParaRPr lang="ru-RU"/>
        </a:p>
      </dgm:t>
    </dgm:pt>
    <dgm:pt modelId="{A9D8A5EC-51DC-4210-8A1A-8C51F9DE6D31}" type="sibTrans" cxnId="{2E9B2532-1EBD-4C9F-B7AF-D39B07211D2D}">
      <dgm:prSet/>
      <dgm:spPr/>
      <dgm:t>
        <a:bodyPr/>
        <a:lstStyle/>
        <a:p>
          <a:endParaRPr lang="ru-RU"/>
        </a:p>
      </dgm:t>
    </dgm:pt>
    <dgm:pt modelId="{811D381A-B34B-4442-B40C-BE03A0C8C3EE}">
      <dgm:prSet phldrT="[Текст]"/>
      <dgm:spPr/>
      <dgm:t>
        <a:bodyPr/>
        <a:lstStyle/>
        <a:p>
          <a:r>
            <a:rPr lang="en-US"/>
            <a:t>Filesystem compression (OS) *</a:t>
          </a:r>
          <a:endParaRPr lang="ru-RU" dirty="0"/>
        </a:p>
      </dgm:t>
    </dgm:pt>
    <dgm:pt modelId="{E128CA7D-58C4-4536-88C7-87A380759677}" type="parTrans" cxnId="{73398112-5AD6-4FC7-A002-F88FEBA07F9E}">
      <dgm:prSet/>
      <dgm:spPr/>
      <dgm:t>
        <a:bodyPr/>
        <a:lstStyle/>
        <a:p>
          <a:endParaRPr lang="ru-RU"/>
        </a:p>
      </dgm:t>
    </dgm:pt>
    <dgm:pt modelId="{613172FD-CEA4-492B-92B5-F48C49C17CE9}" type="sibTrans" cxnId="{73398112-5AD6-4FC7-A002-F88FEBA07F9E}">
      <dgm:prSet/>
      <dgm:spPr/>
      <dgm:t>
        <a:bodyPr/>
        <a:lstStyle/>
        <a:p>
          <a:endParaRPr lang="ru-RU"/>
        </a:p>
      </dgm:t>
    </dgm:pt>
    <dgm:pt modelId="{CF718123-CCE5-4243-B457-A495F3E83823}">
      <dgm:prSet phldrT="[Текст]"/>
      <dgm:spPr/>
      <dgm:t>
        <a:bodyPr/>
        <a:lstStyle/>
        <a:p>
          <a:r>
            <a:rPr lang="en-US" dirty="0" err="1"/>
            <a:t>Columnstore</a:t>
          </a:r>
          <a:r>
            <a:rPr lang="en-US"/>
            <a:t> indexes</a:t>
          </a:r>
          <a:endParaRPr lang="ru-RU" dirty="0"/>
        </a:p>
      </dgm:t>
    </dgm:pt>
    <dgm:pt modelId="{FF453042-0B9A-4373-8154-0EB934F9C75E}" type="parTrans" cxnId="{5A6D4288-0BF3-46B6-810A-A2A93F45ED8D}">
      <dgm:prSet/>
      <dgm:spPr/>
    </dgm:pt>
    <dgm:pt modelId="{D34151E2-AA27-471F-B65C-A37BA7B33677}" type="sibTrans" cxnId="{5A6D4288-0BF3-46B6-810A-A2A93F45ED8D}">
      <dgm:prSet/>
      <dgm:spPr/>
    </dgm:pt>
    <dgm:pt modelId="{25EBB350-F37A-490B-B624-17DEB5699940}" type="pres">
      <dgm:prSet presAssocID="{7D788299-9CBC-46E6-B68E-C34B35D11707}" presName="linear" presStyleCnt="0">
        <dgm:presLayoutVars>
          <dgm:animLvl val="lvl"/>
          <dgm:resizeHandles val="exact"/>
        </dgm:presLayoutVars>
      </dgm:prSet>
      <dgm:spPr/>
    </dgm:pt>
    <dgm:pt modelId="{4861FBB4-9CA8-4C1A-A1BE-824804D344CF}" type="pres">
      <dgm:prSet presAssocID="{D629D1D2-61FE-45E5-9A46-C79F35C4E25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204822F-2DF3-432A-BA5E-0E02FDAF8627}" type="pres">
      <dgm:prSet presAssocID="{D629D1D2-61FE-45E5-9A46-C79F35C4E255}" presName="childText" presStyleLbl="revTx" presStyleIdx="0" presStyleCnt="3">
        <dgm:presLayoutVars>
          <dgm:bulletEnabled val="1"/>
        </dgm:presLayoutVars>
      </dgm:prSet>
      <dgm:spPr/>
    </dgm:pt>
    <dgm:pt modelId="{BAE14165-9DF4-4090-936C-2E21D9555B3B}" type="pres">
      <dgm:prSet presAssocID="{0FA82D7F-453F-43DE-87F2-7E766E9A618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A9DC4B9-9130-4AF9-856F-A1E2C8DD6E32}" type="pres">
      <dgm:prSet presAssocID="{0FA82D7F-453F-43DE-87F2-7E766E9A6182}" presName="childText" presStyleLbl="revTx" presStyleIdx="1" presStyleCnt="3">
        <dgm:presLayoutVars>
          <dgm:bulletEnabled val="1"/>
        </dgm:presLayoutVars>
      </dgm:prSet>
      <dgm:spPr/>
    </dgm:pt>
    <dgm:pt modelId="{3A683640-CCF4-4A93-9CEB-2D4507688F50}" type="pres">
      <dgm:prSet presAssocID="{177D087D-2B6F-492D-A463-0AC069FE0D73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557EBAAD-9195-4939-9341-FE9B15C96FE7}" type="pres">
      <dgm:prSet presAssocID="{177D087D-2B6F-492D-A463-0AC069FE0D73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73398112-5AD6-4FC7-A002-F88FEBA07F9E}" srcId="{D629D1D2-61FE-45E5-9A46-C79F35C4E255}" destId="{811D381A-B34B-4442-B40C-BE03A0C8C3EE}" srcOrd="2" destOrd="0" parTransId="{E128CA7D-58C4-4536-88C7-87A380759677}" sibTransId="{613172FD-CEA4-492B-92B5-F48C49C17CE9}"/>
    <dgm:cxn modelId="{562F2F14-E515-4A57-BF3F-11F7DAE015DA}" type="presOf" srcId="{177D087D-2B6F-492D-A463-0AC069FE0D73}" destId="{3A683640-CCF4-4A93-9CEB-2D4507688F50}" srcOrd="0" destOrd="0" presId="urn:microsoft.com/office/officeart/2005/8/layout/vList2"/>
    <dgm:cxn modelId="{348EDA28-31F2-4616-84AB-D975C6DCA33A}" type="presOf" srcId="{CF718123-CCE5-4243-B457-A495F3E83823}" destId="{C204822F-2DF3-432A-BA5E-0E02FDAF8627}" srcOrd="0" destOrd="0" presId="urn:microsoft.com/office/officeart/2005/8/layout/vList2"/>
    <dgm:cxn modelId="{86D6352C-A7C1-4B33-89F4-6C5B3F19E2F0}" type="presOf" srcId="{D59CBC1E-42A7-431C-989B-9756A8469EA2}" destId="{EA9DC4B9-9130-4AF9-856F-A1E2C8DD6E32}" srcOrd="0" destOrd="0" presId="urn:microsoft.com/office/officeart/2005/8/layout/vList2"/>
    <dgm:cxn modelId="{2E9B2532-1EBD-4C9F-B7AF-D39B07211D2D}" srcId="{7D788299-9CBC-46E6-B68E-C34B35D11707}" destId="{D629D1D2-61FE-45E5-9A46-C79F35C4E255}" srcOrd="0" destOrd="0" parTransId="{FFCC9D7B-F1E9-4F7F-A797-0A6AE09F598C}" sibTransId="{A9D8A5EC-51DC-4210-8A1A-8C51F9DE6D31}"/>
    <dgm:cxn modelId="{D6461533-7DA8-47ED-802B-63FFC008F8B8}" type="presOf" srcId="{811D381A-B34B-4442-B40C-BE03A0C8C3EE}" destId="{C204822F-2DF3-432A-BA5E-0E02FDAF8627}" srcOrd="0" destOrd="2" presId="urn:microsoft.com/office/officeart/2005/8/layout/vList2"/>
    <dgm:cxn modelId="{B1369B47-FC2B-4EFD-AA59-82D1662C9904}" srcId="{177D087D-2B6F-492D-A463-0AC069FE0D73}" destId="{6DD4E127-19D1-4800-8AD1-CA97FE36D569}" srcOrd="2" destOrd="0" parTransId="{5D955F94-FBC7-4232-A910-C7CD40B23C24}" sibTransId="{1F849CC1-7145-4946-B876-1A0217E6F7BF}"/>
    <dgm:cxn modelId="{53A48B4D-BE04-4134-8F4B-FD0C5D1B729D}" srcId="{D629D1D2-61FE-45E5-9A46-C79F35C4E255}" destId="{65464F2F-39E6-493B-899A-BB9F976FADB6}" srcOrd="1" destOrd="0" parTransId="{1990B8D7-3752-4BFF-BCF5-AC564E442D42}" sibTransId="{42EDA21D-1464-4160-8F7E-9BB80C6F9078}"/>
    <dgm:cxn modelId="{E83FAF6D-CC3D-48A4-96E0-4E6E0C9ABFE4}" type="presOf" srcId="{AA92D3D9-265B-459F-81A3-BDC2E2A9B981}" destId="{EA9DC4B9-9130-4AF9-856F-A1E2C8DD6E32}" srcOrd="0" destOrd="2" presId="urn:microsoft.com/office/officeart/2005/8/layout/vList2"/>
    <dgm:cxn modelId="{F5F1EB4E-48CC-4595-98ED-640D73B73688}" srcId="{0FA82D7F-453F-43DE-87F2-7E766E9A6182}" destId="{1EA6DB5D-4444-4EE0-B6D4-6019EE5E7C18}" srcOrd="1" destOrd="0" parTransId="{0F4E9926-8991-474F-B4DA-57DFC744D80C}" sibTransId="{411809ED-377B-4D41-8978-9BA436EA71A9}"/>
    <dgm:cxn modelId="{A4DDF678-1EED-4576-A7D4-6CEF63C920C1}" type="presOf" srcId="{D629D1D2-61FE-45E5-9A46-C79F35C4E255}" destId="{4861FBB4-9CA8-4C1A-A1BE-824804D344CF}" srcOrd="0" destOrd="0" presId="urn:microsoft.com/office/officeart/2005/8/layout/vList2"/>
    <dgm:cxn modelId="{331A2879-6C32-49B0-A87C-D94BBC62A82B}" type="presOf" srcId="{4E186CBB-EA25-4A40-952C-D389AD69408E}" destId="{557EBAAD-9195-4939-9341-FE9B15C96FE7}" srcOrd="0" destOrd="0" presId="urn:microsoft.com/office/officeart/2005/8/layout/vList2"/>
    <dgm:cxn modelId="{C615BC79-7C52-46EB-8A6B-7D5891273AFD}" type="presOf" srcId="{467F6F29-01AD-4630-A8E8-406800880A57}" destId="{557EBAAD-9195-4939-9341-FE9B15C96FE7}" srcOrd="0" destOrd="1" presId="urn:microsoft.com/office/officeart/2005/8/layout/vList2"/>
    <dgm:cxn modelId="{5A6D4288-0BF3-46B6-810A-A2A93F45ED8D}" srcId="{D629D1D2-61FE-45E5-9A46-C79F35C4E255}" destId="{CF718123-CCE5-4243-B457-A495F3E83823}" srcOrd="0" destOrd="0" parTransId="{FF453042-0B9A-4373-8154-0EB934F9C75E}" sibTransId="{D34151E2-AA27-471F-B65C-A37BA7B33677}"/>
    <dgm:cxn modelId="{F3156B89-D69F-441E-8705-967A3C42DABE}" type="presOf" srcId="{1EA6DB5D-4444-4EE0-B6D4-6019EE5E7C18}" destId="{EA9DC4B9-9130-4AF9-856F-A1E2C8DD6E32}" srcOrd="0" destOrd="1" presId="urn:microsoft.com/office/officeart/2005/8/layout/vList2"/>
    <dgm:cxn modelId="{F00ED898-9C6E-4618-AB93-1726E1422FA6}" srcId="{7D788299-9CBC-46E6-B68E-C34B35D11707}" destId="{177D087D-2B6F-492D-A463-0AC069FE0D73}" srcOrd="2" destOrd="0" parTransId="{39450082-8B5D-403F-AFA4-065312BBDC88}" sibTransId="{73289090-983B-4747-9935-D460D625F770}"/>
    <dgm:cxn modelId="{282356BE-9647-4254-A84C-C4022371CDF3}" srcId="{7D788299-9CBC-46E6-B68E-C34B35D11707}" destId="{0FA82D7F-453F-43DE-87F2-7E766E9A6182}" srcOrd="1" destOrd="0" parTransId="{8D81DD53-550A-435A-B52A-68BC3436D4BA}" sibTransId="{9F8B8135-69F9-4761-8BFE-281DB325961C}"/>
    <dgm:cxn modelId="{88D357C0-6F39-47FF-AFDA-B2AD6641A27F}" type="presOf" srcId="{6DD4E127-19D1-4800-8AD1-CA97FE36D569}" destId="{557EBAAD-9195-4939-9341-FE9B15C96FE7}" srcOrd="0" destOrd="2" presId="urn:microsoft.com/office/officeart/2005/8/layout/vList2"/>
    <dgm:cxn modelId="{E83421D1-DE42-4F24-8DCB-C5143DB934FC}" type="presOf" srcId="{65464F2F-39E6-493B-899A-BB9F976FADB6}" destId="{C204822F-2DF3-432A-BA5E-0E02FDAF8627}" srcOrd="0" destOrd="1" presId="urn:microsoft.com/office/officeart/2005/8/layout/vList2"/>
    <dgm:cxn modelId="{0B6876E0-6F73-4C78-B747-875FEC8A2178}" type="presOf" srcId="{7D788299-9CBC-46E6-B68E-C34B35D11707}" destId="{25EBB350-F37A-490B-B624-17DEB5699940}" srcOrd="0" destOrd="0" presId="urn:microsoft.com/office/officeart/2005/8/layout/vList2"/>
    <dgm:cxn modelId="{960844E1-74ED-4352-9BA4-281311E2D2BC}" srcId="{177D087D-2B6F-492D-A463-0AC069FE0D73}" destId="{4E186CBB-EA25-4A40-952C-D389AD69408E}" srcOrd="0" destOrd="0" parTransId="{88DFEC06-4C3C-4545-82B5-CECDCB0B3AA6}" sibTransId="{372BCA48-78D2-4467-842C-A0EB86F8D1D9}"/>
    <dgm:cxn modelId="{2AE3FAEF-2876-40DD-B21E-9C3F8B732C16}" srcId="{0FA82D7F-453F-43DE-87F2-7E766E9A6182}" destId="{AA92D3D9-265B-459F-81A3-BDC2E2A9B981}" srcOrd="2" destOrd="0" parTransId="{E8E7E4E8-2F85-4D6E-B7A8-74812487118E}" sibTransId="{371DEB9D-E970-4430-8D99-911B838D00BF}"/>
    <dgm:cxn modelId="{14DD0FFB-EA9B-498F-8B81-078A6086CA43}" srcId="{0FA82D7F-453F-43DE-87F2-7E766E9A6182}" destId="{D59CBC1E-42A7-431C-989B-9756A8469EA2}" srcOrd="0" destOrd="0" parTransId="{6706CEA9-302E-4F09-9013-4928CA8DD36D}" sibTransId="{10CC4E0D-05B2-4B19-B837-BEEF7D93AF89}"/>
    <dgm:cxn modelId="{640B6BFD-CB18-422E-9DA7-7DEECEE5DB5C}" srcId="{177D087D-2B6F-492D-A463-0AC069FE0D73}" destId="{467F6F29-01AD-4630-A8E8-406800880A57}" srcOrd="1" destOrd="0" parTransId="{3AA4ED7D-F5F2-42F6-A8AF-48DD7234F4A3}" sibTransId="{72530F30-E3E3-4A21-AFD7-BDD87768480F}"/>
    <dgm:cxn modelId="{12BAA0FF-CB5E-44A8-9533-021E71EF351F}" type="presOf" srcId="{0FA82D7F-453F-43DE-87F2-7E766E9A6182}" destId="{BAE14165-9DF4-4090-936C-2E21D9555B3B}" srcOrd="0" destOrd="0" presId="urn:microsoft.com/office/officeart/2005/8/layout/vList2"/>
    <dgm:cxn modelId="{FD99690E-E19F-4CDC-9270-5946DBE5DD4B}" type="presParOf" srcId="{25EBB350-F37A-490B-B624-17DEB5699940}" destId="{4861FBB4-9CA8-4C1A-A1BE-824804D344CF}" srcOrd="0" destOrd="0" presId="urn:microsoft.com/office/officeart/2005/8/layout/vList2"/>
    <dgm:cxn modelId="{6766D605-221C-4F49-9359-9B5B39E6C8AE}" type="presParOf" srcId="{25EBB350-F37A-490B-B624-17DEB5699940}" destId="{C204822F-2DF3-432A-BA5E-0E02FDAF8627}" srcOrd="1" destOrd="0" presId="urn:microsoft.com/office/officeart/2005/8/layout/vList2"/>
    <dgm:cxn modelId="{610B018D-DFED-49AA-BE74-F8C61A8E5FDB}" type="presParOf" srcId="{25EBB350-F37A-490B-B624-17DEB5699940}" destId="{BAE14165-9DF4-4090-936C-2E21D9555B3B}" srcOrd="2" destOrd="0" presId="urn:microsoft.com/office/officeart/2005/8/layout/vList2"/>
    <dgm:cxn modelId="{76425E95-AAEA-4AEB-B83D-986951C71255}" type="presParOf" srcId="{25EBB350-F37A-490B-B624-17DEB5699940}" destId="{EA9DC4B9-9130-4AF9-856F-A1E2C8DD6E32}" srcOrd="3" destOrd="0" presId="urn:microsoft.com/office/officeart/2005/8/layout/vList2"/>
    <dgm:cxn modelId="{10B4370A-434C-4283-AAC6-619CE9B5A56F}" type="presParOf" srcId="{25EBB350-F37A-490B-B624-17DEB5699940}" destId="{3A683640-CCF4-4A93-9CEB-2D4507688F50}" srcOrd="4" destOrd="0" presId="urn:microsoft.com/office/officeart/2005/8/layout/vList2"/>
    <dgm:cxn modelId="{CAEE6348-768B-408F-ADFE-15CE4F81CA2E}" type="presParOf" srcId="{25EBB350-F37A-490B-B624-17DEB5699940}" destId="{557EBAAD-9195-4939-9341-FE9B15C96FE7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2880A8-CFB0-4247-872B-D1F99EC29EAA}">
      <dsp:nvSpPr>
        <dsp:cNvPr id="0" name=""/>
        <dsp:cNvSpPr/>
      </dsp:nvSpPr>
      <dsp:spPr>
        <a:xfrm>
          <a:off x="7143" y="312129"/>
          <a:ext cx="4270374" cy="1708149"/>
        </a:xfrm>
        <a:prstGeom prst="chevron">
          <a:avLst/>
        </a:prstGeom>
        <a:solidFill>
          <a:schemeClr val="accent3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017" tIns="44006" rIns="44006" bIns="4400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Transaction LOG</a:t>
          </a:r>
          <a:endParaRPr lang="ru-RU" sz="3300" kern="1200" dirty="0"/>
        </a:p>
      </dsp:txBody>
      <dsp:txXfrm>
        <a:off x="861218" y="312129"/>
        <a:ext cx="2562225" cy="1708149"/>
      </dsp:txXfrm>
    </dsp:sp>
    <dsp:sp modelId="{EE57EB5D-4959-48FA-898A-481F4579B71B}">
      <dsp:nvSpPr>
        <dsp:cNvPr id="0" name=""/>
        <dsp:cNvSpPr/>
      </dsp:nvSpPr>
      <dsp:spPr>
        <a:xfrm>
          <a:off x="3850481" y="312129"/>
          <a:ext cx="4270374" cy="1708149"/>
        </a:xfrm>
        <a:prstGeom prst="chevron">
          <a:avLst/>
        </a:prstGeom>
        <a:solidFill>
          <a:schemeClr val="accent3">
            <a:alpha val="90000"/>
            <a:hueOff val="0"/>
            <a:satOff val="0"/>
            <a:lumOff val="0"/>
            <a:alphaOff val="-4000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017" tIns="44006" rIns="44006" bIns="4400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TLOG backup</a:t>
          </a:r>
          <a:endParaRPr lang="ru-RU" sz="3300" kern="1200" dirty="0"/>
        </a:p>
      </dsp:txBody>
      <dsp:txXfrm>
        <a:off x="4704556" y="312129"/>
        <a:ext cx="2562225" cy="17081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2880A8-CFB0-4247-872B-D1F99EC29EAA}">
      <dsp:nvSpPr>
        <dsp:cNvPr id="0" name=""/>
        <dsp:cNvSpPr/>
      </dsp:nvSpPr>
      <dsp:spPr>
        <a:xfrm>
          <a:off x="7143" y="312129"/>
          <a:ext cx="4270374" cy="1708149"/>
        </a:xfrm>
        <a:prstGeom prst="chevron">
          <a:avLst/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019" tIns="50673" rIns="50673" bIns="50673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Data file</a:t>
          </a:r>
          <a:endParaRPr lang="ru-RU" sz="3800" kern="1200" dirty="0"/>
        </a:p>
      </dsp:txBody>
      <dsp:txXfrm>
        <a:off x="861218" y="312129"/>
        <a:ext cx="2562225" cy="1708149"/>
      </dsp:txXfrm>
    </dsp:sp>
    <dsp:sp modelId="{EE57EB5D-4959-48FA-898A-481F4579B71B}">
      <dsp:nvSpPr>
        <dsp:cNvPr id="0" name=""/>
        <dsp:cNvSpPr/>
      </dsp:nvSpPr>
      <dsp:spPr>
        <a:xfrm>
          <a:off x="3850481" y="312129"/>
          <a:ext cx="4270374" cy="1708149"/>
        </a:xfrm>
        <a:prstGeom prst="chevron">
          <a:avLst/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019" tIns="50673" rIns="50673" bIns="50673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Full or Diff backup</a:t>
          </a:r>
          <a:endParaRPr lang="ru-RU" sz="3800" kern="1200" dirty="0"/>
        </a:p>
      </dsp:txBody>
      <dsp:txXfrm>
        <a:off x="4704556" y="312129"/>
        <a:ext cx="2562225" cy="170814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088FA0-850C-4992-AD96-D704D1CF0E10}">
      <dsp:nvSpPr>
        <dsp:cNvPr id="0" name=""/>
        <dsp:cNvSpPr/>
      </dsp:nvSpPr>
      <dsp:spPr>
        <a:xfrm>
          <a:off x="0" y="459278"/>
          <a:ext cx="8128000" cy="1748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624840" rIns="630823" bIns="21336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Disaster recovery</a:t>
          </a:r>
          <a:endParaRPr lang="ru-RU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Out of SLA</a:t>
          </a:r>
          <a:endParaRPr lang="ru-RU" sz="3000" kern="1200" dirty="0"/>
        </a:p>
      </dsp:txBody>
      <dsp:txXfrm>
        <a:off x="0" y="459278"/>
        <a:ext cx="8128000" cy="1748250"/>
      </dsp:txXfrm>
    </dsp:sp>
    <dsp:sp modelId="{C93B6871-EA98-4E5C-9BEC-0867B65908B5}">
      <dsp:nvSpPr>
        <dsp:cNvPr id="0" name=""/>
        <dsp:cNvSpPr/>
      </dsp:nvSpPr>
      <dsp:spPr>
        <a:xfrm>
          <a:off x="406400" y="16478"/>
          <a:ext cx="5689600" cy="8856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Backup and restore</a:t>
          </a:r>
          <a:endParaRPr lang="ru-RU" sz="3000" kern="1200" dirty="0"/>
        </a:p>
      </dsp:txBody>
      <dsp:txXfrm>
        <a:off x="449631" y="59709"/>
        <a:ext cx="5603138" cy="799138"/>
      </dsp:txXfrm>
    </dsp:sp>
    <dsp:sp modelId="{C538B1C8-908D-4B4F-810C-087EEFB7B3FF}">
      <dsp:nvSpPr>
        <dsp:cNvPr id="0" name=""/>
        <dsp:cNvSpPr/>
      </dsp:nvSpPr>
      <dsp:spPr>
        <a:xfrm>
          <a:off x="0" y="2812329"/>
          <a:ext cx="8128000" cy="1252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5">
              <a:hueOff val="-19069156"/>
              <a:satOff val="5029"/>
              <a:lumOff val="254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624840" rIns="630823" bIns="21336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Performance</a:t>
          </a:r>
          <a:endParaRPr lang="ru-RU" sz="3000" kern="1200" dirty="0"/>
        </a:p>
      </dsp:txBody>
      <dsp:txXfrm>
        <a:off x="0" y="2812329"/>
        <a:ext cx="8128000" cy="1252125"/>
      </dsp:txXfrm>
    </dsp:sp>
    <dsp:sp modelId="{72AE83CD-6A7C-4F8D-955A-F72BCF6F0BD9}">
      <dsp:nvSpPr>
        <dsp:cNvPr id="0" name=""/>
        <dsp:cNvSpPr/>
      </dsp:nvSpPr>
      <dsp:spPr>
        <a:xfrm>
          <a:off x="406400" y="2369529"/>
          <a:ext cx="5689600" cy="885600"/>
        </a:xfrm>
        <a:prstGeom prst="roundRect">
          <a:avLst/>
        </a:prstGeom>
        <a:solidFill>
          <a:schemeClr val="accent5">
            <a:hueOff val="-19069156"/>
            <a:satOff val="5029"/>
            <a:lumOff val="2549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Maintenance</a:t>
          </a:r>
          <a:endParaRPr lang="ru-RU" sz="3000" kern="1200" dirty="0"/>
        </a:p>
      </dsp:txBody>
      <dsp:txXfrm>
        <a:off x="449631" y="2412760"/>
        <a:ext cx="5603138" cy="79913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61FBB4-9CA8-4C1A-A1BE-824804D344CF}">
      <dsp:nvSpPr>
        <dsp:cNvPr id="0" name=""/>
        <dsp:cNvSpPr/>
      </dsp:nvSpPr>
      <dsp:spPr>
        <a:xfrm>
          <a:off x="0" y="41558"/>
          <a:ext cx="8128000" cy="52767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Compression</a:t>
          </a:r>
          <a:endParaRPr lang="ru-RU" sz="2200" kern="1200" dirty="0"/>
        </a:p>
      </dsp:txBody>
      <dsp:txXfrm>
        <a:off x="25759" y="67317"/>
        <a:ext cx="8076482" cy="476152"/>
      </dsp:txXfrm>
    </dsp:sp>
    <dsp:sp modelId="{C204822F-2DF3-432A-BA5E-0E02FDAF8627}">
      <dsp:nvSpPr>
        <dsp:cNvPr id="0" name=""/>
        <dsp:cNvSpPr/>
      </dsp:nvSpPr>
      <dsp:spPr>
        <a:xfrm>
          <a:off x="0" y="569229"/>
          <a:ext cx="8128000" cy="865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 dirty="0" err="1"/>
            <a:t>Columnstore</a:t>
          </a:r>
          <a:r>
            <a:rPr lang="en-US" sz="1700" kern="1200"/>
            <a:t> indexes</a:t>
          </a:r>
          <a:endParaRPr lang="ru-RU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 dirty="0"/>
            <a:t>Functions COMPRESS/DECOMPRESS</a:t>
          </a:r>
          <a:endParaRPr lang="ru-RU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Filesystem compression (OS) *</a:t>
          </a:r>
          <a:endParaRPr lang="ru-RU" sz="1700" kern="1200" dirty="0"/>
        </a:p>
      </dsp:txBody>
      <dsp:txXfrm>
        <a:off x="0" y="569229"/>
        <a:ext cx="8128000" cy="865260"/>
      </dsp:txXfrm>
    </dsp:sp>
    <dsp:sp modelId="{BAE14165-9DF4-4090-936C-2E21D9555B3B}">
      <dsp:nvSpPr>
        <dsp:cNvPr id="0" name=""/>
        <dsp:cNvSpPr/>
      </dsp:nvSpPr>
      <dsp:spPr>
        <a:xfrm>
          <a:off x="0" y="1434489"/>
          <a:ext cx="8128000" cy="527670"/>
        </a:xfrm>
        <a:prstGeom prst="roundRect">
          <a:avLst/>
        </a:prstGeom>
        <a:solidFill>
          <a:schemeClr val="accent4">
            <a:hueOff val="9058885"/>
            <a:satOff val="-4016"/>
            <a:lumOff val="-8039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Indexes</a:t>
          </a:r>
          <a:endParaRPr lang="ru-RU" sz="2200" kern="1200" dirty="0"/>
        </a:p>
      </dsp:txBody>
      <dsp:txXfrm>
        <a:off x="25759" y="1460248"/>
        <a:ext cx="8076482" cy="476152"/>
      </dsp:txXfrm>
    </dsp:sp>
    <dsp:sp modelId="{EA9DC4B9-9130-4AF9-856F-A1E2C8DD6E32}">
      <dsp:nvSpPr>
        <dsp:cNvPr id="0" name=""/>
        <dsp:cNvSpPr/>
      </dsp:nvSpPr>
      <dsp:spPr>
        <a:xfrm>
          <a:off x="0" y="1962159"/>
          <a:ext cx="8128000" cy="865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 dirty="0"/>
            <a:t>Full text</a:t>
          </a:r>
          <a:endParaRPr lang="ru-RU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 dirty="0"/>
            <a:t>XML</a:t>
          </a:r>
          <a:endParaRPr lang="ru-RU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 dirty="0"/>
            <a:t>Computed columns *</a:t>
          </a:r>
          <a:endParaRPr lang="ru-RU" sz="1700" kern="1200" dirty="0"/>
        </a:p>
      </dsp:txBody>
      <dsp:txXfrm>
        <a:off x="0" y="1962159"/>
        <a:ext cx="8128000" cy="865260"/>
      </dsp:txXfrm>
    </dsp:sp>
    <dsp:sp modelId="{3A683640-CCF4-4A93-9CEB-2D4507688F50}">
      <dsp:nvSpPr>
        <dsp:cNvPr id="0" name=""/>
        <dsp:cNvSpPr/>
      </dsp:nvSpPr>
      <dsp:spPr>
        <a:xfrm>
          <a:off x="0" y="2827419"/>
          <a:ext cx="8128000" cy="527670"/>
        </a:xfrm>
        <a:prstGeom prst="roundRect">
          <a:avLst/>
        </a:prstGeom>
        <a:solidFill>
          <a:schemeClr val="accent4">
            <a:hueOff val="18117770"/>
            <a:satOff val="-8031"/>
            <a:lumOff val="-16078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Partition style</a:t>
          </a:r>
          <a:endParaRPr lang="ru-RU" sz="2200" kern="1200" dirty="0"/>
        </a:p>
      </dsp:txBody>
      <dsp:txXfrm>
        <a:off x="25759" y="2853178"/>
        <a:ext cx="8076482" cy="476152"/>
      </dsp:txXfrm>
    </dsp:sp>
    <dsp:sp modelId="{557EBAAD-9195-4939-9341-FE9B15C96FE7}">
      <dsp:nvSpPr>
        <dsp:cNvPr id="0" name=""/>
        <dsp:cNvSpPr/>
      </dsp:nvSpPr>
      <dsp:spPr>
        <a:xfrm>
          <a:off x="0" y="3355089"/>
          <a:ext cx="8128000" cy="865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 dirty="0" err="1"/>
            <a:t>Filestream</a:t>
          </a:r>
          <a:endParaRPr lang="ru-RU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 dirty="0"/>
            <a:t>TEXTIMAGE_ON</a:t>
          </a:r>
          <a:endParaRPr lang="ru-RU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 dirty="0"/>
            <a:t>Partition functions</a:t>
          </a:r>
          <a:endParaRPr lang="ru-RU" sz="1700" kern="1200" dirty="0"/>
        </a:p>
      </dsp:txBody>
      <dsp:txXfrm>
        <a:off x="0" y="3355089"/>
        <a:ext cx="8128000" cy="8652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58DD6F9-9BD7-4460-B5C6-6024F51B1533}" type="datetimeFigureOut">
              <a:rPr lang="ru-RU" smtClean="0"/>
              <a:t>03.10.2022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F972252E-37A7-4E92-BE76-7B54E3BC3184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08324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DD6F9-9BD7-4460-B5C6-6024F51B1533}" type="datetimeFigureOut">
              <a:rPr lang="ru-RU" smtClean="0"/>
              <a:t>03.10.2022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252E-37A7-4E92-BE76-7B54E3BC31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0559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DD6F9-9BD7-4460-B5C6-6024F51B1533}" type="datetimeFigureOut">
              <a:rPr lang="ru-RU" smtClean="0"/>
              <a:t>03.10.2022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252E-37A7-4E92-BE76-7B54E3BC31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5707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DD6F9-9BD7-4460-B5C6-6024F51B1533}" type="datetimeFigureOut">
              <a:rPr lang="ru-RU" smtClean="0"/>
              <a:t>03.10.2022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252E-37A7-4E92-BE76-7B54E3BC31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2060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DD6F9-9BD7-4460-B5C6-6024F51B1533}" type="datetimeFigureOut">
              <a:rPr lang="ru-RU" smtClean="0"/>
              <a:t>03.10.2022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252E-37A7-4E92-BE76-7B54E3BC3184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0583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DD6F9-9BD7-4460-B5C6-6024F51B1533}" type="datetimeFigureOut">
              <a:rPr lang="ru-RU" smtClean="0"/>
              <a:t>03.10.2022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252E-37A7-4E92-BE76-7B54E3BC31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0815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DD6F9-9BD7-4460-B5C6-6024F51B1533}" type="datetimeFigureOut">
              <a:rPr lang="ru-RU" smtClean="0"/>
              <a:t>03.10.2022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252E-37A7-4E92-BE76-7B54E3BC31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0515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DD6F9-9BD7-4460-B5C6-6024F51B1533}" type="datetimeFigureOut">
              <a:rPr lang="ru-RU" smtClean="0"/>
              <a:t>03.10.2022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252E-37A7-4E92-BE76-7B54E3BC31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5201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DD6F9-9BD7-4460-B5C6-6024F51B1533}" type="datetimeFigureOut">
              <a:rPr lang="ru-RU" smtClean="0"/>
              <a:t>03.10.2022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252E-37A7-4E92-BE76-7B54E3BC31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0485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DD6F9-9BD7-4460-B5C6-6024F51B1533}" type="datetimeFigureOut">
              <a:rPr lang="ru-RU" smtClean="0"/>
              <a:t>03.10.2022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252E-37A7-4E92-BE76-7B54E3BC31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4185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DD6F9-9BD7-4460-B5C6-6024F51B1533}" type="datetimeFigureOut">
              <a:rPr lang="ru-RU" smtClean="0"/>
              <a:t>03.10.2022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252E-37A7-4E92-BE76-7B54E3BC31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5452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B58DD6F9-9BD7-4460-B5C6-6024F51B1533}" type="datetimeFigureOut">
              <a:rPr lang="ru-RU" smtClean="0"/>
              <a:t>03.10.2022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F972252E-37A7-4E92-BE76-7B54E3BC31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30753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1" name="Rectangle 3080">
            <a:extLst>
              <a:ext uri="{FF2B5EF4-FFF2-40B4-BE49-F238E27FC236}">
                <a16:creationId xmlns:a16="http://schemas.microsoft.com/office/drawing/2014/main" id="{EFB0C39A-F8CA-4A79-AFFC-E9780FB199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7EBCFADE-58F0-99D2-9CE3-79AF03F75E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3" b="15924"/>
          <a:stretch/>
        </p:blipFill>
        <p:spPr bwMode="auto">
          <a:xfrm>
            <a:off x="20" y="-2"/>
            <a:ext cx="1219198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78D15E-FD8C-B5DC-F1A5-65BB840A04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9947" y="758952"/>
            <a:ext cx="9418320" cy="4041648"/>
          </a:xfrm>
        </p:spPr>
        <p:txBody>
          <a:bodyPr>
            <a:normAutofit/>
          </a:bodyPr>
          <a:lstStyle/>
          <a:p>
            <a:r>
              <a:rPr lang="en-US" dirty="0"/>
              <a:t>XML &amp; JSON</a:t>
            </a:r>
            <a:br>
              <a:rPr lang="en-US" dirty="0"/>
            </a:br>
            <a:r>
              <a:rPr lang="en-US" dirty="0"/>
              <a:t>in OLTP databases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E8B1BFF-AF0B-7859-6CEE-DD4B8816C3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Keep DB form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2790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3C45B8-8BA5-0019-682B-DE8F9CD1E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Indexed computed column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35E367-0658-AE67-E9DF-383667D9430B}"/>
              </a:ext>
            </a:extLst>
          </p:cNvPr>
          <p:cNvSpPr txBox="1"/>
          <p:nvPr/>
        </p:nvSpPr>
        <p:spPr>
          <a:xfrm>
            <a:off x="1176337" y="2238286"/>
            <a:ext cx="623411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569CD6"/>
                </a:solidFill>
                <a:effectLst/>
                <a:latin typeface="SFMono-Regular"/>
              </a:rPr>
              <a:t>ALTER</a:t>
            </a:r>
            <a:r>
              <a:rPr lang="en-US" b="0" i="0" dirty="0">
                <a:solidFill>
                  <a:srgbClr val="E6E6E6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solidFill>
                  <a:srgbClr val="569CD6"/>
                </a:solidFill>
                <a:effectLst/>
                <a:latin typeface="SFMono-Regular"/>
              </a:rPr>
              <a:t>TABLE</a:t>
            </a:r>
            <a:r>
              <a:rPr lang="en-US" b="0" i="0" dirty="0">
                <a:solidFill>
                  <a:srgbClr val="E6E6E6"/>
                </a:solidFill>
                <a:effectLst/>
                <a:latin typeface="SFMono-Regular"/>
              </a:rPr>
              <a:t> </a:t>
            </a:r>
            <a:r>
              <a:rPr lang="en-US" b="0" i="0" dirty="0" err="1">
                <a:solidFill>
                  <a:srgbClr val="E6E6E6"/>
                </a:solidFill>
                <a:effectLst/>
                <a:latin typeface="SFMono-Regular"/>
              </a:rPr>
              <a:t>Sales.SalesOrderHeader</a:t>
            </a:r>
            <a:r>
              <a:rPr lang="en-US" b="0" i="0" dirty="0">
                <a:solidFill>
                  <a:srgbClr val="E6E6E6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solidFill>
                  <a:srgbClr val="569CD6"/>
                </a:solidFill>
                <a:effectLst/>
                <a:latin typeface="SFMono-Regular"/>
              </a:rPr>
              <a:t>ADD</a:t>
            </a:r>
            <a:r>
              <a:rPr lang="en-US" b="0" i="0" dirty="0">
                <a:solidFill>
                  <a:srgbClr val="E6E6E6"/>
                </a:solidFill>
                <a:effectLst/>
                <a:latin typeface="SFMono-Regular"/>
              </a:rPr>
              <a:t> </a:t>
            </a:r>
            <a:r>
              <a:rPr lang="en-US" b="0" i="0" dirty="0" err="1">
                <a:solidFill>
                  <a:srgbClr val="E6E6E6"/>
                </a:solidFill>
                <a:effectLst/>
                <a:latin typeface="SFMono-Regular"/>
              </a:rPr>
              <a:t>vCustomerName</a:t>
            </a:r>
            <a:r>
              <a:rPr lang="en-US" b="0" i="0" dirty="0">
                <a:solidFill>
                  <a:srgbClr val="E6E6E6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solidFill>
                  <a:srgbClr val="569CD6"/>
                </a:solidFill>
                <a:effectLst/>
                <a:latin typeface="SFMono-Regular"/>
              </a:rPr>
              <a:t>AS</a:t>
            </a:r>
            <a:r>
              <a:rPr lang="en-US" b="0" i="0" dirty="0">
                <a:solidFill>
                  <a:srgbClr val="E6E6E6"/>
                </a:solidFill>
                <a:effectLst/>
                <a:latin typeface="SFMono-Regular"/>
              </a:rPr>
              <a:t> JSON_VALUE(Info,</a:t>
            </a:r>
            <a:r>
              <a:rPr lang="en-US" b="0" i="0" dirty="0">
                <a:solidFill>
                  <a:srgbClr val="CE9178"/>
                </a:solidFill>
                <a:effectLst/>
                <a:latin typeface="SFMono-Regular"/>
              </a:rPr>
              <a:t>'$.</a:t>
            </a:r>
            <a:r>
              <a:rPr lang="en-US" b="0" i="0" dirty="0" err="1">
                <a:solidFill>
                  <a:srgbClr val="CE9178"/>
                </a:solidFill>
                <a:effectLst/>
                <a:latin typeface="SFMono-Regular"/>
              </a:rPr>
              <a:t>Customer.Name</a:t>
            </a:r>
            <a:r>
              <a:rPr lang="en-US" b="0" i="0" dirty="0">
                <a:solidFill>
                  <a:srgbClr val="CE9178"/>
                </a:solidFill>
                <a:effectLst/>
                <a:latin typeface="SFMono-Regular"/>
              </a:rPr>
              <a:t>’</a:t>
            </a:r>
            <a:r>
              <a:rPr lang="en-US" b="0" i="0" dirty="0">
                <a:solidFill>
                  <a:srgbClr val="E6E6E6"/>
                </a:solidFill>
                <a:effectLst/>
                <a:latin typeface="SFMono-Regular"/>
              </a:rPr>
              <a:t>) </a:t>
            </a:r>
            <a:br>
              <a:rPr lang="en-US" b="0" i="0" dirty="0">
                <a:solidFill>
                  <a:srgbClr val="E6E6E6"/>
                </a:solidFill>
                <a:effectLst/>
                <a:latin typeface="SFMono-Regular"/>
              </a:rPr>
            </a:br>
            <a:br>
              <a:rPr lang="en-US" b="0" i="0" dirty="0">
                <a:solidFill>
                  <a:srgbClr val="E6E6E6"/>
                </a:solidFill>
                <a:effectLst/>
                <a:latin typeface="SFMono-Regular"/>
              </a:rPr>
            </a:br>
            <a:r>
              <a:rPr lang="en-US" b="0" i="0" dirty="0">
                <a:solidFill>
                  <a:srgbClr val="569CD6"/>
                </a:solidFill>
                <a:effectLst/>
                <a:latin typeface="SFMono-Regular"/>
              </a:rPr>
              <a:t>CREATE</a:t>
            </a:r>
            <a:r>
              <a:rPr lang="en-US" b="0" i="0" dirty="0">
                <a:solidFill>
                  <a:srgbClr val="E6E6E6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solidFill>
                  <a:srgbClr val="569CD6"/>
                </a:solidFill>
                <a:effectLst/>
                <a:latin typeface="SFMono-Regular"/>
              </a:rPr>
              <a:t>INDEX</a:t>
            </a:r>
            <a:r>
              <a:rPr lang="en-US" b="0" i="0" dirty="0">
                <a:solidFill>
                  <a:srgbClr val="E6E6E6"/>
                </a:solidFill>
                <a:effectLst/>
                <a:latin typeface="SFMono-Regular"/>
              </a:rPr>
              <a:t> </a:t>
            </a:r>
            <a:r>
              <a:rPr lang="en-US" b="0" i="0" dirty="0" err="1">
                <a:solidFill>
                  <a:srgbClr val="E6E6E6"/>
                </a:solidFill>
                <a:effectLst/>
                <a:latin typeface="SFMono-Regular"/>
              </a:rPr>
              <a:t>idx_soh_json_CustomerName</a:t>
            </a:r>
            <a:r>
              <a:rPr lang="en-US" b="0" i="0" dirty="0">
                <a:solidFill>
                  <a:srgbClr val="E6E6E6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solidFill>
                  <a:srgbClr val="569CD6"/>
                </a:solidFill>
                <a:effectLst/>
                <a:latin typeface="SFMono-Regular"/>
              </a:rPr>
              <a:t>ON</a:t>
            </a:r>
            <a:r>
              <a:rPr lang="en-US" b="0" i="0" dirty="0">
                <a:solidFill>
                  <a:srgbClr val="E6E6E6"/>
                </a:solidFill>
                <a:effectLst/>
                <a:latin typeface="SFMono-Regular"/>
              </a:rPr>
              <a:t> </a:t>
            </a:r>
            <a:r>
              <a:rPr lang="en-US" b="0" i="0" dirty="0" err="1">
                <a:solidFill>
                  <a:srgbClr val="E6E6E6"/>
                </a:solidFill>
                <a:effectLst/>
                <a:latin typeface="SFMono-Regular"/>
              </a:rPr>
              <a:t>Sales.SalesOrderHeader</a:t>
            </a:r>
            <a:r>
              <a:rPr lang="en-US" b="0" i="0" dirty="0">
                <a:solidFill>
                  <a:srgbClr val="E6E6E6"/>
                </a:solidFill>
                <a:effectLst/>
                <a:latin typeface="SFMono-Regular"/>
              </a:rPr>
              <a:t>(</a:t>
            </a:r>
            <a:r>
              <a:rPr lang="en-US" b="0" i="0" dirty="0" err="1">
                <a:solidFill>
                  <a:srgbClr val="E6E6E6"/>
                </a:solidFill>
                <a:effectLst/>
                <a:latin typeface="SFMono-Regular"/>
              </a:rPr>
              <a:t>vCustomerName</a:t>
            </a:r>
            <a:r>
              <a:rPr lang="en-US" b="0" i="0" dirty="0">
                <a:solidFill>
                  <a:srgbClr val="E6E6E6"/>
                </a:solidFill>
                <a:effectLst/>
                <a:latin typeface="SFMono-Regular"/>
              </a:rPr>
              <a:t>)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5679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358B8C-08E4-F46D-165B-40A20C6CB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Clustered and </a:t>
            </a:r>
            <a:r>
              <a:rPr lang="en-US" dirty="0" err="1"/>
              <a:t>partioned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47EF04-0183-74B2-8505-40A8E30D9AFE}"/>
              </a:ext>
            </a:extLst>
          </p:cNvPr>
          <p:cNvSpPr txBox="1"/>
          <p:nvPr/>
        </p:nvSpPr>
        <p:spPr>
          <a:xfrm>
            <a:off x="1085850" y="2133599"/>
            <a:ext cx="986866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j (</a:t>
            </a:r>
            <a:br>
              <a:rPr lang="en-US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b="0" i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IDENTITY</a:t>
            </a:r>
            <a:r>
              <a:rPr lang="en-US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B8D7A3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i="0" dirty="0">
                <a:solidFill>
                  <a:srgbClr val="B8D7A3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i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b="0" i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jsn</a:t>
            </a:r>
            <a:r>
              <a:rPr lang="en-US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NVARCHAR(MAX) </a:t>
            </a:r>
            <a:r>
              <a:rPr lang="en-US" b="0" i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computed </a:t>
            </a:r>
            <a:r>
              <a:rPr lang="en-US" b="0" i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i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CONVERT</a:t>
            </a:r>
            <a:r>
              <a:rPr lang="en-US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B8D7A3"/>
                </a:solidFill>
                <a:effectLst/>
                <a:latin typeface="Consolas" panose="020B0609020204030204" pitchFamily="49" charset="0"/>
              </a:rPr>
              <a:t>900</a:t>
            </a:r>
            <a:r>
              <a:rPr lang="en-US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US" b="0" i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JSON_VALUE</a:t>
            </a:r>
            <a:r>
              <a:rPr lang="en-US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jsn</a:t>
            </a:r>
            <a:r>
              <a:rPr lang="en-US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i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'$.id'</a:t>
            </a:r>
            <a:r>
              <a:rPr lang="en-US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))) PERSISTED </a:t>
            </a:r>
            <a:br>
              <a:rPr lang="en-US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</a:t>
            </a:r>
            <a:br>
              <a:rPr lang="en-US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US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CLUSTERED INDEX ci </a:t>
            </a:r>
            <a:r>
              <a:rPr lang="en-US" b="0" i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j (computed) </a:t>
            </a:r>
            <a:br>
              <a:rPr lang="en-US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(DATA_COMPRESSION = PAGE) ON </a:t>
            </a:r>
            <a:r>
              <a:rPr lang="en-US" b="0" i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part_sch</a:t>
            </a:r>
            <a:r>
              <a:rPr lang="en-US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(computed); </a:t>
            </a:r>
            <a:br>
              <a:rPr lang="en-US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US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GO </a:t>
            </a:r>
            <a:br>
              <a:rPr lang="en-US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US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US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j </a:t>
            </a:r>
            <a:r>
              <a:rPr lang="en-US" b="0" i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'{"id":"1"}’</a:t>
            </a:r>
            <a:r>
              <a:rPr lang="en-US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</a:t>
            </a:r>
            <a:br>
              <a:rPr lang="en-US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US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b="0" i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dbo.j</a:t>
            </a:r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CB70CCE-F9DF-84F8-550A-B99869AD2D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4502" y="5095875"/>
            <a:ext cx="3155876" cy="823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497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B7DC4B-E6D8-113F-068F-7ABAB3CC4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formats</a:t>
            </a:r>
            <a:endParaRPr lang="ru-RU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B92B8DF-6C9D-201F-6FA6-B4222E19E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488" y="1691322"/>
            <a:ext cx="8887811" cy="428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468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D1A37B-EBD8-E575-A9D3-3AF0DE19D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rue-Cyrl-001" dirty="0"/>
              <a:t> </a:t>
            </a:r>
            <a:r>
              <a:rPr lang="en-US" dirty="0"/>
              <a:t>NF</a:t>
            </a: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435277-F1F3-CA8D-040D-97B3DDC38049}"/>
              </a:ext>
            </a:extLst>
          </p:cNvPr>
          <p:cNvSpPr txBox="1"/>
          <p:nvPr/>
        </p:nvSpPr>
        <p:spPr>
          <a:xfrm>
            <a:off x="1261872" y="3429000"/>
            <a:ext cx="610552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chemeClr val="accent6"/>
                </a:solidFill>
              </a:rPr>
              <a:t>This is not normal!</a:t>
            </a:r>
            <a:endParaRPr lang="ru-RU" sz="48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6303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7466C88B-B170-4C69-85D3-FD6AD975F9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244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080FE256-DF37-4639-8CB7-2E2F1897A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595E07-D086-FDD3-187C-D0F4B2AA3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2600" y="758952"/>
            <a:ext cx="5157591" cy="40416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7200" dirty="0">
                <a:solidFill>
                  <a:srgbClr val="FFFFFF"/>
                </a:solidFill>
              </a:rPr>
              <a:t>Not indexed*</a:t>
            </a:r>
          </a:p>
        </p:txBody>
      </p:sp>
      <p:sp useBgFill="1">
        <p:nvSpPr>
          <p:cNvPr id="1037" name="Rectangle 1036">
            <a:extLst>
              <a:ext uri="{FF2B5EF4-FFF2-40B4-BE49-F238E27FC236}">
                <a16:creationId xmlns:a16="http://schemas.microsoft.com/office/drawing/2014/main" id="{FDD1039A-772C-4213-A092-0D8A9EF4AC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284" y="0"/>
            <a:ext cx="461996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trailer-icon-side-view-colored-silhouette-car-trailer-for-of-goods-vector-id1350270668 (612×612)">
            <a:extLst>
              <a:ext uri="{FF2B5EF4-FFF2-40B4-BE49-F238E27FC236}">
                <a16:creationId xmlns:a16="http://schemas.microsoft.com/office/drawing/2014/main" id="{9F10A6F6-A0FB-44D0-5981-07A83DE761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9135" b="29158"/>
          <a:stretch/>
        </p:blipFill>
        <p:spPr bwMode="auto">
          <a:xfrm>
            <a:off x="902987" y="2650305"/>
            <a:ext cx="3718563" cy="1550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9" name="Rectangle 1038">
            <a:extLst>
              <a:ext uri="{FF2B5EF4-FFF2-40B4-BE49-F238E27FC236}">
                <a16:creationId xmlns:a16="http://schemas.microsoft.com/office/drawing/2014/main" id="{0B39728D-66CA-4175-956D-FE26F3225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6471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7" name="Rectangle 2054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88" name="Rectangle 2056">
            <a:extLst>
              <a:ext uri="{FF2B5EF4-FFF2-40B4-BE49-F238E27FC236}">
                <a16:creationId xmlns:a16="http://schemas.microsoft.com/office/drawing/2014/main" id="{7466C88B-B170-4C69-85D3-FD6AD975F9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244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9" name="Rectangle 2058">
            <a:extLst>
              <a:ext uri="{FF2B5EF4-FFF2-40B4-BE49-F238E27FC236}">
                <a16:creationId xmlns:a16="http://schemas.microsoft.com/office/drawing/2014/main" id="{080FE256-DF37-4639-8CB7-2E2F1897A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E8B65A-3D5D-1B3F-3418-E6B2FF701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2600" y="758952"/>
            <a:ext cx="5516875" cy="40416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7200" dirty="0">
                <a:solidFill>
                  <a:srgbClr val="FFFFFF"/>
                </a:solidFill>
              </a:rPr>
              <a:t>Not compressed*</a:t>
            </a:r>
          </a:p>
        </p:txBody>
      </p:sp>
      <p:sp useBgFill="1">
        <p:nvSpPr>
          <p:cNvPr id="2090" name="Rectangle 2060">
            <a:extLst>
              <a:ext uri="{FF2B5EF4-FFF2-40B4-BE49-F238E27FC236}">
                <a16:creationId xmlns:a16="http://schemas.microsoft.com/office/drawing/2014/main" id="{FDD1039A-772C-4213-A092-0D8A9EF4AC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284" y="0"/>
            <a:ext cx="461996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Fat and thin woman stock illustration. Illustration of smile - 16629215">
            <a:extLst>
              <a:ext uri="{FF2B5EF4-FFF2-40B4-BE49-F238E27FC236}">
                <a16:creationId xmlns:a16="http://schemas.microsoft.com/office/drawing/2014/main" id="{DB1B9333-74E8-E4AC-C655-8D3D14D35E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780" b="95146" l="2875" r="96625">
                        <a14:foregroundMark x1="16250" y1="3560" x2="23000" y2="1780"/>
                        <a14:foregroundMark x1="23000" y1="1780" x2="27125" y2="11489"/>
                        <a14:foregroundMark x1="27125" y1="11489" x2="19375" y2="10841"/>
                        <a14:foregroundMark x1="19375" y1="10841" x2="15875" y2="4693"/>
                        <a14:foregroundMark x1="10125" y1="41909" x2="2875" y2="47573"/>
                        <a14:foregroundMark x1="2875" y1="47573" x2="9000" y2="45631"/>
                        <a14:foregroundMark x1="20625" y1="90453" x2="24500" y2="89968"/>
                        <a14:foregroundMark x1="25750" y1="95146" x2="21375" y2="95146"/>
                        <a14:foregroundMark x1="67750" y1="5663" x2="74250" y2="1780"/>
                        <a14:foregroundMark x1="74250" y1="1780" x2="78625" y2="10841"/>
                        <a14:foregroundMark x1="75944" y1="20386" x2="75625" y2="21521"/>
                        <a14:foregroundMark x1="78625" y1="10841" x2="77528" y2="14744"/>
                        <a14:foregroundMark x1="75625" y1="21521" x2="80875" y2="26214"/>
                        <a14:foregroundMark x1="80875" y1="26214" x2="86250" y2="34790"/>
                        <a14:foregroundMark x1="86250" y1="34790" x2="81125" y2="27832"/>
                        <a14:foregroundMark x1="78394" y1="31367" x2="75750" y2="34790"/>
                        <a14:foregroundMark x1="81125" y1="27832" x2="80587" y2="28528"/>
                        <a14:foregroundMark x1="75750" y1="34790" x2="85625" y2="75566"/>
                        <a14:foregroundMark x1="93000" y1="44013" x2="96625" y2="45793"/>
                        <a14:backgroundMark x1="79875" y1="30259" x2="80125" y2="29288"/>
                        <a14:backgroundMark x1="80000" y1="30583" x2="79750" y2="29612"/>
                        <a14:backgroundMark x1="76500" y1="17152" x2="76500" y2="17152"/>
                        <a14:backgroundMark x1="79875" y1="28155" x2="78750" y2="31553"/>
                        <a14:backgroundMark x1="76000" y1="15696" x2="77500" y2="194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flipH="1">
            <a:off x="902987" y="1989460"/>
            <a:ext cx="3718563" cy="2872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91" name="Rectangle 2062">
            <a:extLst>
              <a:ext uri="{FF2B5EF4-FFF2-40B4-BE49-F238E27FC236}">
                <a16:creationId xmlns:a16="http://schemas.microsoft.com/office/drawing/2014/main" id="{0B39728D-66CA-4175-956D-FE26F3225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Символ &quot;Запрещено&quot; 3">
            <a:extLst>
              <a:ext uri="{FF2B5EF4-FFF2-40B4-BE49-F238E27FC236}">
                <a16:creationId xmlns:a16="http://schemas.microsoft.com/office/drawing/2014/main" id="{2BCE544D-7E4D-3425-9FA9-FB549FFFF505}"/>
              </a:ext>
            </a:extLst>
          </p:cNvPr>
          <p:cNvSpPr/>
          <p:nvPr/>
        </p:nvSpPr>
        <p:spPr>
          <a:xfrm>
            <a:off x="1250825" y="2536699"/>
            <a:ext cx="1263775" cy="1263775"/>
          </a:xfrm>
          <a:prstGeom prst="noSmoking">
            <a:avLst>
              <a:gd name="adj" fmla="val 10431"/>
            </a:avLst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643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8C0930-CDD1-267C-E80F-A38E69E40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compressed in backups</a:t>
            </a:r>
            <a:endParaRPr lang="ru-RU" dirty="0"/>
          </a:p>
        </p:txBody>
      </p:sp>
      <p:graphicFrame>
        <p:nvGraphicFramePr>
          <p:cNvPr id="4" name="Схема 3">
            <a:extLst>
              <a:ext uri="{FF2B5EF4-FFF2-40B4-BE49-F238E27FC236}">
                <a16:creationId xmlns:a16="http://schemas.microsoft.com/office/drawing/2014/main" id="{BFB8F5F1-EF33-92F1-28F7-1C35CE2294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58641483"/>
              </p:ext>
            </p:extLst>
          </p:nvPr>
        </p:nvGraphicFramePr>
        <p:xfrm>
          <a:off x="1261872" y="4114800"/>
          <a:ext cx="8128000" cy="2332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Схема 4">
            <a:extLst>
              <a:ext uri="{FF2B5EF4-FFF2-40B4-BE49-F238E27FC236}">
                <a16:creationId xmlns:a16="http://schemas.microsoft.com/office/drawing/2014/main" id="{68EE320B-8892-A83D-200F-9350F41937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27266375"/>
              </p:ext>
            </p:extLst>
          </p:nvPr>
        </p:nvGraphicFramePr>
        <p:xfrm>
          <a:off x="1157097" y="1736857"/>
          <a:ext cx="8128000" cy="2332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04386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E1DD3B-27B5-5817-DB90-8CD7ACD72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headaches</a:t>
            </a:r>
            <a:endParaRPr lang="ru-RU" dirty="0"/>
          </a:p>
        </p:txBody>
      </p:sp>
      <p:graphicFrame>
        <p:nvGraphicFramePr>
          <p:cNvPr id="4" name="Схема 3">
            <a:extLst>
              <a:ext uri="{FF2B5EF4-FFF2-40B4-BE49-F238E27FC236}">
                <a16:creationId xmlns:a16="http://schemas.microsoft.com/office/drawing/2014/main" id="{D0A2E031-9307-165D-8A2E-F1E480E3B3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90046734"/>
              </p:ext>
            </p:extLst>
          </p:nvPr>
        </p:nvGraphicFramePr>
        <p:xfrm>
          <a:off x="1261872" y="1691322"/>
          <a:ext cx="8128000" cy="40809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46929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57D218-5418-3269-80FC-BCD56E113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Silver bullet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459B23-F543-5AAC-E7CD-F225705AA564}"/>
              </a:ext>
            </a:extLst>
          </p:cNvPr>
          <p:cNvSpPr txBox="1"/>
          <p:nvPr/>
        </p:nvSpPr>
        <p:spPr>
          <a:xfrm>
            <a:off x="1261872" y="3244334"/>
            <a:ext cx="9692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SzPct val="12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800" dirty="0">
                <a:solidFill>
                  <a:schemeClr val="accent3"/>
                </a:solidFill>
              </a:rPr>
              <a:t>Do not store</a:t>
            </a:r>
            <a:r>
              <a:rPr lang="uk-UA" sz="2800" dirty="0">
                <a:solidFill>
                  <a:schemeClr val="accent3"/>
                </a:solidFill>
              </a:rPr>
              <a:t> </a:t>
            </a:r>
            <a:r>
              <a:rPr lang="en-US" sz="2800" dirty="0">
                <a:solidFill>
                  <a:schemeClr val="accent3"/>
                </a:solidFill>
              </a:rPr>
              <a:t>JSON, xml, or any LOB in OLTP DB</a:t>
            </a:r>
            <a:endParaRPr lang="ru-RU" sz="28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130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8837B3-2EAD-B024-7D23-C2AE53B21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Kung fu time</a:t>
            </a:r>
            <a:endParaRPr lang="ru-RU" dirty="0"/>
          </a:p>
        </p:txBody>
      </p:sp>
      <p:graphicFrame>
        <p:nvGraphicFramePr>
          <p:cNvPr id="4" name="Схема 3">
            <a:extLst>
              <a:ext uri="{FF2B5EF4-FFF2-40B4-BE49-F238E27FC236}">
                <a16:creationId xmlns:a16="http://schemas.microsoft.com/office/drawing/2014/main" id="{37557141-0D62-78CD-651B-46FC7FEAD0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97867075"/>
              </p:ext>
            </p:extLst>
          </p:nvPr>
        </p:nvGraphicFramePr>
        <p:xfrm>
          <a:off x="1261872" y="1691322"/>
          <a:ext cx="8128000" cy="42619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0437539"/>
      </p:ext>
    </p:extLst>
  </p:cSld>
  <p:clrMapOvr>
    <a:masterClrMapping/>
  </p:clrMapOvr>
</p:sld>
</file>

<file path=ppt/theme/theme1.xml><?xml version="1.0" encoding="utf-8"?>
<a:theme xmlns:a="http://schemas.openxmlformats.org/drawingml/2006/main" name="Вид">
  <a:themeElements>
    <a:clrScheme name="Вид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Вид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Вид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TM03457515[[fn=Вид]]</Template>
  <TotalTime>311</TotalTime>
  <Words>237</Words>
  <Application>Microsoft Office PowerPoint</Application>
  <PresentationFormat>Широкоэкранный</PresentationFormat>
  <Paragraphs>37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Arial</vt:lpstr>
      <vt:lpstr>Century Schoolbook</vt:lpstr>
      <vt:lpstr>Consolas</vt:lpstr>
      <vt:lpstr>SFMono-Regular</vt:lpstr>
      <vt:lpstr>Wingdings 2</vt:lpstr>
      <vt:lpstr>Вид</vt:lpstr>
      <vt:lpstr>XML &amp; JSON in OLTP databases</vt:lpstr>
      <vt:lpstr>Data formats</vt:lpstr>
      <vt:lpstr>1 NF</vt:lpstr>
      <vt:lpstr>Not indexed*</vt:lpstr>
      <vt:lpstr>Not compressed*</vt:lpstr>
      <vt:lpstr>Not compressed in backups</vt:lpstr>
      <vt:lpstr>Potential headaches</vt:lpstr>
      <vt:lpstr>Silver bullet</vt:lpstr>
      <vt:lpstr>Kung fu time</vt:lpstr>
      <vt:lpstr>Indexed computed column</vt:lpstr>
      <vt:lpstr>Clustered and partioned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XML и JSON  в SQL Server</dc:title>
  <dc:creator>Хрустовський Олексій Володимирович</dc:creator>
  <cp:lastModifiedBy>Aleksey SQL Server DBA</cp:lastModifiedBy>
  <cp:revision>2</cp:revision>
  <dcterms:created xsi:type="dcterms:W3CDTF">2022-10-03T11:22:01Z</dcterms:created>
  <dcterms:modified xsi:type="dcterms:W3CDTF">2022-10-03T16:33:51Z</dcterms:modified>
</cp:coreProperties>
</file>