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3BA842-0B89-4491-B3C6-D925512B1AE8}" v="782" dt="2022-10-03T17:34:47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ey SQL Server DBA" userId="595bb55c94164b4d" providerId="LiveId" clId="{B03BA842-0B89-4491-B3C6-D925512B1AE8}"/>
    <pc:docChg chg="undo custSel addSld delSld modSld modMainMaster">
      <pc:chgData name="Aleksey SQL Server DBA" userId="595bb55c94164b4d" providerId="LiveId" clId="{B03BA842-0B89-4491-B3C6-D925512B1AE8}" dt="2022-10-03T17:42:37.833" v="1085" actId="20577"/>
      <pc:docMkLst>
        <pc:docMk/>
      </pc:docMkLst>
      <pc:sldChg chg="delSp modSp mod setBg delDesignElem">
        <pc:chgData name="Aleksey SQL Server DBA" userId="595bb55c94164b4d" providerId="LiveId" clId="{B03BA842-0B89-4491-B3C6-D925512B1AE8}" dt="2022-10-03T16:44:30.299" v="300" actId="18131"/>
        <pc:sldMkLst>
          <pc:docMk/>
          <pc:sldMk cId="3122359753" sldId="256"/>
        </pc:sldMkLst>
        <pc:spChg chg="mod">
          <ac:chgData name="Aleksey SQL Server DBA" userId="595bb55c94164b4d" providerId="LiveId" clId="{B03BA842-0B89-4491-B3C6-D925512B1AE8}" dt="2022-10-03T16:44:13.319" v="299" actId="20577"/>
          <ac:spMkLst>
            <pc:docMk/>
            <pc:sldMk cId="3122359753" sldId="256"/>
            <ac:spMk id="2" creationId="{116F0839-2981-3AB6-1C49-8C9EB03D616D}"/>
          </ac:spMkLst>
        </pc:spChg>
        <pc:spChg chg="del">
          <ac:chgData name="Aleksey SQL Server DBA" userId="595bb55c94164b4d" providerId="LiveId" clId="{B03BA842-0B89-4491-B3C6-D925512B1AE8}" dt="2022-10-03T16:23:35.176" v="2"/>
          <ac:spMkLst>
            <pc:docMk/>
            <pc:sldMk cId="3122359753" sldId="256"/>
            <ac:spMk id="36" creationId="{EFB0C39A-F8CA-4A79-AFFC-E9780FB1991A}"/>
          </ac:spMkLst>
        </pc:spChg>
        <pc:spChg chg="del">
          <ac:chgData name="Aleksey SQL Server DBA" userId="595bb55c94164b4d" providerId="LiveId" clId="{B03BA842-0B89-4491-B3C6-D925512B1AE8}" dt="2022-10-03T16:23:35.176" v="2"/>
          <ac:spMkLst>
            <pc:docMk/>
            <pc:sldMk cId="3122359753" sldId="256"/>
            <ac:spMk id="37" creationId="{948C6639-F651-4D15-A695-E9D03BB2AEDE}"/>
          </ac:spMkLst>
        </pc:spChg>
        <pc:picChg chg="mod modCrop">
          <ac:chgData name="Aleksey SQL Server DBA" userId="595bb55c94164b4d" providerId="LiveId" clId="{B03BA842-0B89-4491-B3C6-D925512B1AE8}" dt="2022-10-03T16:44:30.299" v="300" actId="18131"/>
          <ac:picMkLst>
            <pc:docMk/>
            <pc:sldMk cId="3122359753" sldId="256"/>
            <ac:picMk id="7" creationId="{83D01148-D7B5-0E29-D018-AE8402710E69}"/>
          </ac:picMkLst>
        </pc:picChg>
      </pc:sldChg>
      <pc:sldChg chg="addSp delSp modSp new mod">
        <pc:chgData name="Aleksey SQL Server DBA" userId="595bb55c94164b4d" providerId="LiveId" clId="{B03BA842-0B89-4491-B3C6-D925512B1AE8}" dt="2022-10-03T16:53:22.185" v="301" actId="12100"/>
        <pc:sldMkLst>
          <pc:docMk/>
          <pc:sldMk cId="2095404155" sldId="257"/>
        </pc:sldMkLst>
        <pc:spChg chg="mod">
          <ac:chgData name="Aleksey SQL Server DBA" userId="595bb55c94164b4d" providerId="LiveId" clId="{B03BA842-0B89-4491-B3C6-D925512B1AE8}" dt="2022-10-03T16:24:05.151" v="9" actId="20577"/>
          <ac:spMkLst>
            <pc:docMk/>
            <pc:sldMk cId="2095404155" sldId="257"/>
            <ac:spMk id="2" creationId="{36AD53B5-8695-A772-C33A-8ABC437B69D2}"/>
          </ac:spMkLst>
        </pc:spChg>
        <pc:spChg chg="del mod">
          <ac:chgData name="Aleksey SQL Server DBA" userId="595bb55c94164b4d" providerId="LiveId" clId="{B03BA842-0B89-4491-B3C6-D925512B1AE8}" dt="2022-10-03T16:28:06.341" v="132" actId="478"/>
          <ac:spMkLst>
            <pc:docMk/>
            <pc:sldMk cId="2095404155" sldId="257"/>
            <ac:spMk id="3" creationId="{0FD56DD7-C7FA-2885-8998-016FCB14773C}"/>
          </ac:spMkLst>
        </pc:spChg>
        <pc:graphicFrameChg chg="add mod modGraphic">
          <ac:chgData name="Aleksey SQL Server DBA" userId="595bb55c94164b4d" providerId="LiveId" clId="{B03BA842-0B89-4491-B3C6-D925512B1AE8}" dt="2022-10-03T16:53:22.185" v="301" actId="12100"/>
          <ac:graphicFrameMkLst>
            <pc:docMk/>
            <pc:sldMk cId="2095404155" sldId="257"/>
            <ac:graphicFrameMk id="4" creationId="{D6A7FBCA-7DA6-3461-A15C-C66C0799FBE8}"/>
          </ac:graphicFrameMkLst>
        </pc:graphicFrameChg>
      </pc:sldChg>
      <pc:sldChg chg="addSp delSp modSp new mod">
        <pc:chgData name="Aleksey SQL Server DBA" userId="595bb55c94164b4d" providerId="LiveId" clId="{B03BA842-0B89-4491-B3C6-D925512B1AE8}" dt="2022-10-03T17:07:33.298" v="440" actId="1076"/>
        <pc:sldMkLst>
          <pc:docMk/>
          <pc:sldMk cId="1660490674" sldId="258"/>
        </pc:sldMkLst>
        <pc:spChg chg="mod">
          <ac:chgData name="Aleksey SQL Server DBA" userId="595bb55c94164b4d" providerId="LiveId" clId="{B03BA842-0B89-4491-B3C6-D925512B1AE8}" dt="2022-10-03T17:00:42.390" v="318" actId="20577"/>
          <ac:spMkLst>
            <pc:docMk/>
            <pc:sldMk cId="1660490674" sldId="258"/>
            <ac:spMk id="2" creationId="{915E2181-AB5E-4014-CE9F-14F5713C5BC0}"/>
          </ac:spMkLst>
        </pc:spChg>
        <pc:spChg chg="del">
          <ac:chgData name="Aleksey SQL Server DBA" userId="595bb55c94164b4d" providerId="LiveId" clId="{B03BA842-0B89-4491-B3C6-D925512B1AE8}" dt="2022-10-03T17:01:23.374" v="319" actId="1032"/>
          <ac:spMkLst>
            <pc:docMk/>
            <pc:sldMk cId="1660490674" sldId="258"/>
            <ac:spMk id="3" creationId="{14B945E6-F0E7-1A14-F4A5-182CAA766E86}"/>
          </ac:spMkLst>
        </pc:spChg>
        <pc:graphicFrameChg chg="add mod modGraphic">
          <ac:chgData name="Aleksey SQL Server DBA" userId="595bb55c94164b4d" providerId="LiveId" clId="{B03BA842-0B89-4491-B3C6-D925512B1AE8}" dt="2022-10-03T17:07:33.298" v="440" actId="1076"/>
          <ac:graphicFrameMkLst>
            <pc:docMk/>
            <pc:sldMk cId="1660490674" sldId="258"/>
            <ac:graphicFrameMk id="4" creationId="{DC8A6E02-1FF1-1476-8D9A-D788EB46994F}"/>
          </ac:graphicFrameMkLst>
        </pc:graphicFrameChg>
      </pc:sldChg>
      <pc:sldChg chg="addSp delSp modSp new mod">
        <pc:chgData name="Aleksey SQL Server DBA" userId="595bb55c94164b4d" providerId="LiveId" clId="{B03BA842-0B89-4491-B3C6-D925512B1AE8}" dt="2022-10-03T17:19:29.761" v="637" actId="20577"/>
        <pc:sldMkLst>
          <pc:docMk/>
          <pc:sldMk cId="1939499616" sldId="259"/>
        </pc:sldMkLst>
        <pc:spChg chg="mod">
          <ac:chgData name="Aleksey SQL Server DBA" userId="595bb55c94164b4d" providerId="LiveId" clId="{B03BA842-0B89-4491-B3C6-D925512B1AE8}" dt="2022-10-03T17:06:09.951" v="433" actId="20577"/>
          <ac:spMkLst>
            <pc:docMk/>
            <pc:sldMk cId="1939499616" sldId="259"/>
            <ac:spMk id="2" creationId="{028D2BED-DB2E-407A-AABA-346CBD0F3F28}"/>
          </ac:spMkLst>
        </pc:spChg>
        <pc:spChg chg="del">
          <ac:chgData name="Aleksey SQL Server DBA" userId="595bb55c94164b4d" providerId="LiveId" clId="{B03BA842-0B89-4491-B3C6-D925512B1AE8}" dt="2022-10-03T17:06:50.960" v="437" actId="478"/>
          <ac:spMkLst>
            <pc:docMk/>
            <pc:sldMk cId="1939499616" sldId="259"/>
            <ac:spMk id="3" creationId="{229964FF-CC58-5286-00A8-E3A6398482C5}"/>
          </ac:spMkLst>
        </pc:spChg>
        <pc:graphicFrameChg chg="add mod">
          <ac:chgData name="Aleksey SQL Server DBA" userId="595bb55c94164b4d" providerId="LiveId" clId="{B03BA842-0B89-4491-B3C6-D925512B1AE8}" dt="2022-10-03T17:19:29.761" v="637" actId="20577"/>
          <ac:graphicFrameMkLst>
            <pc:docMk/>
            <pc:sldMk cId="1939499616" sldId="259"/>
            <ac:graphicFrameMk id="4" creationId="{7065F24E-4740-5F61-261F-E103132404AC}"/>
          </ac:graphicFrameMkLst>
        </pc:graphicFrameChg>
      </pc:sldChg>
      <pc:sldChg chg="addSp delSp modSp new mod">
        <pc:chgData name="Aleksey SQL Server DBA" userId="595bb55c94164b4d" providerId="LiveId" clId="{B03BA842-0B89-4491-B3C6-D925512B1AE8}" dt="2022-10-03T17:33:01.149" v="982" actId="20577"/>
        <pc:sldMkLst>
          <pc:docMk/>
          <pc:sldMk cId="3620290764" sldId="260"/>
        </pc:sldMkLst>
        <pc:spChg chg="mod">
          <ac:chgData name="Aleksey SQL Server DBA" userId="595bb55c94164b4d" providerId="LiveId" clId="{B03BA842-0B89-4491-B3C6-D925512B1AE8}" dt="2022-10-03T17:20:38.552" v="675" actId="20577"/>
          <ac:spMkLst>
            <pc:docMk/>
            <pc:sldMk cId="3620290764" sldId="260"/>
            <ac:spMk id="2" creationId="{9282140E-0014-DDA7-6420-B7CF5605482E}"/>
          </ac:spMkLst>
        </pc:spChg>
        <pc:spChg chg="del">
          <ac:chgData name="Aleksey SQL Server DBA" userId="595bb55c94164b4d" providerId="LiveId" clId="{B03BA842-0B89-4491-B3C6-D925512B1AE8}" dt="2022-10-03T17:20:51.224" v="676" actId="478"/>
          <ac:spMkLst>
            <pc:docMk/>
            <pc:sldMk cId="3620290764" sldId="260"/>
            <ac:spMk id="3" creationId="{FB37BE32-DE0B-3CB1-FC48-F23B6B06B374}"/>
          </ac:spMkLst>
        </pc:spChg>
        <pc:spChg chg="add mod">
          <ac:chgData name="Aleksey SQL Server DBA" userId="595bb55c94164b4d" providerId="LiveId" clId="{B03BA842-0B89-4491-B3C6-D925512B1AE8}" dt="2022-10-03T17:20:53.801" v="678"/>
          <ac:spMkLst>
            <pc:docMk/>
            <pc:sldMk cId="3620290764" sldId="260"/>
            <ac:spMk id="5" creationId="{49D3D1C7-8A6B-2DD1-1175-8837D1B17A5D}"/>
          </ac:spMkLst>
        </pc:spChg>
        <pc:spChg chg="add mod">
          <ac:chgData name="Aleksey SQL Server DBA" userId="595bb55c94164b4d" providerId="LiveId" clId="{B03BA842-0B89-4491-B3C6-D925512B1AE8}" dt="2022-10-03T17:20:53.801" v="678"/>
          <ac:spMkLst>
            <pc:docMk/>
            <pc:sldMk cId="3620290764" sldId="260"/>
            <ac:spMk id="6" creationId="{604D2F7F-B35C-63C7-FCE6-575333AE3F93}"/>
          </ac:spMkLst>
        </pc:spChg>
        <pc:grpChg chg="add mod">
          <ac:chgData name="Aleksey SQL Server DBA" userId="595bb55c94164b4d" providerId="LiveId" clId="{B03BA842-0B89-4491-B3C6-D925512B1AE8}" dt="2022-10-03T17:20:53.801" v="678"/>
          <ac:grpSpMkLst>
            <pc:docMk/>
            <pc:sldMk cId="3620290764" sldId="260"/>
            <ac:grpSpMk id="4" creationId="{E1AF3114-AF3D-1F56-D047-8167465F74CB}"/>
          </ac:grpSpMkLst>
        </pc:grpChg>
        <pc:graphicFrameChg chg="add mod">
          <ac:chgData name="Aleksey SQL Server DBA" userId="595bb55c94164b4d" providerId="LiveId" clId="{B03BA842-0B89-4491-B3C6-D925512B1AE8}" dt="2022-10-03T17:33:01.149" v="982" actId="20577"/>
          <ac:graphicFrameMkLst>
            <pc:docMk/>
            <pc:sldMk cId="3620290764" sldId="260"/>
            <ac:graphicFrameMk id="7" creationId="{AA7115D7-5243-4FF9-2395-77F2DE8C2E9E}"/>
          </ac:graphicFrameMkLst>
        </pc:graphicFrameChg>
      </pc:sldChg>
      <pc:sldChg chg="addSp delSp modSp new del mod">
        <pc:chgData name="Aleksey SQL Server DBA" userId="595bb55c94164b4d" providerId="LiveId" clId="{B03BA842-0B89-4491-B3C6-D925512B1AE8}" dt="2022-10-03T17:28:14.579" v="823" actId="680"/>
        <pc:sldMkLst>
          <pc:docMk/>
          <pc:sldMk cId="1608265338" sldId="261"/>
        </pc:sldMkLst>
        <pc:spChg chg="add del mod">
          <ac:chgData name="Aleksey SQL Server DBA" userId="595bb55c94164b4d" providerId="LiveId" clId="{B03BA842-0B89-4491-B3C6-D925512B1AE8}" dt="2022-10-03T17:28:10.811" v="822" actId="1076"/>
          <ac:spMkLst>
            <pc:docMk/>
            <pc:sldMk cId="1608265338" sldId="261"/>
            <ac:spMk id="3" creationId="{30A37FCA-5626-2ACB-61F2-0A659D7E446D}"/>
          </ac:spMkLst>
        </pc:spChg>
        <pc:spChg chg="add mod">
          <ac:chgData name="Aleksey SQL Server DBA" userId="595bb55c94164b4d" providerId="LiveId" clId="{B03BA842-0B89-4491-B3C6-D925512B1AE8}" dt="2022-10-03T17:27:40.698" v="816"/>
          <ac:spMkLst>
            <pc:docMk/>
            <pc:sldMk cId="1608265338" sldId="261"/>
            <ac:spMk id="5" creationId="{CE197521-1CF5-A977-EDCD-93C0562B414C}"/>
          </ac:spMkLst>
        </pc:spChg>
        <pc:spChg chg="add mod">
          <ac:chgData name="Aleksey SQL Server DBA" userId="595bb55c94164b4d" providerId="LiveId" clId="{B03BA842-0B89-4491-B3C6-D925512B1AE8}" dt="2022-10-03T17:27:40.698" v="816"/>
          <ac:spMkLst>
            <pc:docMk/>
            <pc:sldMk cId="1608265338" sldId="261"/>
            <ac:spMk id="6" creationId="{067F753C-BF67-D1A5-37A3-04B37EF8650D}"/>
          </ac:spMkLst>
        </pc:spChg>
        <pc:grpChg chg="add mod">
          <ac:chgData name="Aleksey SQL Server DBA" userId="595bb55c94164b4d" providerId="LiveId" clId="{B03BA842-0B89-4491-B3C6-D925512B1AE8}" dt="2022-10-03T17:27:40.698" v="816"/>
          <ac:grpSpMkLst>
            <pc:docMk/>
            <pc:sldMk cId="1608265338" sldId="261"/>
            <ac:grpSpMk id="4" creationId="{3E7C2432-C8D8-BEC0-6A4D-3D072543C236}"/>
          </ac:grpSpMkLst>
        </pc:grpChg>
      </pc:sldChg>
      <pc:sldChg chg="modSp add">
        <pc:chgData name="Aleksey SQL Server DBA" userId="595bb55c94164b4d" providerId="LiveId" clId="{B03BA842-0B89-4491-B3C6-D925512B1AE8}" dt="2022-10-03T17:34:47.409" v="1004" actId="20577"/>
        <pc:sldMkLst>
          <pc:docMk/>
          <pc:sldMk cId="2661598968" sldId="261"/>
        </pc:sldMkLst>
        <pc:graphicFrameChg chg="mod">
          <ac:chgData name="Aleksey SQL Server DBA" userId="595bb55c94164b4d" providerId="LiveId" clId="{B03BA842-0B89-4491-B3C6-D925512B1AE8}" dt="2022-10-03T17:34:47.409" v="1004" actId="20577"/>
          <ac:graphicFrameMkLst>
            <pc:docMk/>
            <pc:sldMk cId="2661598968" sldId="261"/>
            <ac:graphicFrameMk id="7" creationId="{AA7115D7-5243-4FF9-2395-77F2DE8C2E9E}"/>
          </ac:graphicFrameMkLst>
        </pc:graphicFrameChg>
      </pc:sldChg>
      <pc:sldChg chg="addSp delSp modSp new mod">
        <pc:chgData name="Aleksey SQL Server DBA" userId="595bb55c94164b4d" providerId="LiveId" clId="{B03BA842-0B89-4491-B3C6-D925512B1AE8}" dt="2022-10-03T17:40:01.945" v="1037" actId="20577"/>
        <pc:sldMkLst>
          <pc:docMk/>
          <pc:sldMk cId="2131016956" sldId="262"/>
        </pc:sldMkLst>
        <pc:spChg chg="mod">
          <ac:chgData name="Aleksey SQL Server DBA" userId="595bb55c94164b4d" providerId="LiveId" clId="{B03BA842-0B89-4491-B3C6-D925512B1AE8}" dt="2022-10-03T17:40:01.945" v="1037" actId="20577"/>
          <ac:spMkLst>
            <pc:docMk/>
            <pc:sldMk cId="2131016956" sldId="262"/>
            <ac:spMk id="2" creationId="{81C327BD-B9E2-7F51-3CAB-95B6FDFF7F6A}"/>
          </ac:spMkLst>
        </pc:spChg>
        <pc:spChg chg="del">
          <ac:chgData name="Aleksey SQL Server DBA" userId="595bb55c94164b4d" providerId="LiveId" clId="{B03BA842-0B89-4491-B3C6-D925512B1AE8}" dt="2022-10-03T17:37:34.377" v="1011" actId="478"/>
          <ac:spMkLst>
            <pc:docMk/>
            <pc:sldMk cId="2131016956" sldId="262"/>
            <ac:spMk id="3" creationId="{E6E1F4A7-9691-FECF-A95B-12E5F44CEF0C}"/>
          </ac:spMkLst>
        </pc:spChg>
        <pc:spChg chg="add mod">
          <ac:chgData name="Aleksey SQL Server DBA" userId="595bb55c94164b4d" providerId="LiveId" clId="{B03BA842-0B89-4491-B3C6-D925512B1AE8}" dt="2022-10-03T17:37:44.767" v="1014" actId="1076"/>
          <ac:spMkLst>
            <pc:docMk/>
            <pc:sldMk cId="2131016956" sldId="262"/>
            <ac:spMk id="5" creationId="{BFBD7559-789E-7D5A-7325-F37F299BE354}"/>
          </ac:spMkLst>
        </pc:spChg>
        <pc:spChg chg="add mod">
          <ac:chgData name="Aleksey SQL Server DBA" userId="595bb55c94164b4d" providerId="LiveId" clId="{B03BA842-0B89-4491-B3C6-D925512B1AE8}" dt="2022-10-03T17:39:05.718" v="1026" actId="1076"/>
          <ac:spMkLst>
            <pc:docMk/>
            <pc:sldMk cId="2131016956" sldId="262"/>
            <ac:spMk id="7" creationId="{126B497E-3F7C-E9F9-2FFA-86BF16B835CD}"/>
          </ac:spMkLst>
        </pc:spChg>
        <pc:spChg chg="add mod">
          <ac:chgData name="Aleksey SQL Server DBA" userId="595bb55c94164b4d" providerId="LiveId" clId="{B03BA842-0B89-4491-B3C6-D925512B1AE8}" dt="2022-10-03T17:39:35.696" v="1029" actId="20577"/>
          <ac:spMkLst>
            <pc:docMk/>
            <pc:sldMk cId="2131016956" sldId="262"/>
            <ac:spMk id="9" creationId="{68434FD8-D44E-EC85-E9CA-C56C77540510}"/>
          </ac:spMkLst>
        </pc:spChg>
      </pc:sldChg>
      <pc:sldChg chg="addSp delSp modSp new mod">
        <pc:chgData name="Aleksey SQL Server DBA" userId="595bb55c94164b4d" providerId="LiveId" clId="{B03BA842-0B89-4491-B3C6-D925512B1AE8}" dt="2022-10-03T17:42:37.833" v="1085" actId="20577"/>
        <pc:sldMkLst>
          <pc:docMk/>
          <pc:sldMk cId="86327472" sldId="263"/>
        </pc:sldMkLst>
        <pc:spChg chg="mod">
          <ac:chgData name="Aleksey SQL Server DBA" userId="595bb55c94164b4d" providerId="LiveId" clId="{B03BA842-0B89-4491-B3C6-D925512B1AE8}" dt="2022-10-03T17:42:37.833" v="1085" actId="20577"/>
          <ac:spMkLst>
            <pc:docMk/>
            <pc:sldMk cId="86327472" sldId="263"/>
            <ac:spMk id="2" creationId="{B4CC3A4A-AF4F-2D12-FAD3-4B9344EB44DC}"/>
          </ac:spMkLst>
        </pc:spChg>
        <pc:spChg chg="del">
          <ac:chgData name="Aleksey SQL Server DBA" userId="595bb55c94164b4d" providerId="LiveId" clId="{B03BA842-0B89-4491-B3C6-D925512B1AE8}" dt="2022-10-03T17:41:02.866" v="1039" actId="478"/>
          <ac:spMkLst>
            <pc:docMk/>
            <pc:sldMk cId="86327472" sldId="263"/>
            <ac:spMk id="3" creationId="{14774D35-2393-A17C-28DC-E4B212E12FFB}"/>
          </ac:spMkLst>
        </pc:spChg>
        <pc:spChg chg="add mod">
          <ac:chgData name="Aleksey SQL Server DBA" userId="595bb55c94164b4d" providerId="LiveId" clId="{B03BA842-0B89-4491-B3C6-D925512B1AE8}" dt="2022-10-03T17:42:25.292" v="1068" actId="113"/>
          <ac:spMkLst>
            <pc:docMk/>
            <pc:sldMk cId="86327472" sldId="263"/>
            <ac:spMk id="5" creationId="{E2AE09AE-56F6-B9AC-1B97-141F46D60F5F}"/>
          </ac:spMkLst>
        </pc:spChg>
      </pc:sldChg>
      <pc:sldMasterChg chg="setBg modSldLayout">
        <pc:chgData name="Aleksey SQL Server DBA" userId="595bb55c94164b4d" providerId="LiveId" clId="{B03BA842-0B89-4491-B3C6-D925512B1AE8}" dt="2022-10-03T16:23:45.781" v="3"/>
        <pc:sldMasterMkLst>
          <pc:docMk/>
          <pc:sldMasterMk cId="3954621098" sldId="2147483750"/>
        </pc:sldMasterMkLst>
        <pc:sldLayoutChg chg="setBg">
          <pc:chgData name="Aleksey SQL Server DBA" userId="595bb55c94164b4d" providerId="LiveId" clId="{B03BA842-0B89-4491-B3C6-D925512B1AE8}" dt="2022-10-03T16:23:45.781" v="3"/>
          <pc:sldLayoutMkLst>
            <pc:docMk/>
            <pc:sldMasterMk cId="3954621098" sldId="2147483750"/>
            <pc:sldLayoutMk cId="1509434204" sldId="214748375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B6EE83-0DEE-4E3D-8E79-08F9CA53F46D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ru-RU"/>
        </a:p>
      </dgm:t>
    </dgm:pt>
    <dgm:pt modelId="{BC3A4D1D-8C54-445F-BB53-D8BA14366E18}">
      <dgm:prSet phldrT="[Текст]" custT="1"/>
      <dgm:spPr/>
      <dgm:t>
        <a:bodyPr/>
        <a:lstStyle/>
        <a:p>
          <a:r>
            <a:rPr lang="en-US" sz="2000" dirty="0"/>
            <a:t>Store data and transaction logs on separate drives</a:t>
          </a:r>
          <a:endParaRPr lang="ru-RU" sz="2000" dirty="0"/>
        </a:p>
      </dgm:t>
    </dgm:pt>
    <dgm:pt modelId="{AF2299B2-4676-40AE-9F9C-672069601F60}" type="parTrans" cxnId="{AA61DCEE-7362-431E-B7BD-C4F357E9DA7A}">
      <dgm:prSet/>
      <dgm:spPr/>
      <dgm:t>
        <a:bodyPr/>
        <a:lstStyle/>
        <a:p>
          <a:endParaRPr lang="ru-RU" sz="1100"/>
        </a:p>
      </dgm:t>
    </dgm:pt>
    <dgm:pt modelId="{A47F89F6-F8B4-4663-939B-50BB73494499}" type="sibTrans" cxnId="{AA61DCEE-7362-431E-B7BD-C4F357E9DA7A}">
      <dgm:prSet/>
      <dgm:spPr/>
      <dgm:t>
        <a:bodyPr/>
        <a:lstStyle/>
        <a:p>
          <a:endParaRPr lang="ru-RU" sz="1100"/>
        </a:p>
      </dgm:t>
    </dgm:pt>
    <dgm:pt modelId="{A84FAA74-DDE7-4ADD-AE8C-D8672FCA9516}">
      <dgm:prSet custT="1"/>
      <dgm:spPr/>
      <dgm:t>
        <a:bodyPr/>
        <a:lstStyle/>
        <a:p>
          <a:r>
            <a:rPr lang="en-US" sz="2000" dirty="0"/>
            <a:t>Create new default filegroup instead of PRIMARY</a:t>
          </a:r>
          <a:endParaRPr lang="ru-RU" sz="2000" dirty="0"/>
        </a:p>
      </dgm:t>
    </dgm:pt>
    <dgm:pt modelId="{FA9A1C22-82FE-4881-AA34-C590488E2E55}" type="parTrans" cxnId="{B7732AF3-46B7-45C7-AD15-BA544BC9A1D2}">
      <dgm:prSet/>
      <dgm:spPr/>
      <dgm:t>
        <a:bodyPr/>
        <a:lstStyle/>
        <a:p>
          <a:endParaRPr lang="ru-RU" sz="1100"/>
        </a:p>
      </dgm:t>
    </dgm:pt>
    <dgm:pt modelId="{8209A672-C58A-4B71-A548-6E3F5F59A8DF}" type="sibTrans" cxnId="{B7732AF3-46B7-45C7-AD15-BA544BC9A1D2}">
      <dgm:prSet/>
      <dgm:spPr/>
      <dgm:t>
        <a:bodyPr/>
        <a:lstStyle/>
        <a:p>
          <a:endParaRPr lang="ru-RU" sz="1100"/>
        </a:p>
      </dgm:t>
    </dgm:pt>
    <dgm:pt modelId="{F024D531-8654-4770-B5EB-AA701E5F50D2}">
      <dgm:prSet custT="1"/>
      <dgm:spPr/>
      <dgm:t>
        <a:bodyPr/>
        <a:lstStyle/>
        <a:p>
          <a:r>
            <a:rPr lang="en-US" sz="2000" dirty="0"/>
            <a:t>Use </a:t>
          </a:r>
          <a:r>
            <a:rPr lang="en-US" sz="2000" dirty="0" err="1"/>
            <a:t>Filestream</a:t>
          </a:r>
          <a:r>
            <a:rPr lang="en-US" sz="2000" dirty="0"/>
            <a:t> to store files</a:t>
          </a:r>
          <a:endParaRPr lang="ru-RU" sz="2000" dirty="0"/>
        </a:p>
      </dgm:t>
    </dgm:pt>
    <dgm:pt modelId="{5C45B856-0641-4F2A-B9E7-117DB19C0074}" type="parTrans" cxnId="{4B9B96DD-7E3F-4ED5-B16A-667C793789B5}">
      <dgm:prSet/>
      <dgm:spPr/>
      <dgm:t>
        <a:bodyPr/>
        <a:lstStyle/>
        <a:p>
          <a:endParaRPr lang="ru-RU" sz="1600"/>
        </a:p>
      </dgm:t>
    </dgm:pt>
    <dgm:pt modelId="{67BBF357-0560-4EAF-89C2-A632906B4238}" type="sibTrans" cxnId="{4B9B96DD-7E3F-4ED5-B16A-667C793789B5}">
      <dgm:prSet/>
      <dgm:spPr/>
      <dgm:t>
        <a:bodyPr/>
        <a:lstStyle/>
        <a:p>
          <a:endParaRPr lang="ru-RU" sz="1600"/>
        </a:p>
      </dgm:t>
    </dgm:pt>
    <dgm:pt modelId="{36EF681D-621B-4C4F-9A3E-918D5FC1F374}">
      <dgm:prSet custT="1"/>
      <dgm:spPr/>
      <dgm:t>
        <a:bodyPr/>
        <a:lstStyle/>
        <a:p>
          <a:r>
            <a:rPr lang="en-US" sz="2000" dirty="0"/>
            <a:t>When possible, keep ROW and LOB data in separate </a:t>
          </a:r>
          <a:endParaRPr lang="ru-RU" sz="2000" dirty="0"/>
        </a:p>
      </dgm:t>
    </dgm:pt>
    <dgm:pt modelId="{D10994BA-39C1-44D0-BCCF-F6EFA611DB55}" type="parTrans" cxnId="{ACC93CCA-D369-4773-A8D2-56D2004E13D3}">
      <dgm:prSet/>
      <dgm:spPr/>
      <dgm:t>
        <a:bodyPr/>
        <a:lstStyle/>
        <a:p>
          <a:endParaRPr lang="ru-RU" sz="1600"/>
        </a:p>
      </dgm:t>
    </dgm:pt>
    <dgm:pt modelId="{DEAA335B-EAD5-4BF7-BD89-20E61F3FF755}" type="sibTrans" cxnId="{ACC93CCA-D369-4773-A8D2-56D2004E13D3}">
      <dgm:prSet/>
      <dgm:spPr/>
      <dgm:t>
        <a:bodyPr/>
        <a:lstStyle/>
        <a:p>
          <a:endParaRPr lang="ru-RU" sz="1600"/>
        </a:p>
      </dgm:t>
    </dgm:pt>
    <dgm:pt modelId="{A592ADD2-8A4C-42F2-AB96-3B2F585C3508}" type="pres">
      <dgm:prSet presAssocID="{44B6EE83-0DEE-4E3D-8E79-08F9CA53F46D}" presName="linear" presStyleCnt="0">
        <dgm:presLayoutVars>
          <dgm:animLvl val="lvl"/>
          <dgm:resizeHandles val="exact"/>
        </dgm:presLayoutVars>
      </dgm:prSet>
      <dgm:spPr/>
    </dgm:pt>
    <dgm:pt modelId="{84C80621-6047-4AEC-BE1D-8AB88700167B}" type="pres">
      <dgm:prSet presAssocID="{BC3A4D1D-8C54-445F-BB53-D8BA14366E1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9D33A50-48A3-4F71-89F2-9A7E1FCE4600}" type="pres">
      <dgm:prSet presAssocID="{A47F89F6-F8B4-4663-939B-50BB73494499}" presName="spacer" presStyleCnt="0"/>
      <dgm:spPr/>
    </dgm:pt>
    <dgm:pt modelId="{9946800A-D6EC-4D06-94BE-4A58CE48DFB8}" type="pres">
      <dgm:prSet presAssocID="{A84FAA74-DDE7-4ADD-AE8C-D8672FCA951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1B45A69-E2D2-40FA-9B87-C8957A08DFB6}" type="pres">
      <dgm:prSet presAssocID="{8209A672-C58A-4B71-A548-6E3F5F59A8DF}" presName="spacer" presStyleCnt="0"/>
      <dgm:spPr/>
    </dgm:pt>
    <dgm:pt modelId="{9FC1DBFD-B91D-4191-AF68-6DE6990DEA0C}" type="pres">
      <dgm:prSet presAssocID="{F024D531-8654-4770-B5EB-AA701E5F50D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99F6B38-D65E-4991-993D-16F7E94D5863}" type="pres">
      <dgm:prSet presAssocID="{67BBF357-0560-4EAF-89C2-A632906B4238}" presName="spacer" presStyleCnt="0"/>
      <dgm:spPr/>
    </dgm:pt>
    <dgm:pt modelId="{6C6E3EA2-CCA6-4283-9E7D-1A30E4EE0DEC}" type="pres">
      <dgm:prSet presAssocID="{36EF681D-621B-4C4F-9A3E-918D5FC1F37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7AA091F-D7CD-410C-9BB3-FB6278DF07B3}" type="presOf" srcId="{F024D531-8654-4770-B5EB-AA701E5F50D2}" destId="{9FC1DBFD-B91D-4191-AF68-6DE6990DEA0C}" srcOrd="0" destOrd="0" presId="urn:microsoft.com/office/officeart/2005/8/layout/vList2"/>
    <dgm:cxn modelId="{6C88A253-83B0-44E7-8ED2-CCD01040D1CE}" type="presOf" srcId="{36EF681D-621B-4C4F-9A3E-918D5FC1F374}" destId="{6C6E3EA2-CCA6-4283-9E7D-1A30E4EE0DEC}" srcOrd="0" destOrd="0" presId="urn:microsoft.com/office/officeart/2005/8/layout/vList2"/>
    <dgm:cxn modelId="{6989D495-D613-4DA2-B448-895EB9DB7866}" type="presOf" srcId="{44B6EE83-0DEE-4E3D-8E79-08F9CA53F46D}" destId="{A592ADD2-8A4C-42F2-AB96-3B2F585C3508}" srcOrd="0" destOrd="0" presId="urn:microsoft.com/office/officeart/2005/8/layout/vList2"/>
    <dgm:cxn modelId="{ACC93CCA-D369-4773-A8D2-56D2004E13D3}" srcId="{44B6EE83-0DEE-4E3D-8E79-08F9CA53F46D}" destId="{36EF681D-621B-4C4F-9A3E-918D5FC1F374}" srcOrd="3" destOrd="0" parTransId="{D10994BA-39C1-44D0-BCCF-F6EFA611DB55}" sibTransId="{DEAA335B-EAD5-4BF7-BD89-20E61F3FF755}"/>
    <dgm:cxn modelId="{4084F3CA-6B45-40FA-AC60-3BC59798778F}" type="presOf" srcId="{BC3A4D1D-8C54-445F-BB53-D8BA14366E18}" destId="{84C80621-6047-4AEC-BE1D-8AB88700167B}" srcOrd="0" destOrd="0" presId="urn:microsoft.com/office/officeart/2005/8/layout/vList2"/>
    <dgm:cxn modelId="{9673CCD4-ED77-4701-8435-AFC5D5B8D1FD}" type="presOf" srcId="{A84FAA74-DDE7-4ADD-AE8C-D8672FCA9516}" destId="{9946800A-D6EC-4D06-94BE-4A58CE48DFB8}" srcOrd="0" destOrd="0" presId="urn:microsoft.com/office/officeart/2005/8/layout/vList2"/>
    <dgm:cxn modelId="{4B9B96DD-7E3F-4ED5-B16A-667C793789B5}" srcId="{44B6EE83-0DEE-4E3D-8E79-08F9CA53F46D}" destId="{F024D531-8654-4770-B5EB-AA701E5F50D2}" srcOrd="2" destOrd="0" parTransId="{5C45B856-0641-4F2A-B9E7-117DB19C0074}" sibTransId="{67BBF357-0560-4EAF-89C2-A632906B4238}"/>
    <dgm:cxn modelId="{AA61DCEE-7362-431E-B7BD-C4F357E9DA7A}" srcId="{44B6EE83-0DEE-4E3D-8E79-08F9CA53F46D}" destId="{BC3A4D1D-8C54-445F-BB53-D8BA14366E18}" srcOrd="0" destOrd="0" parTransId="{AF2299B2-4676-40AE-9F9C-672069601F60}" sibTransId="{A47F89F6-F8B4-4663-939B-50BB73494499}"/>
    <dgm:cxn modelId="{B7732AF3-46B7-45C7-AD15-BA544BC9A1D2}" srcId="{44B6EE83-0DEE-4E3D-8E79-08F9CA53F46D}" destId="{A84FAA74-DDE7-4ADD-AE8C-D8672FCA9516}" srcOrd="1" destOrd="0" parTransId="{FA9A1C22-82FE-4881-AA34-C590488E2E55}" sibTransId="{8209A672-C58A-4B71-A548-6E3F5F59A8DF}"/>
    <dgm:cxn modelId="{6D44BB08-D48C-4495-8E4A-53E0F48A4633}" type="presParOf" srcId="{A592ADD2-8A4C-42F2-AB96-3B2F585C3508}" destId="{84C80621-6047-4AEC-BE1D-8AB88700167B}" srcOrd="0" destOrd="0" presId="urn:microsoft.com/office/officeart/2005/8/layout/vList2"/>
    <dgm:cxn modelId="{9F02FB79-D0DC-47C1-BE14-A5CDD6EAC1C5}" type="presParOf" srcId="{A592ADD2-8A4C-42F2-AB96-3B2F585C3508}" destId="{99D33A50-48A3-4F71-89F2-9A7E1FCE4600}" srcOrd="1" destOrd="0" presId="urn:microsoft.com/office/officeart/2005/8/layout/vList2"/>
    <dgm:cxn modelId="{12A41212-0092-4448-B2FD-07052655ADE5}" type="presParOf" srcId="{A592ADD2-8A4C-42F2-AB96-3B2F585C3508}" destId="{9946800A-D6EC-4D06-94BE-4A58CE48DFB8}" srcOrd="2" destOrd="0" presId="urn:microsoft.com/office/officeart/2005/8/layout/vList2"/>
    <dgm:cxn modelId="{4A1E0402-553C-4FA8-B435-1AAA5BCD4110}" type="presParOf" srcId="{A592ADD2-8A4C-42F2-AB96-3B2F585C3508}" destId="{01B45A69-E2D2-40FA-9B87-C8957A08DFB6}" srcOrd="3" destOrd="0" presId="urn:microsoft.com/office/officeart/2005/8/layout/vList2"/>
    <dgm:cxn modelId="{E3A685D4-7171-4E75-973F-56AC3757272E}" type="presParOf" srcId="{A592ADD2-8A4C-42F2-AB96-3B2F585C3508}" destId="{9FC1DBFD-B91D-4191-AF68-6DE6990DEA0C}" srcOrd="4" destOrd="0" presId="urn:microsoft.com/office/officeart/2005/8/layout/vList2"/>
    <dgm:cxn modelId="{F6FE34F5-7661-4D81-A1CF-F687DEB0162C}" type="presParOf" srcId="{A592ADD2-8A4C-42F2-AB96-3B2F585C3508}" destId="{B99F6B38-D65E-4991-993D-16F7E94D5863}" srcOrd="5" destOrd="0" presId="urn:microsoft.com/office/officeart/2005/8/layout/vList2"/>
    <dgm:cxn modelId="{9F4EC755-56CE-4221-949E-D65345B71CCC}" type="presParOf" srcId="{A592ADD2-8A4C-42F2-AB96-3B2F585C3508}" destId="{6C6E3EA2-CCA6-4283-9E7D-1A30E4EE0DE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B655C1-BED1-4D49-A2A8-5FF3C00A66B7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ru-RU"/>
        </a:p>
      </dgm:t>
    </dgm:pt>
    <dgm:pt modelId="{29641751-7060-482C-8049-9B38FA2A8C6A}">
      <dgm:prSet/>
      <dgm:spPr/>
      <dgm:t>
        <a:bodyPr/>
        <a:lstStyle/>
        <a:p>
          <a:r>
            <a:rPr lang="en-US" dirty="0"/>
            <a:t>Disk space issue</a:t>
          </a:r>
          <a:endParaRPr lang="ru-RU" dirty="0"/>
        </a:p>
      </dgm:t>
    </dgm:pt>
    <dgm:pt modelId="{363F7391-C953-4C8B-A7A7-6624A0643E2F}" type="parTrans" cxnId="{9CA2F389-9910-438D-A12F-E67BD96972A9}">
      <dgm:prSet/>
      <dgm:spPr/>
      <dgm:t>
        <a:bodyPr/>
        <a:lstStyle/>
        <a:p>
          <a:endParaRPr lang="ru-RU"/>
        </a:p>
      </dgm:t>
    </dgm:pt>
    <dgm:pt modelId="{0BB19E6B-F515-4482-8C05-A66AB2CE229A}" type="sibTrans" cxnId="{9CA2F389-9910-438D-A12F-E67BD96972A9}">
      <dgm:prSet/>
      <dgm:spPr/>
      <dgm:t>
        <a:bodyPr/>
        <a:lstStyle/>
        <a:p>
          <a:endParaRPr lang="ru-RU"/>
        </a:p>
      </dgm:t>
    </dgm:pt>
    <dgm:pt modelId="{7BCCA61A-EFF1-42E4-9DF1-502939B64371}">
      <dgm:prSet/>
      <dgm:spPr/>
      <dgm:t>
        <a:bodyPr/>
        <a:lstStyle/>
        <a:p>
          <a:r>
            <a:rPr lang="en-US" dirty="0"/>
            <a:t>Performance issue</a:t>
          </a:r>
          <a:endParaRPr lang="ru-RU" dirty="0"/>
        </a:p>
      </dgm:t>
    </dgm:pt>
    <dgm:pt modelId="{96286098-1676-44E6-9E8B-010EDFD858F8}" type="parTrans" cxnId="{A417F8B3-9DCA-425B-A0A3-A6F2676ACE92}">
      <dgm:prSet/>
      <dgm:spPr/>
      <dgm:t>
        <a:bodyPr/>
        <a:lstStyle/>
        <a:p>
          <a:endParaRPr lang="ru-RU"/>
        </a:p>
      </dgm:t>
    </dgm:pt>
    <dgm:pt modelId="{034245DA-02C3-4356-BE3A-3CC54992C933}" type="sibTrans" cxnId="{A417F8B3-9DCA-425B-A0A3-A6F2676ACE92}">
      <dgm:prSet/>
      <dgm:spPr/>
      <dgm:t>
        <a:bodyPr/>
        <a:lstStyle/>
        <a:p>
          <a:endParaRPr lang="ru-RU"/>
        </a:p>
      </dgm:t>
    </dgm:pt>
    <dgm:pt modelId="{4702ABF1-3C8D-4240-9B21-F737651EC696}">
      <dgm:prSet/>
      <dgm:spPr/>
      <dgm:t>
        <a:bodyPr/>
        <a:lstStyle/>
        <a:p>
          <a:r>
            <a:rPr lang="en-US" dirty="0"/>
            <a:t>Data files</a:t>
          </a:r>
          <a:endParaRPr lang="ru-RU" dirty="0"/>
        </a:p>
      </dgm:t>
    </dgm:pt>
    <dgm:pt modelId="{EE5D38A7-311A-4146-A1E1-070390E844D1}" type="parTrans" cxnId="{CB487A4A-3A0F-446D-BC12-87D79B3BFEDE}">
      <dgm:prSet/>
      <dgm:spPr/>
      <dgm:t>
        <a:bodyPr/>
        <a:lstStyle/>
        <a:p>
          <a:endParaRPr lang="ru-RU"/>
        </a:p>
      </dgm:t>
    </dgm:pt>
    <dgm:pt modelId="{880C005D-1E70-4E81-8725-84AF47AF6287}" type="sibTrans" cxnId="{CB487A4A-3A0F-446D-BC12-87D79B3BFEDE}">
      <dgm:prSet/>
      <dgm:spPr/>
      <dgm:t>
        <a:bodyPr/>
        <a:lstStyle/>
        <a:p>
          <a:endParaRPr lang="ru-RU"/>
        </a:p>
      </dgm:t>
    </dgm:pt>
    <dgm:pt modelId="{5F687DCA-E388-49E9-ADD0-754E9B0CD1DF}">
      <dgm:prSet/>
      <dgm:spPr/>
      <dgm:t>
        <a:bodyPr/>
        <a:lstStyle/>
        <a:p>
          <a:r>
            <a:rPr lang="en-US" dirty="0"/>
            <a:t>Log files</a:t>
          </a:r>
          <a:endParaRPr lang="ru-RU" dirty="0"/>
        </a:p>
      </dgm:t>
    </dgm:pt>
    <dgm:pt modelId="{4202A61B-1187-4790-9FFE-593C0C4673BE}" type="parTrans" cxnId="{1EC8D374-2F31-44D8-ACF7-C3CD7B27287B}">
      <dgm:prSet/>
      <dgm:spPr/>
      <dgm:t>
        <a:bodyPr/>
        <a:lstStyle/>
        <a:p>
          <a:endParaRPr lang="ru-RU"/>
        </a:p>
      </dgm:t>
    </dgm:pt>
    <dgm:pt modelId="{B3C1859E-E59E-49B4-965D-DCB149C26F9A}" type="sibTrans" cxnId="{1EC8D374-2F31-44D8-ACF7-C3CD7B27287B}">
      <dgm:prSet/>
      <dgm:spPr/>
      <dgm:t>
        <a:bodyPr/>
        <a:lstStyle/>
        <a:p>
          <a:endParaRPr lang="ru-RU"/>
        </a:p>
      </dgm:t>
    </dgm:pt>
    <dgm:pt modelId="{F7FA7ED6-60E1-4E19-810B-3368ECA83D01}">
      <dgm:prSet/>
      <dgm:spPr/>
      <dgm:t>
        <a:bodyPr/>
        <a:lstStyle/>
        <a:p>
          <a:r>
            <a:rPr lang="en-US" dirty="0"/>
            <a:t>Data files</a:t>
          </a:r>
          <a:endParaRPr lang="ru-RU" dirty="0"/>
        </a:p>
      </dgm:t>
    </dgm:pt>
    <dgm:pt modelId="{75150ABD-E934-4A75-BE4A-C3A95DB80A0B}" type="parTrans" cxnId="{846309F5-8649-429A-A5CD-FB041B5E678B}">
      <dgm:prSet/>
      <dgm:spPr/>
      <dgm:t>
        <a:bodyPr/>
        <a:lstStyle/>
        <a:p>
          <a:endParaRPr lang="ru-RU"/>
        </a:p>
      </dgm:t>
    </dgm:pt>
    <dgm:pt modelId="{5B8F9A2D-8EF6-4EA7-A398-0BBD0438BED3}" type="sibTrans" cxnId="{846309F5-8649-429A-A5CD-FB041B5E678B}">
      <dgm:prSet/>
      <dgm:spPr/>
      <dgm:t>
        <a:bodyPr/>
        <a:lstStyle/>
        <a:p>
          <a:endParaRPr lang="ru-RU"/>
        </a:p>
      </dgm:t>
    </dgm:pt>
    <dgm:pt modelId="{ED3B06F7-9A40-479D-A532-2C89935F839D}" type="pres">
      <dgm:prSet presAssocID="{A2B655C1-BED1-4D49-A2A8-5FF3C00A66B7}" presName="linear" presStyleCnt="0">
        <dgm:presLayoutVars>
          <dgm:animLvl val="lvl"/>
          <dgm:resizeHandles val="exact"/>
        </dgm:presLayoutVars>
      </dgm:prSet>
      <dgm:spPr/>
    </dgm:pt>
    <dgm:pt modelId="{F2C47C26-30AF-4821-9ABF-FFDFB300A93D}" type="pres">
      <dgm:prSet presAssocID="{29641751-7060-482C-8049-9B38FA2A8C6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230EAF-E93B-434F-8D05-A87770A05F85}" type="pres">
      <dgm:prSet presAssocID="{29641751-7060-482C-8049-9B38FA2A8C6A}" presName="childText" presStyleLbl="revTx" presStyleIdx="0" presStyleCnt="2">
        <dgm:presLayoutVars>
          <dgm:bulletEnabled val="1"/>
        </dgm:presLayoutVars>
      </dgm:prSet>
      <dgm:spPr/>
    </dgm:pt>
    <dgm:pt modelId="{B8123126-B17A-4894-B555-C7E82CEBD674}" type="pres">
      <dgm:prSet presAssocID="{7BCCA61A-EFF1-42E4-9DF1-502939B6437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E34D14A-44FE-407A-9881-3AD2EF6F4D1F}" type="pres">
      <dgm:prSet presAssocID="{7BCCA61A-EFF1-42E4-9DF1-502939B6437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3916024-264C-41B7-810F-6C7D15E360D4}" type="presOf" srcId="{F7FA7ED6-60E1-4E19-810B-3368ECA83D01}" destId="{2E34D14A-44FE-407A-9881-3AD2EF6F4D1F}" srcOrd="0" destOrd="0" presId="urn:microsoft.com/office/officeart/2005/8/layout/vList2"/>
    <dgm:cxn modelId="{CB487A4A-3A0F-446D-BC12-87D79B3BFEDE}" srcId="{29641751-7060-482C-8049-9B38FA2A8C6A}" destId="{4702ABF1-3C8D-4240-9B21-F737651EC696}" srcOrd="0" destOrd="0" parTransId="{EE5D38A7-311A-4146-A1E1-070390E844D1}" sibTransId="{880C005D-1E70-4E81-8725-84AF47AF6287}"/>
    <dgm:cxn modelId="{6813F66B-AB0B-49FD-9358-F703502D0D71}" type="presOf" srcId="{5F687DCA-E388-49E9-ADD0-754E9B0CD1DF}" destId="{A5230EAF-E93B-434F-8D05-A87770A05F85}" srcOrd="0" destOrd="1" presId="urn:microsoft.com/office/officeart/2005/8/layout/vList2"/>
    <dgm:cxn modelId="{1EC8D374-2F31-44D8-ACF7-C3CD7B27287B}" srcId="{29641751-7060-482C-8049-9B38FA2A8C6A}" destId="{5F687DCA-E388-49E9-ADD0-754E9B0CD1DF}" srcOrd="1" destOrd="0" parTransId="{4202A61B-1187-4790-9FFE-593C0C4673BE}" sibTransId="{B3C1859E-E59E-49B4-965D-DCB149C26F9A}"/>
    <dgm:cxn modelId="{9CA2F389-9910-438D-A12F-E67BD96972A9}" srcId="{A2B655C1-BED1-4D49-A2A8-5FF3C00A66B7}" destId="{29641751-7060-482C-8049-9B38FA2A8C6A}" srcOrd="0" destOrd="0" parTransId="{363F7391-C953-4C8B-A7A7-6624A0643E2F}" sibTransId="{0BB19E6B-F515-4482-8C05-A66AB2CE229A}"/>
    <dgm:cxn modelId="{6EECCFB0-0F28-45DE-9D99-01B3C3F5FD85}" type="presOf" srcId="{29641751-7060-482C-8049-9B38FA2A8C6A}" destId="{F2C47C26-30AF-4821-9ABF-FFDFB300A93D}" srcOrd="0" destOrd="0" presId="urn:microsoft.com/office/officeart/2005/8/layout/vList2"/>
    <dgm:cxn modelId="{A417F8B3-9DCA-425B-A0A3-A6F2676ACE92}" srcId="{A2B655C1-BED1-4D49-A2A8-5FF3C00A66B7}" destId="{7BCCA61A-EFF1-42E4-9DF1-502939B64371}" srcOrd="1" destOrd="0" parTransId="{96286098-1676-44E6-9E8B-010EDFD858F8}" sibTransId="{034245DA-02C3-4356-BE3A-3CC54992C933}"/>
    <dgm:cxn modelId="{62B356C2-06C6-4867-9C3C-FCFA1DE3222E}" type="presOf" srcId="{4702ABF1-3C8D-4240-9B21-F737651EC696}" destId="{A5230EAF-E93B-434F-8D05-A87770A05F85}" srcOrd="0" destOrd="0" presId="urn:microsoft.com/office/officeart/2005/8/layout/vList2"/>
    <dgm:cxn modelId="{5209F6D8-A776-48C4-8D9B-6CD8B4659B5B}" type="presOf" srcId="{7BCCA61A-EFF1-42E4-9DF1-502939B64371}" destId="{B8123126-B17A-4894-B555-C7E82CEBD674}" srcOrd="0" destOrd="0" presId="urn:microsoft.com/office/officeart/2005/8/layout/vList2"/>
    <dgm:cxn modelId="{846309F5-8649-429A-A5CD-FB041B5E678B}" srcId="{7BCCA61A-EFF1-42E4-9DF1-502939B64371}" destId="{F7FA7ED6-60E1-4E19-810B-3368ECA83D01}" srcOrd="0" destOrd="0" parTransId="{75150ABD-E934-4A75-BE4A-C3A95DB80A0B}" sibTransId="{5B8F9A2D-8EF6-4EA7-A398-0BBD0438BED3}"/>
    <dgm:cxn modelId="{621EA7F9-F289-47D1-A5D3-FD5C360A6CF7}" type="presOf" srcId="{A2B655C1-BED1-4D49-A2A8-5FF3C00A66B7}" destId="{ED3B06F7-9A40-479D-A532-2C89935F839D}" srcOrd="0" destOrd="0" presId="urn:microsoft.com/office/officeart/2005/8/layout/vList2"/>
    <dgm:cxn modelId="{B1CFA1CB-3154-41BF-8FF5-6425D64A86F4}" type="presParOf" srcId="{ED3B06F7-9A40-479D-A532-2C89935F839D}" destId="{F2C47C26-30AF-4821-9ABF-FFDFB300A93D}" srcOrd="0" destOrd="0" presId="urn:microsoft.com/office/officeart/2005/8/layout/vList2"/>
    <dgm:cxn modelId="{FDE023E2-62EE-46A0-B718-C1B4950279C3}" type="presParOf" srcId="{ED3B06F7-9A40-479D-A532-2C89935F839D}" destId="{A5230EAF-E93B-434F-8D05-A87770A05F85}" srcOrd="1" destOrd="0" presId="urn:microsoft.com/office/officeart/2005/8/layout/vList2"/>
    <dgm:cxn modelId="{C2FFC808-C301-4C95-8201-5D75E4B43ECA}" type="presParOf" srcId="{ED3B06F7-9A40-479D-A532-2C89935F839D}" destId="{B8123126-B17A-4894-B555-C7E82CEBD674}" srcOrd="2" destOrd="0" presId="urn:microsoft.com/office/officeart/2005/8/layout/vList2"/>
    <dgm:cxn modelId="{ED5C7B74-5E5A-409E-A1EA-F15C945D4EC0}" type="presParOf" srcId="{ED3B06F7-9A40-479D-A532-2C89935F839D}" destId="{2E34D14A-44FE-407A-9881-3AD2EF6F4D1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B655C1-BED1-4D49-A2A8-5FF3C00A66B7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ru-RU"/>
        </a:p>
      </dgm:t>
    </dgm:pt>
    <dgm:pt modelId="{29641751-7060-482C-8049-9B38FA2A8C6A}">
      <dgm:prSet/>
      <dgm:spPr/>
      <dgm:t>
        <a:bodyPr/>
        <a:lstStyle/>
        <a:p>
          <a:r>
            <a:rPr lang="en-US" dirty="0"/>
            <a:t>Store schema or table</a:t>
          </a:r>
          <a:endParaRPr lang="ru-RU" dirty="0"/>
        </a:p>
      </dgm:t>
    </dgm:pt>
    <dgm:pt modelId="{363F7391-C953-4C8B-A7A7-6624A0643E2F}" type="parTrans" cxnId="{9CA2F389-9910-438D-A12F-E67BD96972A9}">
      <dgm:prSet/>
      <dgm:spPr/>
      <dgm:t>
        <a:bodyPr/>
        <a:lstStyle/>
        <a:p>
          <a:endParaRPr lang="ru-RU"/>
        </a:p>
      </dgm:t>
    </dgm:pt>
    <dgm:pt modelId="{0BB19E6B-F515-4482-8C05-A66AB2CE229A}" type="sibTrans" cxnId="{9CA2F389-9910-438D-A12F-E67BD96972A9}">
      <dgm:prSet/>
      <dgm:spPr/>
      <dgm:t>
        <a:bodyPr/>
        <a:lstStyle/>
        <a:p>
          <a:endParaRPr lang="ru-RU"/>
        </a:p>
      </dgm:t>
    </dgm:pt>
    <dgm:pt modelId="{DEE32226-6FEA-4FCB-9A9E-E434C123B7E3}">
      <dgm:prSet/>
      <dgm:spPr/>
      <dgm:t>
        <a:bodyPr/>
        <a:lstStyle/>
        <a:p>
          <a:r>
            <a:rPr lang="en-US" dirty="0"/>
            <a:t>Store index</a:t>
          </a:r>
          <a:endParaRPr lang="ru-RU" dirty="0"/>
        </a:p>
      </dgm:t>
    </dgm:pt>
    <dgm:pt modelId="{932F7966-4164-4849-822F-784571657AB3}" type="parTrans" cxnId="{069E3E66-3EA5-4AA5-AC80-E4D710D47B76}">
      <dgm:prSet/>
      <dgm:spPr/>
      <dgm:t>
        <a:bodyPr/>
        <a:lstStyle/>
        <a:p>
          <a:endParaRPr lang="ru-RU"/>
        </a:p>
      </dgm:t>
    </dgm:pt>
    <dgm:pt modelId="{E9F0B8D7-C9AA-4BDE-87F8-3612C09CF60B}" type="sibTrans" cxnId="{069E3E66-3EA5-4AA5-AC80-E4D710D47B76}">
      <dgm:prSet/>
      <dgm:spPr/>
      <dgm:t>
        <a:bodyPr/>
        <a:lstStyle/>
        <a:p>
          <a:endParaRPr lang="ru-RU"/>
        </a:p>
      </dgm:t>
    </dgm:pt>
    <dgm:pt modelId="{0F97241F-4FAF-47F4-B418-47855607A4A0}">
      <dgm:prSet/>
      <dgm:spPr/>
      <dgm:t>
        <a:bodyPr/>
        <a:lstStyle/>
        <a:p>
          <a:r>
            <a:rPr lang="en-US" dirty="0"/>
            <a:t>Performance optimization</a:t>
          </a:r>
          <a:endParaRPr lang="ru-RU" dirty="0"/>
        </a:p>
      </dgm:t>
    </dgm:pt>
    <dgm:pt modelId="{7D450BE2-9648-45CF-995E-AD38567A8D74}" type="parTrans" cxnId="{D6F75F03-94F7-44E3-A199-2D53B217B853}">
      <dgm:prSet/>
      <dgm:spPr/>
      <dgm:t>
        <a:bodyPr/>
        <a:lstStyle/>
        <a:p>
          <a:endParaRPr lang="ru-RU"/>
        </a:p>
      </dgm:t>
    </dgm:pt>
    <dgm:pt modelId="{E02B9192-5389-44BB-AEBB-D54831659EC4}" type="sibTrans" cxnId="{D6F75F03-94F7-44E3-A199-2D53B217B853}">
      <dgm:prSet/>
      <dgm:spPr/>
      <dgm:t>
        <a:bodyPr/>
        <a:lstStyle/>
        <a:p>
          <a:endParaRPr lang="ru-RU"/>
        </a:p>
      </dgm:t>
    </dgm:pt>
    <dgm:pt modelId="{2D2C8491-6536-4B6C-96BA-DE744886B98E}">
      <dgm:prSet/>
      <dgm:spPr/>
      <dgm:t>
        <a:bodyPr/>
        <a:lstStyle/>
        <a:p>
          <a:r>
            <a:rPr lang="en-US" dirty="0"/>
            <a:t>Backup strategy optimizations</a:t>
          </a:r>
          <a:endParaRPr lang="ru-RU" dirty="0"/>
        </a:p>
      </dgm:t>
    </dgm:pt>
    <dgm:pt modelId="{C847306E-3951-48F2-B624-257A009BD3E2}" type="parTrans" cxnId="{72F2E180-5272-4934-A18A-1CB7AF4F0077}">
      <dgm:prSet/>
      <dgm:spPr/>
      <dgm:t>
        <a:bodyPr/>
        <a:lstStyle/>
        <a:p>
          <a:endParaRPr lang="ru-RU"/>
        </a:p>
      </dgm:t>
    </dgm:pt>
    <dgm:pt modelId="{955E8163-066B-4CDD-B211-412B567EF163}" type="sibTrans" cxnId="{72F2E180-5272-4934-A18A-1CB7AF4F0077}">
      <dgm:prSet/>
      <dgm:spPr/>
      <dgm:t>
        <a:bodyPr/>
        <a:lstStyle/>
        <a:p>
          <a:endParaRPr lang="ru-RU"/>
        </a:p>
      </dgm:t>
    </dgm:pt>
    <dgm:pt modelId="{11B2619F-2874-4C1F-A458-E7757108348C}">
      <dgm:prSet/>
      <dgm:spPr/>
      <dgm:t>
        <a:bodyPr/>
        <a:lstStyle/>
        <a:p>
          <a:r>
            <a:rPr lang="en-US" dirty="0"/>
            <a:t>Disk space increase</a:t>
          </a:r>
          <a:endParaRPr lang="ru-RU" dirty="0"/>
        </a:p>
      </dgm:t>
    </dgm:pt>
    <dgm:pt modelId="{0E6AFD4B-9736-4E68-BF32-C12DADC79424}" type="parTrans" cxnId="{772DCE67-7F0E-4C66-8B62-EB95437732AD}">
      <dgm:prSet/>
      <dgm:spPr/>
      <dgm:t>
        <a:bodyPr/>
        <a:lstStyle/>
        <a:p>
          <a:endParaRPr lang="ru-RU"/>
        </a:p>
      </dgm:t>
    </dgm:pt>
    <dgm:pt modelId="{A2BB006F-AE70-4F54-A951-16CDFFA93E7F}" type="sibTrans" cxnId="{772DCE67-7F0E-4C66-8B62-EB95437732AD}">
      <dgm:prSet/>
      <dgm:spPr/>
      <dgm:t>
        <a:bodyPr/>
        <a:lstStyle/>
        <a:p>
          <a:endParaRPr lang="ru-RU"/>
        </a:p>
      </dgm:t>
    </dgm:pt>
    <dgm:pt modelId="{1B86DCE4-6C0F-4D8B-A688-594238072843}">
      <dgm:prSet/>
      <dgm:spPr/>
      <dgm:t>
        <a:bodyPr/>
        <a:lstStyle/>
        <a:p>
          <a:r>
            <a:rPr lang="en-US" dirty="0"/>
            <a:t>IO optimization</a:t>
          </a:r>
          <a:endParaRPr lang="ru-RU" dirty="0"/>
        </a:p>
      </dgm:t>
    </dgm:pt>
    <dgm:pt modelId="{68CB32AC-C598-4AFD-A948-71FAB26F7343}" type="parTrans" cxnId="{B3B0991B-4133-4EDB-9E61-C7C354CD19E8}">
      <dgm:prSet/>
      <dgm:spPr/>
      <dgm:t>
        <a:bodyPr/>
        <a:lstStyle/>
        <a:p>
          <a:endParaRPr lang="ru-RU"/>
        </a:p>
      </dgm:t>
    </dgm:pt>
    <dgm:pt modelId="{73D453B4-1369-4DDC-A220-28C1DFB2EFC6}" type="sibTrans" cxnId="{B3B0991B-4133-4EDB-9E61-C7C354CD19E8}">
      <dgm:prSet/>
      <dgm:spPr/>
      <dgm:t>
        <a:bodyPr/>
        <a:lstStyle/>
        <a:p>
          <a:endParaRPr lang="ru-RU"/>
        </a:p>
      </dgm:t>
    </dgm:pt>
    <dgm:pt modelId="{F9ABC621-44B3-4E62-80AB-192B7A82B3C3}">
      <dgm:prSet/>
      <dgm:spPr/>
      <dgm:t>
        <a:bodyPr/>
        <a:lstStyle/>
        <a:p>
          <a:r>
            <a:rPr lang="en-US" dirty="0"/>
            <a:t>Disk space</a:t>
          </a:r>
          <a:endParaRPr lang="ru-RU" dirty="0"/>
        </a:p>
      </dgm:t>
    </dgm:pt>
    <dgm:pt modelId="{F47EFADE-3981-44B0-8CB0-CB5E787298F6}" type="parTrans" cxnId="{6240ABD0-4DCC-4E7E-9627-05A806DBC27D}">
      <dgm:prSet/>
      <dgm:spPr/>
      <dgm:t>
        <a:bodyPr/>
        <a:lstStyle/>
        <a:p>
          <a:endParaRPr lang="ru-RU"/>
        </a:p>
      </dgm:t>
    </dgm:pt>
    <dgm:pt modelId="{4116E992-B818-4693-AB21-5695750DA7A5}" type="sibTrans" cxnId="{6240ABD0-4DCC-4E7E-9627-05A806DBC27D}">
      <dgm:prSet/>
      <dgm:spPr/>
      <dgm:t>
        <a:bodyPr/>
        <a:lstStyle/>
        <a:p>
          <a:endParaRPr lang="ru-RU"/>
        </a:p>
      </dgm:t>
    </dgm:pt>
    <dgm:pt modelId="{ED3B06F7-9A40-479D-A532-2C89935F839D}" type="pres">
      <dgm:prSet presAssocID="{A2B655C1-BED1-4D49-A2A8-5FF3C00A66B7}" presName="linear" presStyleCnt="0">
        <dgm:presLayoutVars>
          <dgm:animLvl val="lvl"/>
          <dgm:resizeHandles val="exact"/>
        </dgm:presLayoutVars>
      </dgm:prSet>
      <dgm:spPr/>
    </dgm:pt>
    <dgm:pt modelId="{F2C47C26-30AF-4821-9ABF-FFDFB300A93D}" type="pres">
      <dgm:prSet presAssocID="{29641751-7060-482C-8049-9B38FA2A8C6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95056A-6F9C-4B71-82F5-612981F2F804}" type="pres">
      <dgm:prSet presAssocID="{29641751-7060-482C-8049-9B38FA2A8C6A}" presName="childText" presStyleLbl="revTx" presStyleIdx="0" presStyleCnt="2">
        <dgm:presLayoutVars>
          <dgm:bulletEnabled val="1"/>
        </dgm:presLayoutVars>
      </dgm:prSet>
      <dgm:spPr/>
    </dgm:pt>
    <dgm:pt modelId="{850621B6-832F-4742-9DB6-34516B962E35}" type="pres">
      <dgm:prSet presAssocID="{DEE32226-6FEA-4FCB-9A9E-E434C123B7E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6C86458-4E2B-4780-8895-06AD7D4E6959}" type="pres">
      <dgm:prSet presAssocID="{DEE32226-6FEA-4FCB-9A9E-E434C123B7E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6F75F03-94F7-44E3-A199-2D53B217B853}" srcId="{29641751-7060-482C-8049-9B38FA2A8C6A}" destId="{0F97241F-4FAF-47F4-B418-47855607A4A0}" srcOrd="0" destOrd="0" parTransId="{7D450BE2-9648-45CF-995E-AD38567A8D74}" sibTransId="{E02B9192-5389-44BB-AEBB-D54831659EC4}"/>
    <dgm:cxn modelId="{391B6807-DB57-4F12-AC87-F2E9552A3518}" type="presOf" srcId="{2D2C8491-6536-4B6C-96BA-DE744886B98E}" destId="{0F95056A-6F9C-4B71-82F5-612981F2F804}" srcOrd="0" destOrd="1" presId="urn:microsoft.com/office/officeart/2005/8/layout/vList2"/>
    <dgm:cxn modelId="{B3B0991B-4133-4EDB-9E61-C7C354CD19E8}" srcId="{DEE32226-6FEA-4FCB-9A9E-E434C123B7E3}" destId="{1B86DCE4-6C0F-4D8B-A688-594238072843}" srcOrd="0" destOrd="0" parTransId="{68CB32AC-C598-4AFD-A948-71FAB26F7343}" sibTransId="{73D453B4-1369-4DDC-A220-28C1DFB2EFC6}"/>
    <dgm:cxn modelId="{2C33313A-BE9D-4DF7-B230-B8F1A0E8443C}" type="presOf" srcId="{0F97241F-4FAF-47F4-B418-47855607A4A0}" destId="{0F95056A-6F9C-4B71-82F5-612981F2F804}" srcOrd="0" destOrd="0" presId="urn:microsoft.com/office/officeart/2005/8/layout/vList2"/>
    <dgm:cxn modelId="{9452235F-CECF-4E1F-98F0-75CAF3054773}" type="presOf" srcId="{11B2619F-2874-4C1F-A458-E7757108348C}" destId="{0F95056A-6F9C-4B71-82F5-612981F2F804}" srcOrd="0" destOrd="2" presId="urn:microsoft.com/office/officeart/2005/8/layout/vList2"/>
    <dgm:cxn modelId="{069E3E66-3EA5-4AA5-AC80-E4D710D47B76}" srcId="{A2B655C1-BED1-4D49-A2A8-5FF3C00A66B7}" destId="{DEE32226-6FEA-4FCB-9A9E-E434C123B7E3}" srcOrd="1" destOrd="0" parTransId="{932F7966-4164-4849-822F-784571657AB3}" sibTransId="{E9F0B8D7-C9AA-4BDE-87F8-3612C09CF60B}"/>
    <dgm:cxn modelId="{772DCE67-7F0E-4C66-8B62-EB95437732AD}" srcId="{29641751-7060-482C-8049-9B38FA2A8C6A}" destId="{11B2619F-2874-4C1F-A458-E7757108348C}" srcOrd="2" destOrd="0" parTransId="{0E6AFD4B-9736-4E68-BF32-C12DADC79424}" sibTransId="{A2BB006F-AE70-4F54-A951-16CDFFA93E7F}"/>
    <dgm:cxn modelId="{29DB5976-2846-40BC-989E-96CFD69AA6BD}" type="presOf" srcId="{DEE32226-6FEA-4FCB-9A9E-E434C123B7E3}" destId="{850621B6-832F-4742-9DB6-34516B962E35}" srcOrd="0" destOrd="0" presId="urn:microsoft.com/office/officeart/2005/8/layout/vList2"/>
    <dgm:cxn modelId="{72F2E180-5272-4934-A18A-1CB7AF4F0077}" srcId="{29641751-7060-482C-8049-9B38FA2A8C6A}" destId="{2D2C8491-6536-4B6C-96BA-DE744886B98E}" srcOrd="1" destOrd="0" parTransId="{C847306E-3951-48F2-B624-257A009BD3E2}" sibTransId="{955E8163-066B-4CDD-B211-412B567EF163}"/>
    <dgm:cxn modelId="{9CA2F389-9910-438D-A12F-E67BD96972A9}" srcId="{A2B655C1-BED1-4D49-A2A8-5FF3C00A66B7}" destId="{29641751-7060-482C-8049-9B38FA2A8C6A}" srcOrd="0" destOrd="0" parTransId="{363F7391-C953-4C8B-A7A7-6624A0643E2F}" sibTransId="{0BB19E6B-F515-4482-8C05-A66AB2CE229A}"/>
    <dgm:cxn modelId="{89D2E8A6-8976-423B-BCFA-25601FBC3B89}" type="presOf" srcId="{1B86DCE4-6C0F-4D8B-A688-594238072843}" destId="{E6C86458-4E2B-4780-8895-06AD7D4E6959}" srcOrd="0" destOrd="0" presId="urn:microsoft.com/office/officeart/2005/8/layout/vList2"/>
    <dgm:cxn modelId="{2A5ED8AE-3FE9-4477-9CCB-C73FF975BEAA}" type="presOf" srcId="{F9ABC621-44B3-4E62-80AB-192B7A82B3C3}" destId="{E6C86458-4E2B-4780-8895-06AD7D4E6959}" srcOrd="0" destOrd="1" presId="urn:microsoft.com/office/officeart/2005/8/layout/vList2"/>
    <dgm:cxn modelId="{6EECCFB0-0F28-45DE-9D99-01B3C3F5FD85}" type="presOf" srcId="{29641751-7060-482C-8049-9B38FA2A8C6A}" destId="{F2C47C26-30AF-4821-9ABF-FFDFB300A93D}" srcOrd="0" destOrd="0" presId="urn:microsoft.com/office/officeart/2005/8/layout/vList2"/>
    <dgm:cxn modelId="{6240ABD0-4DCC-4E7E-9627-05A806DBC27D}" srcId="{DEE32226-6FEA-4FCB-9A9E-E434C123B7E3}" destId="{F9ABC621-44B3-4E62-80AB-192B7A82B3C3}" srcOrd="1" destOrd="0" parTransId="{F47EFADE-3981-44B0-8CB0-CB5E787298F6}" sibTransId="{4116E992-B818-4693-AB21-5695750DA7A5}"/>
    <dgm:cxn modelId="{621EA7F9-F289-47D1-A5D3-FD5C360A6CF7}" type="presOf" srcId="{A2B655C1-BED1-4D49-A2A8-5FF3C00A66B7}" destId="{ED3B06F7-9A40-479D-A532-2C89935F839D}" srcOrd="0" destOrd="0" presId="urn:microsoft.com/office/officeart/2005/8/layout/vList2"/>
    <dgm:cxn modelId="{B1CFA1CB-3154-41BF-8FF5-6425D64A86F4}" type="presParOf" srcId="{ED3B06F7-9A40-479D-A532-2C89935F839D}" destId="{F2C47C26-30AF-4821-9ABF-FFDFB300A93D}" srcOrd="0" destOrd="0" presId="urn:microsoft.com/office/officeart/2005/8/layout/vList2"/>
    <dgm:cxn modelId="{EFCC6508-B7C9-4E16-BC85-1AB9F5A906E7}" type="presParOf" srcId="{ED3B06F7-9A40-479D-A532-2C89935F839D}" destId="{0F95056A-6F9C-4B71-82F5-612981F2F804}" srcOrd="1" destOrd="0" presId="urn:microsoft.com/office/officeart/2005/8/layout/vList2"/>
    <dgm:cxn modelId="{60C4751C-8145-4F20-AC77-CFD5ECB1B2A3}" type="presParOf" srcId="{ED3B06F7-9A40-479D-A532-2C89935F839D}" destId="{850621B6-832F-4742-9DB6-34516B962E35}" srcOrd="2" destOrd="0" presId="urn:microsoft.com/office/officeart/2005/8/layout/vList2"/>
    <dgm:cxn modelId="{72C79C69-7C09-4879-B29A-17FA3BE8C631}" type="presParOf" srcId="{ED3B06F7-9A40-479D-A532-2C89935F839D}" destId="{E6C86458-4E2B-4780-8895-06AD7D4E695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B655C1-BED1-4D49-A2A8-5FF3C00A66B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29641751-7060-482C-8049-9B38FA2A8C6A}">
      <dgm:prSet/>
      <dgm:spPr/>
      <dgm:t>
        <a:bodyPr/>
        <a:lstStyle/>
        <a:p>
          <a:r>
            <a:rPr lang="en-US" dirty="0"/>
            <a:t>0 to n strategy</a:t>
          </a:r>
          <a:endParaRPr lang="ru-RU" dirty="0"/>
        </a:p>
      </dgm:t>
    </dgm:pt>
    <dgm:pt modelId="{363F7391-C953-4C8B-A7A7-6624A0643E2F}" type="parTrans" cxnId="{9CA2F389-9910-438D-A12F-E67BD96972A9}">
      <dgm:prSet/>
      <dgm:spPr/>
      <dgm:t>
        <a:bodyPr/>
        <a:lstStyle/>
        <a:p>
          <a:endParaRPr lang="ru-RU"/>
        </a:p>
      </dgm:t>
    </dgm:pt>
    <dgm:pt modelId="{0BB19E6B-F515-4482-8C05-A66AB2CE229A}" type="sibTrans" cxnId="{9CA2F389-9910-438D-A12F-E67BD96972A9}">
      <dgm:prSet/>
      <dgm:spPr/>
      <dgm:t>
        <a:bodyPr/>
        <a:lstStyle/>
        <a:p>
          <a:endParaRPr lang="ru-RU"/>
        </a:p>
      </dgm:t>
    </dgm:pt>
    <dgm:pt modelId="{C980C8AA-2882-47D7-B6E0-5F2ADADE73DF}">
      <dgm:prSet/>
      <dgm:spPr/>
      <dgm:t>
        <a:bodyPr/>
        <a:lstStyle/>
        <a:p>
          <a:r>
            <a:rPr lang="en-US" dirty="0"/>
            <a:t>numeric</a:t>
          </a:r>
          <a:endParaRPr lang="ru-RU" dirty="0"/>
        </a:p>
      </dgm:t>
    </dgm:pt>
    <dgm:pt modelId="{AFA02812-3844-48CE-BEDF-4DE6B8DADE7B}" type="parTrans" cxnId="{8A6B2C40-35AF-40DB-924A-279F98685BC5}">
      <dgm:prSet/>
      <dgm:spPr/>
      <dgm:t>
        <a:bodyPr/>
        <a:lstStyle/>
        <a:p>
          <a:endParaRPr lang="ru-RU"/>
        </a:p>
      </dgm:t>
    </dgm:pt>
    <dgm:pt modelId="{50C56A3E-70AC-48EB-9E7D-4D3A7A8468B3}" type="sibTrans" cxnId="{8A6B2C40-35AF-40DB-924A-279F98685BC5}">
      <dgm:prSet/>
      <dgm:spPr/>
      <dgm:t>
        <a:bodyPr/>
        <a:lstStyle/>
        <a:p>
          <a:endParaRPr lang="ru-RU"/>
        </a:p>
      </dgm:t>
    </dgm:pt>
    <dgm:pt modelId="{9B854CDC-64CB-4A79-A342-BF0C848431A6}">
      <dgm:prSet/>
      <dgm:spPr/>
      <dgm:t>
        <a:bodyPr/>
        <a:lstStyle/>
        <a:p>
          <a:r>
            <a:rPr lang="en-US" dirty="0"/>
            <a:t>datetime</a:t>
          </a:r>
          <a:endParaRPr lang="ru-RU" dirty="0"/>
        </a:p>
      </dgm:t>
    </dgm:pt>
    <dgm:pt modelId="{1B9819A8-838D-40CB-8EF1-283118E89AC0}" type="parTrans" cxnId="{DECD2C28-EE03-4D0E-88CB-CD301B78E59E}">
      <dgm:prSet/>
      <dgm:spPr/>
      <dgm:t>
        <a:bodyPr/>
        <a:lstStyle/>
        <a:p>
          <a:endParaRPr lang="ru-RU"/>
        </a:p>
      </dgm:t>
    </dgm:pt>
    <dgm:pt modelId="{D580AFC8-9E38-4A98-8A27-84647B430485}" type="sibTrans" cxnId="{DECD2C28-EE03-4D0E-88CB-CD301B78E59E}">
      <dgm:prSet/>
      <dgm:spPr/>
      <dgm:t>
        <a:bodyPr/>
        <a:lstStyle/>
        <a:p>
          <a:endParaRPr lang="ru-RU"/>
        </a:p>
      </dgm:t>
    </dgm:pt>
    <dgm:pt modelId="{E5BB38A6-C534-4DE6-88D1-E5D8F4DD5025}">
      <dgm:prSet/>
      <dgm:spPr/>
      <dgm:t>
        <a:bodyPr/>
        <a:lstStyle/>
        <a:p>
          <a:r>
            <a:rPr lang="en-US" dirty="0"/>
            <a:t>By category</a:t>
          </a:r>
          <a:endParaRPr lang="ru-RU" dirty="0"/>
        </a:p>
      </dgm:t>
    </dgm:pt>
    <dgm:pt modelId="{50646ABF-CB6D-417C-802D-F3A2F7F91F83}" type="parTrans" cxnId="{63F26113-C887-492D-A7B8-C045FE93678F}">
      <dgm:prSet/>
      <dgm:spPr/>
      <dgm:t>
        <a:bodyPr/>
        <a:lstStyle/>
        <a:p>
          <a:endParaRPr lang="ru-RU"/>
        </a:p>
      </dgm:t>
    </dgm:pt>
    <dgm:pt modelId="{EBAD9EAB-2599-4832-9B49-75B19BDF89C3}" type="sibTrans" cxnId="{63F26113-C887-492D-A7B8-C045FE93678F}">
      <dgm:prSet/>
      <dgm:spPr/>
      <dgm:t>
        <a:bodyPr/>
        <a:lstStyle/>
        <a:p>
          <a:endParaRPr lang="ru-RU"/>
        </a:p>
      </dgm:t>
    </dgm:pt>
    <dgm:pt modelId="{44A24D41-3A1C-40D2-B3A3-35143C511336}">
      <dgm:prSet/>
      <dgm:spPr/>
      <dgm:t>
        <a:bodyPr/>
        <a:lstStyle/>
        <a:p>
          <a:r>
            <a:rPr lang="en-US" dirty="0"/>
            <a:t>numeric</a:t>
          </a:r>
          <a:endParaRPr lang="ru-RU" dirty="0"/>
        </a:p>
      </dgm:t>
    </dgm:pt>
    <dgm:pt modelId="{53425C99-30FB-4022-9024-8CC4F1204B3F}" type="parTrans" cxnId="{5BE3DD4B-A789-40FC-A7F0-820116C74822}">
      <dgm:prSet/>
      <dgm:spPr/>
      <dgm:t>
        <a:bodyPr/>
        <a:lstStyle/>
        <a:p>
          <a:endParaRPr lang="ru-RU"/>
        </a:p>
      </dgm:t>
    </dgm:pt>
    <dgm:pt modelId="{D520974C-7CB1-4F1C-8077-761147F98C74}" type="sibTrans" cxnId="{5BE3DD4B-A789-40FC-A7F0-820116C74822}">
      <dgm:prSet/>
      <dgm:spPr/>
      <dgm:t>
        <a:bodyPr/>
        <a:lstStyle/>
        <a:p>
          <a:endParaRPr lang="ru-RU"/>
        </a:p>
      </dgm:t>
    </dgm:pt>
    <dgm:pt modelId="{58325392-F984-4794-A7D5-61C1CD30AD59}">
      <dgm:prSet/>
      <dgm:spPr/>
      <dgm:t>
        <a:bodyPr/>
        <a:lstStyle/>
        <a:p>
          <a:r>
            <a:rPr lang="en-US" dirty="0"/>
            <a:t>datetime</a:t>
          </a:r>
          <a:endParaRPr lang="ru-RU" dirty="0"/>
        </a:p>
      </dgm:t>
    </dgm:pt>
    <dgm:pt modelId="{AD5EFE76-7599-481B-A945-E36D752A04DD}" type="parTrans" cxnId="{291F408B-644F-4679-A58F-30A785BEB994}">
      <dgm:prSet/>
      <dgm:spPr/>
      <dgm:t>
        <a:bodyPr/>
        <a:lstStyle/>
        <a:p>
          <a:endParaRPr lang="ru-RU"/>
        </a:p>
      </dgm:t>
    </dgm:pt>
    <dgm:pt modelId="{A9E24EAA-747C-4261-B742-0CDC37DC1070}" type="sibTrans" cxnId="{291F408B-644F-4679-A58F-30A785BEB994}">
      <dgm:prSet/>
      <dgm:spPr/>
      <dgm:t>
        <a:bodyPr/>
        <a:lstStyle/>
        <a:p>
          <a:endParaRPr lang="ru-RU"/>
        </a:p>
      </dgm:t>
    </dgm:pt>
    <dgm:pt modelId="{34AEBAA7-DFE2-4233-BB5A-46024A8C607E}">
      <dgm:prSet/>
      <dgm:spPr/>
      <dgm:t>
        <a:bodyPr/>
        <a:lstStyle/>
        <a:p>
          <a:r>
            <a:rPr lang="en-US" dirty="0"/>
            <a:t>string</a:t>
          </a:r>
          <a:endParaRPr lang="ru-RU" dirty="0"/>
        </a:p>
      </dgm:t>
    </dgm:pt>
    <dgm:pt modelId="{273D30B9-2C38-47E7-BEC3-59AA1E750337}" type="parTrans" cxnId="{15DF0306-585B-47B5-BD2A-B6C4D26F9E58}">
      <dgm:prSet/>
      <dgm:spPr/>
      <dgm:t>
        <a:bodyPr/>
        <a:lstStyle/>
        <a:p>
          <a:endParaRPr lang="ru-RU"/>
        </a:p>
      </dgm:t>
    </dgm:pt>
    <dgm:pt modelId="{C2B5E349-0729-4411-8E0D-F9349455AD73}" type="sibTrans" cxnId="{15DF0306-585B-47B5-BD2A-B6C4D26F9E58}">
      <dgm:prSet/>
      <dgm:spPr/>
      <dgm:t>
        <a:bodyPr/>
        <a:lstStyle/>
        <a:p>
          <a:endParaRPr lang="ru-RU"/>
        </a:p>
      </dgm:t>
    </dgm:pt>
    <dgm:pt modelId="{ED3B06F7-9A40-479D-A532-2C89935F839D}" type="pres">
      <dgm:prSet presAssocID="{A2B655C1-BED1-4D49-A2A8-5FF3C00A66B7}" presName="linear" presStyleCnt="0">
        <dgm:presLayoutVars>
          <dgm:animLvl val="lvl"/>
          <dgm:resizeHandles val="exact"/>
        </dgm:presLayoutVars>
      </dgm:prSet>
      <dgm:spPr/>
    </dgm:pt>
    <dgm:pt modelId="{F2C47C26-30AF-4821-9ABF-FFDFB300A93D}" type="pres">
      <dgm:prSet presAssocID="{29641751-7060-482C-8049-9B38FA2A8C6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306489D-3808-487E-A134-80A45B766997}" type="pres">
      <dgm:prSet presAssocID="{29641751-7060-482C-8049-9B38FA2A8C6A}" presName="childText" presStyleLbl="revTx" presStyleIdx="0" presStyleCnt="2">
        <dgm:presLayoutVars>
          <dgm:bulletEnabled val="1"/>
        </dgm:presLayoutVars>
      </dgm:prSet>
      <dgm:spPr/>
    </dgm:pt>
    <dgm:pt modelId="{12E6315A-148B-469A-91CD-9413E8F9AC9A}" type="pres">
      <dgm:prSet presAssocID="{E5BB38A6-C534-4DE6-88D1-E5D8F4DD502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04DBBF4-8945-4C88-BC09-1AFB260483EA}" type="pres">
      <dgm:prSet presAssocID="{E5BB38A6-C534-4DE6-88D1-E5D8F4DD502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5DF0306-585B-47B5-BD2A-B6C4D26F9E58}" srcId="{E5BB38A6-C534-4DE6-88D1-E5D8F4DD5025}" destId="{34AEBAA7-DFE2-4233-BB5A-46024A8C607E}" srcOrd="2" destOrd="0" parTransId="{273D30B9-2C38-47E7-BEC3-59AA1E750337}" sibTransId="{C2B5E349-0729-4411-8E0D-F9349455AD73}"/>
    <dgm:cxn modelId="{63F26113-C887-492D-A7B8-C045FE93678F}" srcId="{A2B655C1-BED1-4D49-A2A8-5FF3C00A66B7}" destId="{E5BB38A6-C534-4DE6-88D1-E5D8F4DD5025}" srcOrd="1" destOrd="0" parTransId="{50646ABF-CB6D-417C-802D-F3A2F7F91F83}" sibTransId="{EBAD9EAB-2599-4832-9B49-75B19BDF89C3}"/>
    <dgm:cxn modelId="{DECD2C28-EE03-4D0E-88CB-CD301B78E59E}" srcId="{29641751-7060-482C-8049-9B38FA2A8C6A}" destId="{9B854CDC-64CB-4A79-A342-BF0C848431A6}" srcOrd="1" destOrd="0" parTransId="{1B9819A8-838D-40CB-8EF1-283118E89AC0}" sibTransId="{D580AFC8-9E38-4A98-8A27-84647B430485}"/>
    <dgm:cxn modelId="{C1015F36-8774-41B3-ADFC-B9B974652D2D}" type="presOf" srcId="{E5BB38A6-C534-4DE6-88D1-E5D8F4DD5025}" destId="{12E6315A-148B-469A-91CD-9413E8F9AC9A}" srcOrd="0" destOrd="0" presId="urn:microsoft.com/office/officeart/2005/8/layout/vList2"/>
    <dgm:cxn modelId="{8A6B2C40-35AF-40DB-924A-279F98685BC5}" srcId="{29641751-7060-482C-8049-9B38FA2A8C6A}" destId="{C980C8AA-2882-47D7-B6E0-5F2ADADE73DF}" srcOrd="0" destOrd="0" parTransId="{AFA02812-3844-48CE-BEDF-4DE6B8DADE7B}" sibTransId="{50C56A3E-70AC-48EB-9E7D-4D3A7A8468B3}"/>
    <dgm:cxn modelId="{5BE3DD4B-A789-40FC-A7F0-820116C74822}" srcId="{E5BB38A6-C534-4DE6-88D1-E5D8F4DD5025}" destId="{44A24D41-3A1C-40D2-B3A3-35143C511336}" srcOrd="0" destOrd="0" parTransId="{53425C99-30FB-4022-9024-8CC4F1204B3F}" sibTransId="{D520974C-7CB1-4F1C-8077-761147F98C74}"/>
    <dgm:cxn modelId="{CD331272-0258-4B65-92D9-F5AB84C072D3}" type="presOf" srcId="{C980C8AA-2882-47D7-B6E0-5F2ADADE73DF}" destId="{8306489D-3808-487E-A134-80A45B766997}" srcOrd="0" destOrd="0" presId="urn:microsoft.com/office/officeart/2005/8/layout/vList2"/>
    <dgm:cxn modelId="{9CA2F389-9910-438D-A12F-E67BD96972A9}" srcId="{A2B655C1-BED1-4D49-A2A8-5FF3C00A66B7}" destId="{29641751-7060-482C-8049-9B38FA2A8C6A}" srcOrd="0" destOrd="0" parTransId="{363F7391-C953-4C8B-A7A7-6624A0643E2F}" sibTransId="{0BB19E6B-F515-4482-8C05-A66AB2CE229A}"/>
    <dgm:cxn modelId="{291F408B-644F-4679-A58F-30A785BEB994}" srcId="{E5BB38A6-C534-4DE6-88D1-E5D8F4DD5025}" destId="{58325392-F984-4794-A7D5-61C1CD30AD59}" srcOrd="1" destOrd="0" parTransId="{AD5EFE76-7599-481B-A945-E36D752A04DD}" sibTransId="{A9E24EAA-747C-4261-B742-0CDC37DC1070}"/>
    <dgm:cxn modelId="{6EECCFB0-0F28-45DE-9D99-01B3C3F5FD85}" type="presOf" srcId="{29641751-7060-482C-8049-9B38FA2A8C6A}" destId="{F2C47C26-30AF-4821-9ABF-FFDFB300A93D}" srcOrd="0" destOrd="0" presId="urn:microsoft.com/office/officeart/2005/8/layout/vList2"/>
    <dgm:cxn modelId="{0D1024B1-F15F-4F09-B8D6-607F652C029B}" type="presOf" srcId="{58325392-F984-4794-A7D5-61C1CD30AD59}" destId="{A04DBBF4-8945-4C88-BC09-1AFB260483EA}" srcOrd="0" destOrd="1" presId="urn:microsoft.com/office/officeart/2005/8/layout/vList2"/>
    <dgm:cxn modelId="{057DF7D0-EC88-4CFA-9C20-138B61A3C87E}" type="presOf" srcId="{34AEBAA7-DFE2-4233-BB5A-46024A8C607E}" destId="{A04DBBF4-8945-4C88-BC09-1AFB260483EA}" srcOrd="0" destOrd="2" presId="urn:microsoft.com/office/officeart/2005/8/layout/vList2"/>
    <dgm:cxn modelId="{37D6ADD8-FBAD-424D-98CE-172DE95BA1D0}" type="presOf" srcId="{9B854CDC-64CB-4A79-A342-BF0C848431A6}" destId="{8306489D-3808-487E-A134-80A45B766997}" srcOrd="0" destOrd="1" presId="urn:microsoft.com/office/officeart/2005/8/layout/vList2"/>
    <dgm:cxn modelId="{6B2780E7-50A3-42BD-B1DC-685BF36CBE20}" type="presOf" srcId="{44A24D41-3A1C-40D2-B3A3-35143C511336}" destId="{A04DBBF4-8945-4C88-BC09-1AFB260483EA}" srcOrd="0" destOrd="0" presId="urn:microsoft.com/office/officeart/2005/8/layout/vList2"/>
    <dgm:cxn modelId="{621EA7F9-F289-47D1-A5D3-FD5C360A6CF7}" type="presOf" srcId="{A2B655C1-BED1-4D49-A2A8-5FF3C00A66B7}" destId="{ED3B06F7-9A40-479D-A532-2C89935F839D}" srcOrd="0" destOrd="0" presId="urn:microsoft.com/office/officeart/2005/8/layout/vList2"/>
    <dgm:cxn modelId="{B1CFA1CB-3154-41BF-8FF5-6425D64A86F4}" type="presParOf" srcId="{ED3B06F7-9A40-479D-A532-2C89935F839D}" destId="{F2C47C26-30AF-4821-9ABF-FFDFB300A93D}" srcOrd="0" destOrd="0" presId="urn:microsoft.com/office/officeart/2005/8/layout/vList2"/>
    <dgm:cxn modelId="{1EFF5F64-D214-4084-AFDC-A2F625BB81C3}" type="presParOf" srcId="{ED3B06F7-9A40-479D-A532-2C89935F839D}" destId="{8306489D-3808-487E-A134-80A45B766997}" srcOrd="1" destOrd="0" presId="urn:microsoft.com/office/officeart/2005/8/layout/vList2"/>
    <dgm:cxn modelId="{4FAC81EF-A9CE-4D6F-9A6D-FF53698C0D4F}" type="presParOf" srcId="{ED3B06F7-9A40-479D-A532-2C89935F839D}" destId="{12E6315A-148B-469A-91CD-9413E8F9AC9A}" srcOrd="2" destOrd="0" presId="urn:microsoft.com/office/officeart/2005/8/layout/vList2"/>
    <dgm:cxn modelId="{454958EA-CDBA-42E1-AB4C-70A75B2EAA46}" type="presParOf" srcId="{ED3B06F7-9A40-479D-A532-2C89935F839D}" destId="{A04DBBF4-8945-4C88-BC09-1AFB260483E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B655C1-BED1-4D49-A2A8-5FF3C00A66B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29641751-7060-482C-8049-9B38FA2A8C6A}">
      <dgm:prSet/>
      <dgm:spPr/>
      <dgm:t>
        <a:bodyPr/>
        <a:lstStyle/>
        <a:p>
          <a:r>
            <a:rPr lang="en-US"/>
            <a:t>Separate OLTP workloads</a:t>
          </a:r>
          <a:endParaRPr lang="ru-RU" dirty="0"/>
        </a:p>
      </dgm:t>
    </dgm:pt>
    <dgm:pt modelId="{363F7391-C953-4C8B-A7A7-6624A0643E2F}" type="parTrans" cxnId="{9CA2F389-9910-438D-A12F-E67BD96972A9}">
      <dgm:prSet/>
      <dgm:spPr/>
      <dgm:t>
        <a:bodyPr/>
        <a:lstStyle/>
        <a:p>
          <a:endParaRPr lang="ru-RU"/>
        </a:p>
      </dgm:t>
    </dgm:pt>
    <dgm:pt modelId="{0BB19E6B-F515-4482-8C05-A66AB2CE229A}" type="sibTrans" cxnId="{9CA2F389-9910-438D-A12F-E67BD96972A9}">
      <dgm:prSet/>
      <dgm:spPr/>
      <dgm:t>
        <a:bodyPr/>
        <a:lstStyle/>
        <a:p>
          <a:endParaRPr lang="ru-RU"/>
        </a:p>
      </dgm:t>
    </dgm:pt>
    <dgm:pt modelId="{34AEBAA7-DFE2-4233-BB5A-46024A8C607E}">
      <dgm:prSet/>
      <dgm:spPr/>
      <dgm:t>
        <a:bodyPr/>
        <a:lstStyle/>
        <a:p>
          <a:r>
            <a:rPr lang="en-US" dirty="0"/>
            <a:t>Concurrency improve </a:t>
          </a:r>
          <a:endParaRPr lang="ru-RU" dirty="0"/>
        </a:p>
      </dgm:t>
    </dgm:pt>
    <dgm:pt modelId="{273D30B9-2C38-47E7-BEC3-59AA1E750337}" type="parTrans" cxnId="{15DF0306-585B-47B5-BD2A-B6C4D26F9E58}">
      <dgm:prSet/>
      <dgm:spPr/>
      <dgm:t>
        <a:bodyPr/>
        <a:lstStyle/>
        <a:p>
          <a:endParaRPr lang="ru-RU"/>
        </a:p>
      </dgm:t>
    </dgm:pt>
    <dgm:pt modelId="{C2B5E349-0729-4411-8E0D-F9349455AD73}" type="sibTrans" cxnId="{15DF0306-585B-47B5-BD2A-B6C4D26F9E58}">
      <dgm:prSet/>
      <dgm:spPr/>
      <dgm:t>
        <a:bodyPr/>
        <a:lstStyle/>
        <a:p>
          <a:endParaRPr lang="ru-RU"/>
        </a:p>
      </dgm:t>
    </dgm:pt>
    <dgm:pt modelId="{3301D0CE-2345-4155-B977-29440E61735C}">
      <dgm:prSet/>
      <dgm:spPr/>
      <dgm:t>
        <a:bodyPr/>
        <a:lstStyle/>
        <a:p>
          <a:r>
            <a:rPr lang="en-US" dirty="0"/>
            <a:t>Backup strategy optimizations</a:t>
          </a:r>
          <a:endParaRPr lang="ru-RU" dirty="0"/>
        </a:p>
      </dgm:t>
    </dgm:pt>
    <dgm:pt modelId="{992D9B46-24C4-444A-B917-379F29B585B7}" type="parTrans" cxnId="{9E4A8642-2365-4CF4-AF32-6F59FBB9571A}">
      <dgm:prSet/>
      <dgm:spPr/>
      <dgm:t>
        <a:bodyPr/>
        <a:lstStyle/>
        <a:p>
          <a:endParaRPr lang="ru-RU"/>
        </a:p>
      </dgm:t>
    </dgm:pt>
    <dgm:pt modelId="{987264CD-9082-4B28-9213-77E2C67AAEB9}" type="sibTrans" cxnId="{9E4A8642-2365-4CF4-AF32-6F59FBB9571A}">
      <dgm:prSet/>
      <dgm:spPr/>
      <dgm:t>
        <a:bodyPr/>
        <a:lstStyle/>
        <a:p>
          <a:endParaRPr lang="ru-RU"/>
        </a:p>
      </dgm:t>
    </dgm:pt>
    <dgm:pt modelId="{6E42A220-E2C9-425D-9F44-E8961D83FE12}">
      <dgm:prSet/>
      <dgm:spPr/>
      <dgm:t>
        <a:bodyPr/>
        <a:lstStyle/>
        <a:p>
          <a:r>
            <a:rPr lang="en-US" dirty="0"/>
            <a:t>Disk space</a:t>
          </a:r>
          <a:endParaRPr lang="ru-RU" dirty="0"/>
        </a:p>
      </dgm:t>
    </dgm:pt>
    <dgm:pt modelId="{15134544-86E7-45EE-9502-676568579891}" type="parTrans" cxnId="{80CEAEC0-9B1E-4323-A66F-608F0E432302}">
      <dgm:prSet/>
      <dgm:spPr/>
      <dgm:t>
        <a:bodyPr/>
        <a:lstStyle/>
        <a:p>
          <a:endParaRPr lang="ru-RU"/>
        </a:p>
      </dgm:t>
    </dgm:pt>
    <dgm:pt modelId="{ACB0246B-07D2-4FB7-914E-BC1BB248C564}" type="sibTrans" cxnId="{80CEAEC0-9B1E-4323-A66F-608F0E432302}">
      <dgm:prSet/>
      <dgm:spPr/>
      <dgm:t>
        <a:bodyPr/>
        <a:lstStyle/>
        <a:p>
          <a:endParaRPr lang="ru-RU"/>
        </a:p>
      </dgm:t>
    </dgm:pt>
    <dgm:pt modelId="{7EA18312-91C6-4FE0-B560-7A8DAD246B44}">
      <dgm:prSet/>
      <dgm:spPr/>
      <dgm:t>
        <a:bodyPr/>
        <a:lstStyle/>
        <a:p>
          <a:r>
            <a:rPr lang="en-US"/>
            <a:t>Maintenance issues fix</a:t>
          </a:r>
          <a:endParaRPr lang="ru-RU"/>
        </a:p>
      </dgm:t>
    </dgm:pt>
    <dgm:pt modelId="{BDB3DAAF-528C-4D6B-AB83-281F0BAB4665}" type="parTrans" cxnId="{DB04A27E-9EA5-4635-AD11-B12389025D02}">
      <dgm:prSet/>
      <dgm:spPr/>
      <dgm:t>
        <a:bodyPr/>
        <a:lstStyle/>
        <a:p>
          <a:endParaRPr lang="ru-RU"/>
        </a:p>
      </dgm:t>
    </dgm:pt>
    <dgm:pt modelId="{BA9B7E3B-F04B-42D1-B367-A5924347ADFE}" type="sibTrans" cxnId="{DB04A27E-9EA5-4635-AD11-B12389025D02}">
      <dgm:prSet/>
      <dgm:spPr/>
      <dgm:t>
        <a:bodyPr/>
        <a:lstStyle/>
        <a:p>
          <a:endParaRPr lang="ru-RU"/>
        </a:p>
      </dgm:t>
    </dgm:pt>
    <dgm:pt modelId="{ED3B06F7-9A40-479D-A532-2C89935F839D}" type="pres">
      <dgm:prSet presAssocID="{A2B655C1-BED1-4D49-A2A8-5FF3C00A66B7}" presName="linear" presStyleCnt="0">
        <dgm:presLayoutVars>
          <dgm:animLvl val="lvl"/>
          <dgm:resizeHandles val="exact"/>
        </dgm:presLayoutVars>
      </dgm:prSet>
      <dgm:spPr/>
    </dgm:pt>
    <dgm:pt modelId="{F2C47C26-30AF-4821-9ABF-FFDFB300A93D}" type="pres">
      <dgm:prSet presAssocID="{29641751-7060-482C-8049-9B38FA2A8C6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FD6E761-12D6-48A5-80AB-E59CC8F259F1}" type="pres">
      <dgm:prSet presAssocID="{0BB19E6B-F515-4482-8C05-A66AB2CE229A}" presName="spacer" presStyleCnt="0"/>
      <dgm:spPr/>
    </dgm:pt>
    <dgm:pt modelId="{0909E468-4F46-4A37-A3B3-E2D257136C69}" type="pres">
      <dgm:prSet presAssocID="{3301D0CE-2345-4155-B977-29440E61735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D19559C-0C5D-49CD-BFD3-CFE010147D91}" type="pres">
      <dgm:prSet presAssocID="{987264CD-9082-4B28-9213-77E2C67AAEB9}" presName="spacer" presStyleCnt="0"/>
      <dgm:spPr/>
    </dgm:pt>
    <dgm:pt modelId="{EA1DB52D-EA9F-440A-8067-8615733FC7C1}" type="pres">
      <dgm:prSet presAssocID="{6E42A220-E2C9-425D-9F44-E8961D83FE1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F2795F7-FB04-4D6D-917C-FEF3E85CEFC7}" type="pres">
      <dgm:prSet presAssocID="{ACB0246B-07D2-4FB7-914E-BC1BB248C564}" presName="spacer" presStyleCnt="0"/>
      <dgm:spPr/>
    </dgm:pt>
    <dgm:pt modelId="{FBA14423-4C5C-4911-B444-9CD445B4BC36}" type="pres">
      <dgm:prSet presAssocID="{7EA18312-91C6-4FE0-B560-7A8DAD246B4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B5DFB93-2252-4225-BFD3-60FDBB430351}" type="pres">
      <dgm:prSet presAssocID="{BA9B7E3B-F04B-42D1-B367-A5924347ADFE}" presName="spacer" presStyleCnt="0"/>
      <dgm:spPr/>
    </dgm:pt>
    <dgm:pt modelId="{E5F7503E-1275-434A-B1CB-5892DCA78E4C}" type="pres">
      <dgm:prSet presAssocID="{34AEBAA7-DFE2-4233-BB5A-46024A8C607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5DF0306-585B-47B5-BD2A-B6C4D26F9E58}" srcId="{A2B655C1-BED1-4D49-A2A8-5FF3C00A66B7}" destId="{34AEBAA7-DFE2-4233-BB5A-46024A8C607E}" srcOrd="4" destOrd="0" parTransId="{273D30B9-2C38-47E7-BEC3-59AA1E750337}" sibTransId="{C2B5E349-0729-4411-8E0D-F9349455AD73}"/>
    <dgm:cxn modelId="{9E4A8642-2365-4CF4-AF32-6F59FBB9571A}" srcId="{A2B655C1-BED1-4D49-A2A8-5FF3C00A66B7}" destId="{3301D0CE-2345-4155-B977-29440E61735C}" srcOrd="1" destOrd="0" parTransId="{992D9B46-24C4-444A-B917-379F29B585B7}" sibTransId="{987264CD-9082-4B28-9213-77E2C67AAEB9}"/>
    <dgm:cxn modelId="{DB04A27E-9EA5-4635-AD11-B12389025D02}" srcId="{A2B655C1-BED1-4D49-A2A8-5FF3C00A66B7}" destId="{7EA18312-91C6-4FE0-B560-7A8DAD246B44}" srcOrd="3" destOrd="0" parTransId="{BDB3DAAF-528C-4D6B-AB83-281F0BAB4665}" sibTransId="{BA9B7E3B-F04B-42D1-B367-A5924347ADFE}"/>
    <dgm:cxn modelId="{9CA2F389-9910-438D-A12F-E67BD96972A9}" srcId="{A2B655C1-BED1-4D49-A2A8-5FF3C00A66B7}" destId="{29641751-7060-482C-8049-9B38FA2A8C6A}" srcOrd="0" destOrd="0" parTransId="{363F7391-C953-4C8B-A7A7-6624A0643E2F}" sibTransId="{0BB19E6B-F515-4482-8C05-A66AB2CE229A}"/>
    <dgm:cxn modelId="{3A267299-02E5-4E91-9F58-48189D05A8BF}" type="presOf" srcId="{34AEBAA7-DFE2-4233-BB5A-46024A8C607E}" destId="{E5F7503E-1275-434A-B1CB-5892DCA78E4C}" srcOrd="0" destOrd="0" presId="urn:microsoft.com/office/officeart/2005/8/layout/vList2"/>
    <dgm:cxn modelId="{6EECCFB0-0F28-45DE-9D99-01B3C3F5FD85}" type="presOf" srcId="{29641751-7060-482C-8049-9B38FA2A8C6A}" destId="{F2C47C26-30AF-4821-9ABF-FFDFB300A93D}" srcOrd="0" destOrd="0" presId="urn:microsoft.com/office/officeart/2005/8/layout/vList2"/>
    <dgm:cxn modelId="{80CEAEC0-9B1E-4323-A66F-608F0E432302}" srcId="{A2B655C1-BED1-4D49-A2A8-5FF3C00A66B7}" destId="{6E42A220-E2C9-425D-9F44-E8961D83FE12}" srcOrd="2" destOrd="0" parTransId="{15134544-86E7-45EE-9502-676568579891}" sibTransId="{ACB0246B-07D2-4FB7-914E-BC1BB248C564}"/>
    <dgm:cxn modelId="{B45C85E8-B304-406D-8B38-D5F5B6CDB464}" type="presOf" srcId="{6E42A220-E2C9-425D-9F44-E8961D83FE12}" destId="{EA1DB52D-EA9F-440A-8067-8615733FC7C1}" srcOrd="0" destOrd="0" presId="urn:microsoft.com/office/officeart/2005/8/layout/vList2"/>
    <dgm:cxn modelId="{AADC44F2-EA56-4A71-9208-BA61B7140BD4}" type="presOf" srcId="{3301D0CE-2345-4155-B977-29440E61735C}" destId="{0909E468-4F46-4A37-A3B3-E2D257136C69}" srcOrd="0" destOrd="0" presId="urn:microsoft.com/office/officeart/2005/8/layout/vList2"/>
    <dgm:cxn modelId="{F7FA23F8-3F65-4170-8FED-8AE00296CCA6}" type="presOf" srcId="{7EA18312-91C6-4FE0-B560-7A8DAD246B44}" destId="{FBA14423-4C5C-4911-B444-9CD445B4BC36}" srcOrd="0" destOrd="0" presId="urn:microsoft.com/office/officeart/2005/8/layout/vList2"/>
    <dgm:cxn modelId="{621EA7F9-F289-47D1-A5D3-FD5C360A6CF7}" type="presOf" srcId="{A2B655C1-BED1-4D49-A2A8-5FF3C00A66B7}" destId="{ED3B06F7-9A40-479D-A532-2C89935F839D}" srcOrd="0" destOrd="0" presId="urn:microsoft.com/office/officeart/2005/8/layout/vList2"/>
    <dgm:cxn modelId="{B1CFA1CB-3154-41BF-8FF5-6425D64A86F4}" type="presParOf" srcId="{ED3B06F7-9A40-479D-A532-2C89935F839D}" destId="{F2C47C26-30AF-4821-9ABF-FFDFB300A93D}" srcOrd="0" destOrd="0" presId="urn:microsoft.com/office/officeart/2005/8/layout/vList2"/>
    <dgm:cxn modelId="{14223DF2-0045-4D56-A25A-0C6F06AC9D02}" type="presParOf" srcId="{ED3B06F7-9A40-479D-A532-2C89935F839D}" destId="{0FD6E761-12D6-48A5-80AB-E59CC8F259F1}" srcOrd="1" destOrd="0" presId="urn:microsoft.com/office/officeart/2005/8/layout/vList2"/>
    <dgm:cxn modelId="{E60E5A31-2074-43C6-82FE-84CC33D3D1C9}" type="presParOf" srcId="{ED3B06F7-9A40-479D-A532-2C89935F839D}" destId="{0909E468-4F46-4A37-A3B3-E2D257136C69}" srcOrd="2" destOrd="0" presId="urn:microsoft.com/office/officeart/2005/8/layout/vList2"/>
    <dgm:cxn modelId="{513F2382-AB86-46B1-A573-860B79CEB5D0}" type="presParOf" srcId="{ED3B06F7-9A40-479D-A532-2C89935F839D}" destId="{BD19559C-0C5D-49CD-BFD3-CFE010147D91}" srcOrd="3" destOrd="0" presId="urn:microsoft.com/office/officeart/2005/8/layout/vList2"/>
    <dgm:cxn modelId="{684FE6E9-9CA0-43D0-830A-53C5B2E2431F}" type="presParOf" srcId="{ED3B06F7-9A40-479D-A532-2C89935F839D}" destId="{EA1DB52D-EA9F-440A-8067-8615733FC7C1}" srcOrd="4" destOrd="0" presId="urn:microsoft.com/office/officeart/2005/8/layout/vList2"/>
    <dgm:cxn modelId="{23A536B4-8C24-4D91-907D-49767A971C55}" type="presParOf" srcId="{ED3B06F7-9A40-479D-A532-2C89935F839D}" destId="{EF2795F7-FB04-4D6D-917C-FEF3E85CEFC7}" srcOrd="5" destOrd="0" presId="urn:microsoft.com/office/officeart/2005/8/layout/vList2"/>
    <dgm:cxn modelId="{984EECAB-BB85-498D-B192-0FC1A3B4C10B}" type="presParOf" srcId="{ED3B06F7-9A40-479D-A532-2C89935F839D}" destId="{FBA14423-4C5C-4911-B444-9CD445B4BC36}" srcOrd="6" destOrd="0" presId="urn:microsoft.com/office/officeart/2005/8/layout/vList2"/>
    <dgm:cxn modelId="{82F78D1F-25B3-4926-91D8-08B3C7A12398}" type="presParOf" srcId="{ED3B06F7-9A40-479D-A532-2C89935F839D}" destId="{5B5DFB93-2252-4225-BFD3-60FDBB430351}" srcOrd="7" destOrd="0" presId="urn:microsoft.com/office/officeart/2005/8/layout/vList2"/>
    <dgm:cxn modelId="{58AB310C-222D-483B-8CB6-13F227EC5CE1}" type="presParOf" srcId="{ED3B06F7-9A40-479D-A532-2C89935F839D}" destId="{E5F7503E-1275-434A-B1CB-5892DCA78E4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80621-6047-4AEC-BE1D-8AB88700167B}">
      <dsp:nvSpPr>
        <dsp:cNvPr id="0" name=""/>
        <dsp:cNvSpPr/>
      </dsp:nvSpPr>
      <dsp:spPr>
        <a:xfrm>
          <a:off x="0" y="27358"/>
          <a:ext cx="8958935" cy="73008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Store data and transaction logs on separate drives</a:t>
          </a:r>
          <a:endParaRPr lang="ru-RU" sz="2000" kern="1200" dirty="0"/>
        </a:p>
      </dsp:txBody>
      <dsp:txXfrm>
        <a:off x="35640" y="62998"/>
        <a:ext cx="8887655" cy="658800"/>
      </dsp:txXfrm>
    </dsp:sp>
    <dsp:sp modelId="{9946800A-D6EC-4D06-94BE-4A58CE48DFB8}">
      <dsp:nvSpPr>
        <dsp:cNvPr id="0" name=""/>
        <dsp:cNvSpPr/>
      </dsp:nvSpPr>
      <dsp:spPr>
        <a:xfrm>
          <a:off x="0" y="869758"/>
          <a:ext cx="8958935" cy="73008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new default filegroup instead of PRIMARY</a:t>
          </a:r>
          <a:endParaRPr lang="ru-RU" sz="2000" kern="1200" dirty="0"/>
        </a:p>
      </dsp:txBody>
      <dsp:txXfrm>
        <a:off x="35640" y="905398"/>
        <a:ext cx="8887655" cy="658800"/>
      </dsp:txXfrm>
    </dsp:sp>
    <dsp:sp modelId="{9FC1DBFD-B91D-4191-AF68-6DE6990DEA0C}">
      <dsp:nvSpPr>
        <dsp:cNvPr id="0" name=""/>
        <dsp:cNvSpPr/>
      </dsp:nvSpPr>
      <dsp:spPr>
        <a:xfrm>
          <a:off x="0" y="1712158"/>
          <a:ext cx="8958935" cy="73008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</a:t>
          </a:r>
          <a:r>
            <a:rPr lang="en-US" sz="2000" kern="1200" dirty="0" err="1"/>
            <a:t>Filestream</a:t>
          </a:r>
          <a:r>
            <a:rPr lang="en-US" sz="2000" kern="1200" dirty="0"/>
            <a:t> to store files</a:t>
          </a:r>
          <a:endParaRPr lang="ru-RU" sz="2000" kern="1200" dirty="0"/>
        </a:p>
      </dsp:txBody>
      <dsp:txXfrm>
        <a:off x="35640" y="1747798"/>
        <a:ext cx="8887655" cy="658800"/>
      </dsp:txXfrm>
    </dsp:sp>
    <dsp:sp modelId="{6C6E3EA2-CCA6-4283-9E7D-1A30E4EE0DEC}">
      <dsp:nvSpPr>
        <dsp:cNvPr id="0" name=""/>
        <dsp:cNvSpPr/>
      </dsp:nvSpPr>
      <dsp:spPr>
        <a:xfrm>
          <a:off x="0" y="2554559"/>
          <a:ext cx="8958935" cy="73008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 possible, keep ROW and LOB data in separate </a:t>
          </a:r>
          <a:endParaRPr lang="ru-RU" sz="2000" kern="1200" dirty="0"/>
        </a:p>
      </dsp:txBody>
      <dsp:txXfrm>
        <a:off x="35640" y="2590199"/>
        <a:ext cx="8887655" cy="658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47C26-30AF-4821-9ABF-FFDFB300A93D}">
      <dsp:nvSpPr>
        <dsp:cNvPr id="0" name=""/>
        <dsp:cNvSpPr/>
      </dsp:nvSpPr>
      <dsp:spPr>
        <a:xfrm>
          <a:off x="0" y="26829"/>
          <a:ext cx="8594725" cy="1127295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Disk space issue</a:t>
          </a:r>
          <a:endParaRPr lang="ru-RU" sz="4700" kern="1200" dirty="0"/>
        </a:p>
      </dsp:txBody>
      <dsp:txXfrm>
        <a:off x="55030" y="81859"/>
        <a:ext cx="8484665" cy="1017235"/>
      </dsp:txXfrm>
    </dsp:sp>
    <dsp:sp modelId="{A5230EAF-E93B-434F-8D05-A87770A05F85}">
      <dsp:nvSpPr>
        <dsp:cNvPr id="0" name=""/>
        <dsp:cNvSpPr/>
      </dsp:nvSpPr>
      <dsp:spPr>
        <a:xfrm>
          <a:off x="0" y="1154124"/>
          <a:ext cx="8594725" cy="1264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883" tIns="59690" rIns="334264" bIns="5969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Data files</a:t>
          </a:r>
          <a:endParaRPr lang="ru-RU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Log files</a:t>
          </a:r>
          <a:endParaRPr lang="ru-RU" sz="3700" kern="1200" dirty="0"/>
        </a:p>
      </dsp:txBody>
      <dsp:txXfrm>
        <a:off x="0" y="1154124"/>
        <a:ext cx="8594725" cy="1264770"/>
      </dsp:txXfrm>
    </dsp:sp>
    <dsp:sp modelId="{B8123126-B17A-4894-B555-C7E82CEBD674}">
      <dsp:nvSpPr>
        <dsp:cNvPr id="0" name=""/>
        <dsp:cNvSpPr/>
      </dsp:nvSpPr>
      <dsp:spPr>
        <a:xfrm>
          <a:off x="0" y="2418893"/>
          <a:ext cx="8594725" cy="1127295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Performance issue</a:t>
          </a:r>
          <a:endParaRPr lang="ru-RU" sz="4700" kern="1200" dirty="0"/>
        </a:p>
      </dsp:txBody>
      <dsp:txXfrm>
        <a:off x="55030" y="2473923"/>
        <a:ext cx="8484665" cy="1017235"/>
      </dsp:txXfrm>
    </dsp:sp>
    <dsp:sp modelId="{2E34D14A-44FE-407A-9881-3AD2EF6F4D1F}">
      <dsp:nvSpPr>
        <dsp:cNvPr id="0" name=""/>
        <dsp:cNvSpPr/>
      </dsp:nvSpPr>
      <dsp:spPr>
        <a:xfrm>
          <a:off x="0" y="3546188"/>
          <a:ext cx="8594725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883" tIns="59690" rIns="334264" bIns="5969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Data files</a:t>
          </a:r>
          <a:endParaRPr lang="ru-RU" sz="3700" kern="1200" dirty="0"/>
        </a:p>
      </dsp:txBody>
      <dsp:txXfrm>
        <a:off x="0" y="3546188"/>
        <a:ext cx="8594725" cy="778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47C26-30AF-4821-9ABF-FFDFB300A93D}">
      <dsp:nvSpPr>
        <dsp:cNvPr id="0" name=""/>
        <dsp:cNvSpPr/>
      </dsp:nvSpPr>
      <dsp:spPr>
        <a:xfrm>
          <a:off x="0" y="43636"/>
          <a:ext cx="8594725" cy="88744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Store schema or table</a:t>
          </a:r>
          <a:endParaRPr lang="ru-RU" sz="3700" kern="1200" dirty="0"/>
        </a:p>
      </dsp:txBody>
      <dsp:txXfrm>
        <a:off x="43321" y="86957"/>
        <a:ext cx="8508083" cy="800803"/>
      </dsp:txXfrm>
    </dsp:sp>
    <dsp:sp modelId="{0F95056A-6F9C-4B71-82F5-612981F2F804}">
      <dsp:nvSpPr>
        <dsp:cNvPr id="0" name=""/>
        <dsp:cNvSpPr/>
      </dsp:nvSpPr>
      <dsp:spPr>
        <a:xfrm>
          <a:off x="0" y="931081"/>
          <a:ext cx="8594725" cy="1493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883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Performance optimization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Backup strategy optimizations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Disk space increase</a:t>
          </a:r>
          <a:endParaRPr lang="ru-RU" sz="2900" kern="1200" dirty="0"/>
        </a:p>
      </dsp:txBody>
      <dsp:txXfrm>
        <a:off x="0" y="931081"/>
        <a:ext cx="8594725" cy="1493505"/>
      </dsp:txXfrm>
    </dsp:sp>
    <dsp:sp modelId="{850621B6-832F-4742-9DB6-34516B962E35}">
      <dsp:nvSpPr>
        <dsp:cNvPr id="0" name=""/>
        <dsp:cNvSpPr/>
      </dsp:nvSpPr>
      <dsp:spPr>
        <a:xfrm>
          <a:off x="0" y="2424586"/>
          <a:ext cx="8594725" cy="88744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Store index</a:t>
          </a:r>
          <a:endParaRPr lang="ru-RU" sz="3700" kern="1200" dirty="0"/>
        </a:p>
      </dsp:txBody>
      <dsp:txXfrm>
        <a:off x="43321" y="2467907"/>
        <a:ext cx="8508083" cy="800803"/>
      </dsp:txXfrm>
    </dsp:sp>
    <dsp:sp modelId="{E6C86458-4E2B-4780-8895-06AD7D4E6959}">
      <dsp:nvSpPr>
        <dsp:cNvPr id="0" name=""/>
        <dsp:cNvSpPr/>
      </dsp:nvSpPr>
      <dsp:spPr>
        <a:xfrm>
          <a:off x="0" y="3312031"/>
          <a:ext cx="8594725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883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IO optimization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Disk space</a:t>
          </a:r>
          <a:endParaRPr lang="ru-RU" sz="2900" kern="1200" dirty="0"/>
        </a:p>
      </dsp:txBody>
      <dsp:txXfrm>
        <a:off x="0" y="3312031"/>
        <a:ext cx="8594725" cy="9956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47C26-30AF-4821-9ABF-FFDFB300A93D}">
      <dsp:nvSpPr>
        <dsp:cNvPr id="0" name=""/>
        <dsp:cNvSpPr/>
      </dsp:nvSpPr>
      <dsp:spPr>
        <a:xfrm>
          <a:off x="0" y="43636"/>
          <a:ext cx="8594725" cy="8874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0 to n strategy</a:t>
          </a:r>
          <a:endParaRPr lang="ru-RU" sz="3700" kern="1200" dirty="0"/>
        </a:p>
      </dsp:txBody>
      <dsp:txXfrm>
        <a:off x="43321" y="86957"/>
        <a:ext cx="8508083" cy="800803"/>
      </dsp:txXfrm>
    </dsp:sp>
    <dsp:sp modelId="{8306489D-3808-487E-A134-80A45B766997}">
      <dsp:nvSpPr>
        <dsp:cNvPr id="0" name=""/>
        <dsp:cNvSpPr/>
      </dsp:nvSpPr>
      <dsp:spPr>
        <a:xfrm>
          <a:off x="0" y="931081"/>
          <a:ext cx="8594725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883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numeric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datetime</a:t>
          </a:r>
          <a:endParaRPr lang="ru-RU" sz="2900" kern="1200" dirty="0"/>
        </a:p>
      </dsp:txBody>
      <dsp:txXfrm>
        <a:off x="0" y="931081"/>
        <a:ext cx="8594725" cy="995670"/>
      </dsp:txXfrm>
    </dsp:sp>
    <dsp:sp modelId="{12E6315A-148B-469A-91CD-9413E8F9AC9A}">
      <dsp:nvSpPr>
        <dsp:cNvPr id="0" name=""/>
        <dsp:cNvSpPr/>
      </dsp:nvSpPr>
      <dsp:spPr>
        <a:xfrm>
          <a:off x="0" y="1926751"/>
          <a:ext cx="8594725" cy="887445"/>
        </a:xfrm>
        <a:prstGeom prst="round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By category</a:t>
          </a:r>
          <a:endParaRPr lang="ru-RU" sz="3700" kern="1200" dirty="0"/>
        </a:p>
      </dsp:txBody>
      <dsp:txXfrm>
        <a:off x="43321" y="1970072"/>
        <a:ext cx="8508083" cy="800803"/>
      </dsp:txXfrm>
    </dsp:sp>
    <dsp:sp modelId="{A04DBBF4-8945-4C88-BC09-1AFB260483EA}">
      <dsp:nvSpPr>
        <dsp:cNvPr id="0" name=""/>
        <dsp:cNvSpPr/>
      </dsp:nvSpPr>
      <dsp:spPr>
        <a:xfrm>
          <a:off x="0" y="2814196"/>
          <a:ext cx="8594725" cy="1493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883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numeric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datetime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string</a:t>
          </a:r>
          <a:endParaRPr lang="ru-RU" sz="2900" kern="1200" dirty="0"/>
        </a:p>
      </dsp:txBody>
      <dsp:txXfrm>
        <a:off x="0" y="2814196"/>
        <a:ext cx="8594725" cy="14935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47C26-30AF-4821-9ABF-FFDFB300A93D}">
      <dsp:nvSpPr>
        <dsp:cNvPr id="0" name=""/>
        <dsp:cNvSpPr/>
      </dsp:nvSpPr>
      <dsp:spPr>
        <a:xfrm>
          <a:off x="0" y="6826"/>
          <a:ext cx="8594725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Separate OLTP workloads</a:t>
          </a:r>
          <a:endParaRPr lang="ru-RU" sz="3300" kern="1200" dirty="0"/>
        </a:p>
      </dsp:txBody>
      <dsp:txXfrm>
        <a:off x="38638" y="45464"/>
        <a:ext cx="8517449" cy="714229"/>
      </dsp:txXfrm>
    </dsp:sp>
    <dsp:sp modelId="{0909E468-4F46-4A37-A3B3-E2D257136C69}">
      <dsp:nvSpPr>
        <dsp:cNvPr id="0" name=""/>
        <dsp:cNvSpPr/>
      </dsp:nvSpPr>
      <dsp:spPr>
        <a:xfrm>
          <a:off x="0" y="893371"/>
          <a:ext cx="8594725" cy="791505"/>
        </a:xfrm>
        <a:prstGeom prst="roundRect">
          <a:avLst/>
        </a:prstGeom>
        <a:solidFill>
          <a:schemeClr val="accent5">
            <a:hueOff val="-4767289"/>
            <a:satOff val="1257"/>
            <a:lumOff val="63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Backup strategy optimizations</a:t>
          </a:r>
          <a:endParaRPr lang="ru-RU" sz="3300" kern="1200" dirty="0"/>
        </a:p>
      </dsp:txBody>
      <dsp:txXfrm>
        <a:off x="38638" y="932009"/>
        <a:ext cx="8517449" cy="714229"/>
      </dsp:txXfrm>
    </dsp:sp>
    <dsp:sp modelId="{EA1DB52D-EA9F-440A-8067-8615733FC7C1}">
      <dsp:nvSpPr>
        <dsp:cNvPr id="0" name=""/>
        <dsp:cNvSpPr/>
      </dsp:nvSpPr>
      <dsp:spPr>
        <a:xfrm>
          <a:off x="0" y="1779916"/>
          <a:ext cx="8594725" cy="791505"/>
        </a:xfrm>
        <a:prstGeom prst="roundRect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Disk space</a:t>
          </a:r>
          <a:endParaRPr lang="ru-RU" sz="3300" kern="1200" dirty="0"/>
        </a:p>
      </dsp:txBody>
      <dsp:txXfrm>
        <a:off x="38638" y="1818554"/>
        <a:ext cx="8517449" cy="714229"/>
      </dsp:txXfrm>
    </dsp:sp>
    <dsp:sp modelId="{FBA14423-4C5C-4911-B444-9CD445B4BC36}">
      <dsp:nvSpPr>
        <dsp:cNvPr id="0" name=""/>
        <dsp:cNvSpPr/>
      </dsp:nvSpPr>
      <dsp:spPr>
        <a:xfrm>
          <a:off x="0" y="2666461"/>
          <a:ext cx="8594725" cy="791505"/>
        </a:xfrm>
        <a:prstGeom prst="roundRect">
          <a:avLst/>
        </a:prstGeom>
        <a:solidFill>
          <a:schemeClr val="accent5">
            <a:hueOff val="-14301867"/>
            <a:satOff val="3772"/>
            <a:lumOff val="1912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Maintenance issues fix</a:t>
          </a:r>
          <a:endParaRPr lang="ru-RU" sz="3300" kern="1200"/>
        </a:p>
      </dsp:txBody>
      <dsp:txXfrm>
        <a:off x="38638" y="2705099"/>
        <a:ext cx="8517449" cy="714229"/>
      </dsp:txXfrm>
    </dsp:sp>
    <dsp:sp modelId="{E5F7503E-1275-434A-B1CB-5892DCA78E4C}">
      <dsp:nvSpPr>
        <dsp:cNvPr id="0" name=""/>
        <dsp:cNvSpPr/>
      </dsp:nvSpPr>
      <dsp:spPr>
        <a:xfrm>
          <a:off x="0" y="3553006"/>
          <a:ext cx="8594725" cy="791505"/>
        </a:xfrm>
        <a:prstGeom prst="round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Concurrency improve </a:t>
          </a:r>
          <a:endParaRPr lang="ru-RU" sz="3300" kern="1200" dirty="0"/>
        </a:p>
      </dsp:txBody>
      <dsp:txXfrm>
        <a:off x="38638" y="3591644"/>
        <a:ext cx="8517449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94342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411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8913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529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61602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553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524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2376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186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600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519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сидит, внутренний, зеленый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83D01148-D7B5-0E29-D018-AE8402710E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04" b="28348"/>
          <a:stretch/>
        </p:blipFill>
        <p:spPr>
          <a:xfrm>
            <a:off x="20" y="-2"/>
            <a:ext cx="113410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F0839-2981-3AB6-1C49-8C9EB03D6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246" y="2656764"/>
            <a:ext cx="9418320" cy="3963173"/>
          </a:xfrm>
        </p:spPr>
        <p:txBody>
          <a:bodyPr>
            <a:normAutofit/>
          </a:bodyPr>
          <a:lstStyle/>
          <a:p>
            <a:r>
              <a:rPr lang="en-US" dirty="0"/>
              <a:t>Filegroups </a:t>
            </a:r>
            <a:br>
              <a:rPr lang="en-US" dirty="0"/>
            </a:br>
            <a:r>
              <a:rPr lang="en-US" dirty="0"/>
              <a:t>technics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235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D53B5-8695-A772-C33A-8ABC437B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  <a:endParaRPr lang="ru-RU" dirty="0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D6A7FBCA-7DA6-3461-A15C-C66C0799FB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1514547"/>
              </p:ext>
            </p:extLst>
          </p:nvPr>
        </p:nvGraphicFramePr>
        <p:xfrm>
          <a:off x="1237487" y="1691323"/>
          <a:ext cx="8958935" cy="3311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540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5E2181-AB5E-4014-CE9F-14F5713C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files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C8A6E02-1FF1-1476-8D9A-D788EB469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826641"/>
              </p:ext>
            </p:extLst>
          </p:nvPr>
        </p:nvGraphicFramePr>
        <p:xfrm>
          <a:off x="1261872" y="1691322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49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D2BED-DB2E-407A-AABA-346CBD0F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filegroups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065F24E-4740-5F61-261F-E103132404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5567903"/>
              </p:ext>
            </p:extLst>
          </p:nvPr>
        </p:nvGraphicFramePr>
        <p:xfrm>
          <a:off x="1261872" y="1691322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949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2140E-0014-DDA7-6420-B7CF5605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functions and schemas</a:t>
            </a:r>
            <a:endParaRPr lang="ru-RU" dirty="0"/>
          </a:p>
        </p:txBody>
      </p:sp>
      <p:graphicFrame>
        <p:nvGraphicFramePr>
          <p:cNvPr id="7" name="Объект 3">
            <a:extLst>
              <a:ext uri="{FF2B5EF4-FFF2-40B4-BE49-F238E27FC236}">
                <a16:creationId xmlns:a16="http://schemas.microsoft.com/office/drawing/2014/main" id="{AA7115D7-5243-4FF9-2395-77F2DE8C2E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171865"/>
              </p:ext>
            </p:extLst>
          </p:nvPr>
        </p:nvGraphicFramePr>
        <p:xfrm>
          <a:off x="1261872" y="1691322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029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2140E-0014-DDA7-6420-B7CF5605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functions and schemas</a:t>
            </a:r>
            <a:endParaRPr lang="ru-RU" dirty="0"/>
          </a:p>
        </p:txBody>
      </p:sp>
      <p:graphicFrame>
        <p:nvGraphicFramePr>
          <p:cNvPr id="7" name="Объект 3">
            <a:extLst>
              <a:ext uri="{FF2B5EF4-FFF2-40B4-BE49-F238E27FC236}">
                <a16:creationId xmlns:a16="http://schemas.microsoft.com/office/drawing/2014/main" id="{AA7115D7-5243-4FF9-2395-77F2DE8C2E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061350"/>
              </p:ext>
            </p:extLst>
          </p:nvPr>
        </p:nvGraphicFramePr>
        <p:xfrm>
          <a:off x="1261872" y="1691322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59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327BD-B9E2-7F51-3CAB-95B6FDFF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T-SQL Kung fu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D7559-789E-7D5A-7325-F37F299BE354}"/>
              </a:ext>
            </a:extLst>
          </p:cNvPr>
          <p:cNvSpPr txBox="1"/>
          <p:nvPr/>
        </p:nvSpPr>
        <p:spPr>
          <a:xfrm>
            <a:off x="1261872" y="1707297"/>
            <a:ext cx="6713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TRUNCATE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TABLE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PartitionTable1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WITH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(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PARTITIONS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(</a:t>
            </a:r>
            <a:r>
              <a:rPr lang="en-US" b="0" i="0" dirty="0">
                <a:solidFill>
                  <a:srgbClr val="B5CEA8"/>
                </a:solidFill>
                <a:effectLst/>
                <a:latin typeface="SFMono-Regular"/>
              </a:rPr>
              <a:t>2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B5CEA8"/>
                </a:solidFill>
                <a:effectLst/>
                <a:latin typeface="SFMono-Regular"/>
              </a:rPr>
              <a:t>4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B5CEA8"/>
                </a:solidFill>
                <a:effectLst/>
                <a:latin typeface="SFMono-Regular"/>
              </a:rPr>
              <a:t>6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TO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B5CEA8"/>
                </a:solidFill>
                <a:effectLst/>
                <a:latin typeface="SFMono-Regular"/>
              </a:rPr>
              <a:t>8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));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B497E-3F7C-E9F9-2FFA-86BF16B835CD}"/>
              </a:ext>
            </a:extLst>
          </p:cNvPr>
          <p:cNvSpPr txBox="1"/>
          <p:nvPr/>
        </p:nvSpPr>
        <p:spPr>
          <a:xfrm>
            <a:off x="1261872" y="2390254"/>
            <a:ext cx="76020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SELECT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b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	$PARTITION.RangePF1(col1)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AS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Partition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</a:t>
            </a:r>
            <a:b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	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COUNT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(*)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AS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[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COUNT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]</a:t>
            </a:r>
            <a:b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FROM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E6E6E6"/>
                </a:solidFill>
                <a:effectLst/>
                <a:latin typeface="SFMono-Regular"/>
              </a:rPr>
              <a:t>dbo.PartitionTable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b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GROUP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BY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$PARTITION.RangePF1(col1) </a:t>
            </a:r>
            <a:b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ORDER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BY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Partition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; 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434FD8-D44E-EC85-E9CA-C56C77540510}"/>
              </a:ext>
            </a:extLst>
          </p:cNvPr>
          <p:cNvSpPr txBox="1"/>
          <p:nvPr/>
        </p:nvSpPr>
        <p:spPr>
          <a:xfrm>
            <a:off x="1261872" y="4458205"/>
            <a:ext cx="61031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SELECT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col1, col2 </a:t>
            </a:r>
            <a:b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FROM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E6E6E6"/>
                </a:solidFill>
                <a:effectLst/>
                <a:latin typeface="SFMono-Regular"/>
              </a:rPr>
              <a:t>dbo.PartitionTable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</a:p>
          <a:p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WHERE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$PARTITION.RangePF1(col1) = </a:t>
            </a:r>
            <a:r>
              <a:rPr lang="en-US" b="0" i="0" dirty="0">
                <a:solidFill>
                  <a:srgbClr val="B5CEA8"/>
                </a:solidFill>
                <a:effectLst/>
                <a:latin typeface="SFMono-Regular"/>
              </a:rPr>
              <a:t>3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01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C3A4A-AF4F-2D12-FAD3-4B9344EB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T-SQL Kung fu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E09AE-56F6-B9AC-1B97-141F46D60F5F}"/>
              </a:ext>
            </a:extLst>
          </p:cNvPr>
          <p:cNvSpPr txBox="1"/>
          <p:nvPr/>
        </p:nvSpPr>
        <p:spPr>
          <a:xfrm>
            <a:off x="1261872" y="1859339"/>
            <a:ext cx="9512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[inf].[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sqls_db_extended_properties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sqls_id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[</a:t>
            </a:r>
            <a:r>
              <a:rPr lang="en-US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database_id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[</a:t>
            </a:r>
            <a:r>
              <a:rPr lang="en-US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SMALLINT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[class] [TINYINT]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class_desc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[NVARCHAR](</a:t>
            </a:r>
            <a:r>
              <a:rPr lang="en-US" b="0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major_id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[</a:t>
            </a:r>
            <a:r>
              <a:rPr lang="en-US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minor_id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[</a:t>
            </a:r>
            <a:r>
              <a:rPr lang="en-US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[name] [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sysname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[SQL_VARIANT]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part_id</a:t>
            </a:r>
            <a:r>
              <a:rPr lang="en-US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1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(([</a:t>
            </a:r>
            <a:r>
              <a:rPr lang="en-US" b="1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sqls_id</a:t>
            </a:r>
            <a:r>
              <a:rPr lang="en-US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]+[</a:t>
            </a:r>
            <a:r>
              <a:rPr lang="en-US" b="1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database_id</a:t>
            </a:r>
            <a:r>
              <a:rPr lang="en-US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])%(</a:t>
            </a:r>
            <a:r>
              <a:rPr lang="en-US" b="1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PERSISTED </a:t>
            </a:r>
            <a:r>
              <a:rPr lang="en-US" b="1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ps_inf</a:t>
            </a:r>
            <a:r>
              <a:rPr lang="en-US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part_id</a:t>
            </a:r>
            <a:r>
              <a:rPr lang="en-US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(DATA_COMPRESSION=PAGE)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2747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98</TotalTime>
  <Words>325</Words>
  <Application>Microsoft Office PowerPoint</Application>
  <PresentationFormat>Широкоэкранный</PresentationFormat>
  <Paragraphs>51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Century Schoolbook</vt:lpstr>
      <vt:lpstr>Consolas</vt:lpstr>
      <vt:lpstr>SFMono-Regular</vt:lpstr>
      <vt:lpstr>Wingdings 2</vt:lpstr>
      <vt:lpstr>Вид</vt:lpstr>
      <vt:lpstr>Filegroups  technics</vt:lpstr>
      <vt:lpstr>Basics</vt:lpstr>
      <vt:lpstr>Multiple files</vt:lpstr>
      <vt:lpstr>Multiple filegroups</vt:lpstr>
      <vt:lpstr>Partition functions and schemas</vt:lpstr>
      <vt:lpstr>Partition functions and schemas</vt:lpstr>
      <vt:lpstr>T-SQL Kung fu</vt:lpstr>
      <vt:lpstr>T-SQL Kung fu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Forces  of filegroups</dc:title>
  <dc:creator>Aleksey SQL Server DBA</dc:creator>
  <cp:lastModifiedBy>Aleksey SQL Server DBA</cp:lastModifiedBy>
  <cp:revision>1</cp:revision>
  <dcterms:created xsi:type="dcterms:W3CDTF">2022-10-03T16:04:31Z</dcterms:created>
  <dcterms:modified xsi:type="dcterms:W3CDTF">2022-10-03T17:42:40Z</dcterms:modified>
</cp:coreProperties>
</file>