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0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26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9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6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2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7A8C-DEB0-450F-AFAB-E70B2539BC74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A5F2-9CB7-4099-9412-C56700A4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0" y="2492896"/>
            <a:ext cx="9004640" cy="20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"/>
            <a:ext cx="482712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32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7"/>
            <a:ext cx="9084248" cy="640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9" y="382116"/>
            <a:ext cx="9146219" cy="643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31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096274" cy="684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0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92" y="10666"/>
            <a:ext cx="5725443" cy="67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37389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75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Экран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Княжев Алексей Сергеевич</dc:creator>
  <cp:lastModifiedBy>Алексей Княжев</cp:lastModifiedBy>
  <cp:revision>10</cp:revision>
  <dcterms:created xsi:type="dcterms:W3CDTF">2021-12-06T12:11:24Z</dcterms:created>
  <dcterms:modified xsi:type="dcterms:W3CDTF">2021-12-06T15:29:49Z</dcterms:modified>
</cp:coreProperties>
</file>