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E246D-2565-474B-80D4-063AB690C27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68F4C4-E963-384A-83F5-E15D5672387E}">
      <dgm:prSet phldrT="[Текст]"/>
      <dgm:spPr/>
      <dgm:t>
        <a:bodyPr/>
        <a:lstStyle/>
        <a:p>
          <a:r>
            <a:rPr lang="en-US" dirty="0" err="1"/>
            <a:t>RegistrationBot</a:t>
          </a:r>
          <a:endParaRPr lang="ru-RU" dirty="0"/>
        </a:p>
      </dgm:t>
    </dgm:pt>
    <dgm:pt modelId="{99E6376D-9D74-4249-8507-CC07A7E4EE64}" type="parTrans" cxnId="{935CE2EA-8F29-6840-B1B7-ED1BBF8EAE9C}">
      <dgm:prSet/>
      <dgm:spPr/>
      <dgm:t>
        <a:bodyPr/>
        <a:lstStyle/>
        <a:p>
          <a:endParaRPr lang="ru-RU"/>
        </a:p>
      </dgm:t>
    </dgm:pt>
    <dgm:pt modelId="{709B21C9-5465-6947-9FAD-58F59A942048}" type="sibTrans" cxnId="{935CE2EA-8F29-6840-B1B7-ED1BBF8EAE9C}">
      <dgm:prSet/>
      <dgm:spPr/>
      <dgm:t>
        <a:bodyPr/>
        <a:lstStyle/>
        <a:p>
          <a:endParaRPr lang="ru-RU"/>
        </a:p>
      </dgm:t>
    </dgm:pt>
    <dgm:pt modelId="{87F091B2-2545-8343-AAA2-89D1FBD83019}">
      <dgm:prSet phldrT="[Текст]"/>
      <dgm:spPr/>
      <dgm:t>
        <a:bodyPr/>
        <a:lstStyle/>
        <a:p>
          <a:r>
            <a:rPr lang="ru-RU" dirty="0"/>
            <a:t>Поставщик услуги</a:t>
          </a:r>
        </a:p>
        <a:p>
          <a:r>
            <a:rPr lang="ru-RU" dirty="0"/>
            <a:t>(мастер ногтевого сервиса, стоматолог, </a:t>
          </a:r>
          <a:r>
            <a:rPr lang="ru-RU" dirty="0" err="1"/>
            <a:t>шиномонтаж</a:t>
          </a:r>
          <a:r>
            <a:rPr lang="ru-RU" dirty="0"/>
            <a:t> и т.п.)</a:t>
          </a:r>
        </a:p>
      </dgm:t>
    </dgm:pt>
    <dgm:pt modelId="{EB6959CD-CA76-E849-B882-7583E4B73398}" type="parTrans" cxnId="{B863DE07-913D-3548-831C-61AB6AE77312}">
      <dgm:prSet/>
      <dgm:spPr/>
      <dgm:t>
        <a:bodyPr/>
        <a:lstStyle/>
        <a:p>
          <a:endParaRPr lang="ru-RU"/>
        </a:p>
      </dgm:t>
    </dgm:pt>
    <dgm:pt modelId="{2289A799-D67E-B049-801B-E3E9115D6B14}" type="sibTrans" cxnId="{B863DE07-913D-3548-831C-61AB6AE77312}">
      <dgm:prSet/>
      <dgm:spPr/>
      <dgm:t>
        <a:bodyPr/>
        <a:lstStyle/>
        <a:p>
          <a:endParaRPr lang="ru-RU"/>
        </a:p>
      </dgm:t>
    </dgm:pt>
    <dgm:pt modelId="{4B72CE76-C2B8-304D-8DA7-F0FB216C74F2}">
      <dgm:prSet phldrT="[Текст]"/>
      <dgm:spPr/>
      <dgm:t>
        <a:bodyPr/>
        <a:lstStyle/>
        <a:p>
          <a:r>
            <a:rPr lang="ru-RU" dirty="0"/>
            <a:t>Потребитель услуги</a:t>
          </a:r>
        </a:p>
        <a:p>
          <a:r>
            <a:rPr lang="ru-RU" dirty="0"/>
            <a:t>(клиент)</a:t>
          </a:r>
        </a:p>
      </dgm:t>
    </dgm:pt>
    <dgm:pt modelId="{EED21823-89DB-8C49-A204-FA51EB0F8CA1}" type="parTrans" cxnId="{5F3D3DE0-45BE-444A-949F-060144CE69C2}">
      <dgm:prSet/>
      <dgm:spPr/>
      <dgm:t>
        <a:bodyPr/>
        <a:lstStyle/>
        <a:p>
          <a:endParaRPr lang="ru-RU"/>
        </a:p>
      </dgm:t>
    </dgm:pt>
    <dgm:pt modelId="{6AE841AF-F8A0-6F46-AA8C-69058CE1DFE7}" type="sibTrans" cxnId="{5F3D3DE0-45BE-444A-949F-060144CE69C2}">
      <dgm:prSet/>
      <dgm:spPr/>
      <dgm:t>
        <a:bodyPr/>
        <a:lstStyle/>
        <a:p>
          <a:endParaRPr lang="ru-RU"/>
        </a:p>
      </dgm:t>
    </dgm:pt>
    <dgm:pt modelId="{F0734F6A-9568-234F-BD48-7823D77C4817}" type="pres">
      <dgm:prSet presAssocID="{20FE246D-2565-474B-80D4-063AB690C2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AD7562-779C-B14C-92DA-8D425395B1DB}" type="pres">
      <dgm:prSet presAssocID="{8268F4C4-E963-384A-83F5-E15D5672387E}" presName="root1" presStyleCnt="0"/>
      <dgm:spPr/>
    </dgm:pt>
    <dgm:pt modelId="{F1A2C91A-543A-8042-99C6-F94BB6756193}" type="pres">
      <dgm:prSet presAssocID="{8268F4C4-E963-384A-83F5-E15D5672387E}" presName="LevelOneTextNode" presStyleLbl="node0" presStyleIdx="0" presStyleCnt="1">
        <dgm:presLayoutVars>
          <dgm:chPref val="3"/>
        </dgm:presLayoutVars>
      </dgm:prSet>
      <dgm:spPr/>
    </dgm:pt>
    <dgm:pt modelId="{78687397-356F-DB4F-9477-0925F5215D85}" type="pres">
      <dgm:prSet presAssocID="{8268F4C4-E963-384A-83F5-E15D5672387E}" presName="level2hierChild" presStyleCnt="0"/>
      <dgm:spPr/>
    </dgm:pt>
    <dgm:pt modelId="{EC8D31C7-3FE5-ED42-8055-515CE97FFC30}" type="pres">
      <dgm:prSet presAssocID="{EB6959CD-CA76-E849-B882-7583E4B73398}" presName="conn2-1" presStyleLbl="parChTrans1D2" presStyleIdx="0" presStyleCnt="2"/>
      <dgm:spPr/>
    </dgm:pt>
    <dgm:pt modelId="{7994AA4C-F73D-8942-BE9A-7ABD18F66406}" type="pres">
      <dgm:prSet presAssocID="{EB6959CD-CA76-E849-B882-7583E4B73398}" presName="connTx" presStyleLbl="parChTrans1D2" presStyleIdx="0" presStyleCnt="2"/>
      <dgm:spPr/>
    </dgm:pt>
    <dgm:pt modelId="{F03D82F4-5E5C-974E-B88A-5BE563110C47}" type="pres">
      <dgm:prSet presAssocID="{87F091B2-2545-8343-AAA2-89D1FBD83019}" presName="root2" presStyleCnt="0"/>
      <dgm:spPr/>
    </dgm:pt>
    <dgm:pt modelId="{38068BBB-B028-3B44-B910-7411CEA1F3EE}" type="pres">
      <dgm:prSet presAssocID="{87F091B2-2545-8343-AAA2-89D1FBD83019}" presName="LevelTwoTextNode" presStyleLbl="node2" presStyleIdx="0" presStyleCnt="2">
        <dgm:presLayoutVars>
          <dgm:chPref val="3"/>
        </dgm:presLayoutVars>
      </dgm:prSet>
      <dgm:spPr/>
    </dgm:pt>
    <dgm:pt modelId="{D97F0D79-A679-2F44-B8BB-DF2D969ECCC3}" type="pres">
      <dgm:prSet presAssocID="{87F091B2-2545-8343-AAA2-89D1FBD83019}" presName="level3hierChild" presStyleCnt="0"/>
      <dgm:spPr/>
    </dgm:pt>
    <dgm:pt modelId="{FAE72F28-4D2F-F746-8BEE-71E89FBFA898}" type="pres">
      <dgm:prSet presAssocID="{EED21823-89DB-8C49-A204-FA51EB0F8CA1}" presName="conn2-1" presStyleLbl="parChTrans1D2" presStyleIdx="1" presStyleCnt="2"/>
      <dgm:spPr/>
    </dgm:pt>
    <dgm:pt modelId="{390BB070-368D-3647-9952-9E02C5BAD786}" type="pres">
      <dgm:prSet presAssocID="{EED21823-89DB-8C49-A204-FA51EB0F8CA1}" presName="connTx" presStyleLbl="parChTrans1D2" presStyleIdx="1" presStyleCnt="2"/>
      <dgm:spPr/>
    </dgm:pt>
    <dgm:pt modelId="{10C771AC-AA0B-0B4A-BD3F-820B10F5B866}" type="pres">
      <dgm:prSet presAssocID="{4B72CE76-C2B8-304D-8DA7-F0FB216C74F2}" presName="root2" presStyleCnt="0"/>
      <dgm:spPr/>
    </dgm:pt>
    <dgm:pt modelId="{37A3F152-A9C0-9A46-979C-6AA9D7CE6B15}" type="pres">
      <dgm:prSet presAssocID="{4B72CE76-C2B8-304D-8DA7-F0FB216C74F2}" presName="LevelTwoTextNode" presStyleLbl="node2" presStyleIdx="1" presStyleCnt="2">
        <dgm:presLayoutVars>
          <dgm:chPref val="3"/>
        </dgm:presLayoutVars>
      </dgm:prSet>
      <dgm:spPr/>
    </dgm:pt>
    <dgm:pt modelId="{B5D90234-9D40-7043-B623-F7AB8985A2C6}" type="pres">
      <dgm:prSet presAssocID="{4B72CE76-C2B8-304D-8DA7-F0FB216C74F2}" presName="level3hierChild" presStyleCnt="0"/>
      <dgm:spPr/>
    </dgm:pt>
  </dgm:ptLst>
  <dgm:cxnLst>
    <dgm:cxn modelId="{D8C0A500-2AB5-9E4B-8700-21E2531C0CE3}" type="presOf" srcId="{20FE246D-2565-474B-80D4-063AB690C277}" destId="{F0734F6A-9568-234F-BD48-7823D77C4817}" srcOrd="0" destOrd="0" presId="urn:microsoft.com/office/officeart/2005/8/layout/hierarchy2"/>
    <dgm:cxn modelId="{B863DE07-913D-3548-831C-61AB6AE77312}" srcId="{8268F4C4-E963-384A-83F5-E15D5672387E}" destId="{87F091B2-2545-8343-AAA2-89D1FBD83019}" srcOrd="0" destOrd="0" parTransId="{EB6959CD-CA76-E849-B882-7583E4B73398}" sibTransId="{2289A799-D67E-B049-801B-E3E9115D6B14}"/>
    <dgm:cxn modelId="{3FAC9508-FA75-9747-810B-7193DF7A55E0}" type="presOf" srcId="{EB6959CD-CA76-E849-B882-7583E4B73398}" destId="{7994AA4C-F73D-8942-BE9A-7ABD18F66406}" srcOrd="1" destOrd="0" presId="urn:microsoft.com/office/officeart/2005/8/layout/hierarchy2"/>
    <dgm:cxn modelId="{32A52929-5667-CE4B-9DDC-DB411E0D3D7A}" type="presOf" srcId="{8268F4C4-E963-384A-83F5-E15D5672387E}" destId="{F1A2C91A-543A-8042-99C6-F94BB6756193}" srcOrd="0" destOrd="0" presId="urn:microsoft.com/office/officeart/2005/8/layout/hierarchy2"/>
    <dgm:cxn modelId="{A329195A-7FC3-5A4D-AF22-9CDC549599AA}" type="presOf" srcId="{EB6959CD-CA76-E849-B882-7583E4B73398}" destId="{EC8D31C7-3FE5-ED42-8055-515CE97FFC30}" srcOrd="0" destOrd="0" presId="urn:microsoft.com/office/officeart/2005/8/layout/hierarchy2"/>
    <dgm:cxn modelId="{4CD26A5E-41E1-304F-A791-C67890A76692}" type="presOf" srcId="{EED21823-89DB-8C49-A204-FA51EB0F8CA1}" destId="{FAE72F28-4D2F-F746-8BEE-71E89FBFA898}" srcOrd="0" destOrd="0" presId="urn:microsoft.com/office/officeart/2005/8/layout/hierarchy2"/>
    <dgm:cxn modelId="{EA66718F-2C6F-C748-8DF5-E0DEE1126366}" type="presOf" srcId="{87F091B2-2545-8343-AAA2-89D1FBD83019}" destId="{38068BBB-B028-3B44-B910-7411CEA1F3EE}" srcOrd="0" destOrd="0" presId="urn:microsoft.com/office/officeart/2005/8/layout/hierarchy2"/>
    <dgm:cxn modelId="{4940C7DA-308C-F249-BC74-69045831D456}" type="presOf" srcId="{4B72CE76-C2B8-304D-8DA7-F0FB216C74F2}" destId="{37A3F152-A9C0-9A46-979C-6AA9D7CE6B15}" srcOrd="0" destOrd="0" presId="urn:microsoft.com/office/officeart/2005/8/layout/hierarchy2"/>
    <dgm:cxn modelId="{5F3D3DE0-45BE-444A-949F-060144CE69C2}" srcId="{8268F4C4-E963-384A-83F5-E15D5672387E}" destId="{4B72CE76-C2B8-304D-8DA7-F0FB216C74F2}" srcOrd="1" destOrd="0" parTransId="{EED21823-89DB-8C49-A204-FA51EB0F8CA1}" sibTransId="{6AE841AF-F8A0-6F46-AA8C-69058CE1DFE7}"/>
    <dgm:cxn modelId="{935CE2EA-8F29-6840-B1B7-ED1BBF8EAE9C}" srcId="{20FE246D-2565-474B-80D4-063AB690C277}" destId="{8268F4C4-E963-384A-83F5-E15D5672387E}" srcOrd="0" destOrd="0" parTransId="{99E6376D-9D74-4249-8507-CC07A7E4EE64}" sibTransId="{709B21C9-5465-6947-9FAD-58F59A942048}"/>
    <dgm:cxn modelId="{BE9DABF8-CEC9-914E-9453-093C6E3AE05E}" type="presOf" srcId="{EED21823-89DB-8C49-A204-FA51EB0F8CA1}" destId="{390BB070-368D-3647-9952-9E02C5BAD786}" srcOrd="1" destOrd="0" presId="urn:microsoft.com/office/officeart/2005/8/layout/hierarchy2"/>
    <dgm:cxn modelId="{A0EB991C-101E-8340-8B8E-EB72C7E5CB1A}" type="presParOf" srcId="{F0734F6A-9568-234F-BD48-7823D77C4817}" destId="{F9AD7562-779C-B14C-92DA-8D425395B1DB}" srcOrd="0" destOrd="0" presId="urn:microsoft.com/office/officeart/2005/8/layout/hierarchy2"/>
    <dgm:cxn modelId="{61250BC9-2BD2-434D-A1ED-9859B3F464DE}" type="presParOf" srcId="{F9AD7562-779C-B14C-92DA-8D425395B1DB}" destId="{F1A2C91A-543A-8042-99C6-F94BB6756193}" srcOrd="0" destOrd="0" presId="urn:microsoft.com/office/officeart/2005/8/layout/hierarchy2"/>
    <dgm:cxn modelId="{DCEBD8C5-50EC-D946-9A8A-46340E61A0D3}" type="presParOf" srcId="{F9AD7562-779C-B14C-92DA-8D425395B1DB}" destId="{78687397-356F-DB4F-9477-0925F5215D85}" srcOrd="1" destOrd="0" presId="urn:microsoft.com/office/officeart/2005/8/layout/hierarchy2"/>
    <dgm:cxn modelId="{54D078C8-D0AD-4545-A96C-7D49015CB1B5}" type="presParOf" srcId="{78687397-356F-DB4F-9477-0925F5215D85}" destId="{EC8D31C7-3FE5-ED42-8055-515CE97FFC30}" srcOrd="0" destOrd="0" presId="urn:microsoft.com/office/officeart/2005/8/layout/hierarchy2"/>
    <dgm:cxn modelId="{A444F09F-7A0E-D044-A177-BE4580824CBB}" type="presParOf" srcId="{EC8D31C7-3FE5-ED42-8055-515CE97FFC30}" destId="{7994AA4C-F73D-8942-BE9A-7ABD18F66406}" srcOrd="0" destOrd="0" presId="urn:microsoft.com/office/officeart/2005/8/layout/hierarchy2"/>
    <dgm:cxn modelId="{851150DA-F806-294B-A4F7-94FBBB9F323D}" type="presParOf" srcId="{78687397-356F-DB4F-9477-0925F5215D85}" destId="{F03D82F4-5E5C-974E-B88A-5BE563110C47}" srcOrd="1" destOrd="0" presId="urn:microsoft.com/office/officeart/2005/8/layout/hierarchy2"/>
    <dgm:cxn modelId="{F364B57F-C622-8441-998A-1C3296F5887D}" type="presParOf" srcId="{F03D82F4-5E5C-974E-B88A-5BE563110C47}" destId="{38068BBB-B028-3B44-B910-7411CEA1F3EE}" srcOrd="0" destOrd="0" presId="urn:microsoft.com/office/officeart/2005/8/layout/hierarchy2"/>
    <dgm:cxn modelId="{7B41AA17-A539-D24C-8354-D8447BA0E563}" type="presParOf" srcId="{F03D82F4-5E5C-974E-B88A-5BE563110C47}" destId="{D97F0D79-A679-2F44-B8BB-DF2D969ECCC3}" srcOrd="1" destOrd="0" presId="urn:microsoft.com/office/officeart/2005/8/layout/hierarchy2"/>
    <dgm:cxn modelId="{3728D9FE-AD47-EC45-B890-461E1D10C7B2}" type="presParOf" srcId="{78687397-356F-DB4F-9477-0925F5215D85}" destId="{FAE72F28-4D2F-F746-8BEE-71E89FBFA898}" srcOrd="2" destOrd="0" presId="urn:microsoft.com/office/officeart/2005/8/layout/hierarchy2"/>
    <dgm:cxn modelId="{568DD8A3-329D-A04C-A174-65D3C01A78F1}" type="presParOf" srcId="{FAE72F28-4D2F-F746-8BEE-71E89FBFA898}" destId="{390BB070-368D-3647-9952-9E02C5BAD786}" srcOrd="0" destOrd="0" presId="urn:microsoft.com/office/officeart/2005/8/layout/hierarchy2"/>
    <dgm:cxn modelId="{934511B2-86C2-DA47-964B-2E9F779504BF}" type="presParOf" srcId="{78687397-356F-DB4F-9477-0925F5215D85}" destId="{10C771AC-AA0B-0B4A-BD3F-820B10F5B866}" srcOrd="3" destOrd="0" presId="urn:microsoft.com/office/officeart/2005/8/layout/hierarchy2"/>
    <dgm:cxn modelId="{D43EF5A3-18E0-BA4F-800B-DB634568DE77}" type="presParOf" srcId="{10C771AC-AA0B-0B4A-BD3F-820B10F5B866}" destId="{37A3F152-A9C0-9A46-979C-6AA9D7CE6B15}" srcOrd="0" destOrd="0" presId="urn:microsoft.com/office/officeart/2005/8/layout/hierarchy2"/>
    <dgm:cxn modelId="{00F4E887-6A28-B94A-A849-C91390E82176}" type="presParOf" srcId="{10C771AC-AA0B-0B4A-BD3F-820B10F5B866}" destId="{B5D90234-9D40-7043-B623-F7AB8985A2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784A0-68DB-A840-BE7A-C6E75B729082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D3E1F5-6057-674C-9EE4-9B8E7999EE5D}">
      <dgm:prSet phldrT="[Текст]"/>
      <dgm:spPr/>
      <dgm:t>
        <a:bodyPr/>
        <a:lstStyle/>
        <a:p>
          <a:r>
            <a:rPr lang="ru-RU" dirty="0"/>
            <a:t>Поставщик услуги</a:t>
          </a:r>
        </a:p>
      </dgm:t>
    </dgm:pt>
    <dgm:pt modelId="{85655A12-3FF7-A146-AAB4-15B927C53953}" type="parTrans" cxnId="{11E84D64-3BA6-A744-A8F5-BC450A3B15E2}">
      <dgm:prSet/>
      <dgm:spPr/>
      <dgm:t>
        <a:bodyPr/>
        <a:lstStyle/>
        <a:p>
          <a:endParaRPr lang="ru-RU"/>
        </a:p>
      </dgm:t>
    </dgm:pt>
    <dgm:pt modelId="{73B02387-03FF-1C45-A5C3-D28D7C8D84F3}" type="sibTrans" cxnId="{11E84D64-3BA6-A744-A8F5-BC450A3B15E2}">
      <dgm:prSet/>
      <dgm:spPr/>
      <dgm:t>
        <a:bodyPr/>
        <a:lstStyle/>
        <a:p>
          <a:endParaRPr lang="ru-RU"/>
        </a:p>
      </dgm:t>
    </dgm:pt>
    <dgm:pt modelId="{D31F7298-B9AE-5C48-A1F1-B73BE2966B5D}">
      <dgm:prSet phldrT="[Текст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dirty="0"/>
            <a:t>Открытие записи на определенный день</a:t>
          </a:r>
        </a:p>
      </dgm:t>
    </dgm:pt>
    <dgm:pt modelId="{95A00401-B51D-2745-89D0-585E02E676EE}" type="parTrans" cxnId="{21D8FD96-CBB0-7241-91F7-F3EE493C7C91}">
      <dgm:prSet/>
      <dgm:spPr/>
      <dgm:t>
        <a:bodyPr/>
        <a:lstStyle/>
        <a:p>
          <a:endParaRPr lang="ru-RU"/>
        </a:p>
      </dgm:t>
    </dgm:pt>
    <dgm:pt modelId="{5C65BA2A-EC74-9941-B28A-2F0E1CD95CD9}" type="sibTrans" cxnId="{21D8FD96-CBB0-7241-91F7-F3EE493C7C91}">
      <dgm:prSet/>
      <dgm:spPr/>
      <dgm:t>
        <a:bodyPr/>
        <a:lstStyle/>
        <a:p>
          <a:endParaRPr lang="ru-RU"/>
        </a:p>
      </dgm:t>
    </dgm:pt>
    <dgm:pt modelId="{4B6D8975-9DA9-7949-B810-0B561829BBF8}">
      <dgm:prSet phldrT="[Текст]"/>
      <dgm:spPr/>
      <dgm:t>
        <a:bodyPr/>
        <a:lstStyle/>
        <a:p>
          <a:r>
            <a:rPr lang="ru-RU" dirty="0"/>
            <a:t>Возможность записи на дату с открытой записью</a:t>
          </a:r>
        </a:p>
      </dgm:t>
    </dgm:pt>
    <dgm:pt modelId="{0E32C147-566F-A745-B010-3F8D15D6FDBB}" type="parTrans" cxnId="{6635449D-E1ED-4C41-AAB8-54C36E881195}">
      <dgm:prSet/>
      <dgm:spPr/>
      <dgm:t>
        <a:bodyPr/>
        <a:lstStyle/>
        <a:p>
          <a:endParaRPr lang="ru-RU"/>
        </a:p>
      </dgm:t>
    </dgm:pt>
    <dgm:pt modelId="{9CBFC436-A311-AB4E-A5BA-842B49AB413B}" type="sibTrans" cxnId="{6635449D-E1ED-4C41-AAB8-54C36E881195}">
      <dgm:prSet/>
      <dgm:spPr/>
      <dgm:t>
        <a:bodyPr/>
        <a:lstStyle/>
        <a:p>
          <a:endParaRPr lang="ru-RU"/>
        </a:p>
      </dgm:t>
    </dgm:pt>
    <dgm:pt modelId="{52087E80-B4FD-A24F-907E-F2EA02C0F493}">
      <dgm:prSet phldrT="[Текст]"/>
      <dgm:spPr/>
      <dgm:t>
        <a:bodyPr/>
        <a:lstStyle/>
        <a:p>
          <a:r>
            <a:rPr lang="ru-RU" dirty="0"/>
            <a:t>Клиент</a:t>
          </a:r>
        </a:p>
      </dgm:t>
    </dgm:pt>
    <dgm:pt modelId="{B57E1455-793A-894A-AFD1-FA84EAD96646}" type="sibTrans" cxnId="{C447D96D-2081-BF4F-B3A5-588DCA584407}">
      <dgm:prSet/>
      <dgm:spPr/>
      <dgm:t>
        <a:bodyPr/>
        <a:lstStyle/>
        <a:p>
          <a:endParaRPr lang="ru-RU"/>
        </a:p>
      </dgm:t>
    </dgm:pt>
    <dgm:pt modelId="{19CC8167-13C9-E342-9255-D47B32EB7D84}" type="parTrans" cxnId="{C447D96D-2081-BF4F-B3A5-588DCA584407}">
      <dgm:prSet/>
      <dgm:spPr/>
      <dgm:t>
        <a:bodyPr/>
        <a:lstStyle/>
        <a:p>
          <a:endParaRPr lang="ru-RU"/>
        </a:p>
      </dgm:t>
    </dgm:pt>
    <dgm:pt modelId="{E0D578D7-1ACA-F74F-8015-04C97E16E8C4}">
      <dgm:prSet/>
      <dgm:spPr/>
      <dgm:t>
        <a:bodyPr/>
        <a:lstStyle/>
        <a:p>
          <a:r>
            <a:rPr lang="ru-RU" dirty="0"/>
            <a:t>Просмотр всех клиентов</a:t>
          </a:r>
        </a:p>
      </dgm:t>
    </dgm:pt>
    <dgm:pt modelId="{44414EF0-A51B-DA41-8F2D-ECF9BB144CF5}" type="parTrans" cxnId="{8C73CE61-CAE6-5A42-A765-A308B9F98FBB}">
      <dgm:prSet/>
      <dgm:spPr/>
      <dgm:t>
        <a:bodyPr/>
        <a:lstStyle/>
        <a:p>
          <a:endParaRPr lang="ru-RU"/>
        </a:p>
      </dgm:t>
    </dgm:pt>
    <dgm:pt modelId="{316BFD6A-8986-FB4E-B6AE-AEF28D28030C}" type="sibTrans" cxnId="{8C73CE61-CAE6-5A42-A765-A308B9F98FBB}">
      <dgm:prSet/>
      <dgm:spPr/>
      <dgm:t>
        <a:bodyPr/>
        <a:lstStyle/>
        <a:p>
          <a:endParaRPr lang="ru-RU"/>
        </a:p>
      </dgm:t>
    </dgm:pt>
    <dgm:pt modelId="{7F161033-1BA2-A64F-9EEA-F3F9D9973421}">
      <dgm:prSet/>
      <dgm:spPr/>
      <dgm:t>
        <a:bodyPr/>
        <a:lstStyle/>
        <a:p>
          <a:r>
            <a:rPr lang="ru-RU" dirty="0"/>
            <a:t>Возможность отменить запись на завтра (в случае какого-то форс-мажора)</a:t>
          </a:r>
        </a:p>
      </dgm:t>
    </dgm:pt>
    <dgm:pt modelId="{69286F11-C9C1-FF43-BFDE-C9A4CCA5BFB7}" type="parTrans" cxnId="{8279E477-3EB6-6748-8B1E-FBDE7A4DE2AE}">
      <dgm:prSet/>
      <dgm:spPr/>
      <dgm:t>
        <a:bodyPr/>
        <a:lstStyle/>
        <a:p>
          <a:endParaRPr lang="ru-RU"/>
        </a:p>
      </dgm:t>
    </dgm:pt>
    <dgm:pt modelId="{DB0B7F33-FE7B-9944-8591-4300AD6231EE}" type="sibTrans" cxnId="{8279E477-3EB6-6748-8B1E-FBDE7A4DE2AE}">
      <dgm:prSet/>
      <dgm:spPr/>
      <dgm:t>
        <a:bodyPr/>
        <a:lstStyle/>
        <a:p>
          <a:endParaRPr lang="ru-RU"/>
        </a:p>
      </dgm:t>
    </dgm:pt>
    <dgm:pt modelId="{49061DEA-6AD8-D14D-8E67-162E71C2CFB8}">
      <dgm:prSet/>
      <dgm:spPr/>
      <dgm:t>
        <a:bodyPr/>
        <a:lstStyle/>
        <a:p>
          <a:r>
            <a:rPr lang="ru-RU" dirty="0"/>
            <a:t>Возможность посмотреть историю посещений клиента</a:t>
          </a:r>
        </a:p>
      </dgm:t>
    </dgm:pt>
    <dgm:pt modelId="{6552BB15-7B13-0B46-AA1B-136B83D8C7CA}" type="parTrans" cxnId="{25FF7F07-4F47-BF4B-88B4-F44FC2B7BDE8}">
      <dgm:prSet/>
      <dgm:spPr/>
      <dgm:t>
        <a:bodyPr/>
        <a:lstStyle/>
        <a:p>
          <a:endParaRPr lang="ru-RU"/>
        </a:p>
      </dgm:t>
    </dgm:pt>
    <dgm:pt modelId="{BCFC8E8F-A015-4348-9319-2A76622A61A4}" type="sibTrans" cxnId="{25FF7F07-4F47-BF4B-88B4-F44FC2B7BDE8}">
      <dgm:prSet/>
      <dgm:spPr/>
      <dgm:t>
        <a:bodyPr/>
        <a:lstStyle/>
        <a:p>
          <a:endParaRPr lang="ru-RU"/>
        </a:p>
      </dgm:t>
    </dgm:pt>
    <dgm:pt modelId="{0869D095-3B78-924A-B439-49992A44A273}">
      <dgm:prSet/>
      <dgm:spPr/>
      <dgm:t>
        <a:bodyPr/>
        <a:lstStyle/>
        <a:p>
          <a:r>
            <a:rPr lang="ru-RU" dirty="0"/>
            <a:t>Возможность удалить данные о клиенте и все его записи</a:t>
          </a:r>
        </a:p>
      </dgm:t>
    </dgm:pt>
    <dgm:pt modelId="{A27A82E6-08C8-DD42-B2B4-7AB5CEBAC51D}" type="parTrans" cxnId="{F1DC6567-4C4B-234D-99C5-7D3D19092CCE}">
      <dgm:prSet/>
      <dgm:spPr/>
      <dgm:t>
        <a:bodyPr/>
        <a:lstStyle/>
        <a:p>
          <a:endParaRPr lang="ru-RU"/>
        </a:p>
      </dgm:t>
    </dgm:pt>
    <dgm:pt modelId="{057586E2-7C7F-6B4C-8BDB-01DA3C840282}" type="sibTrans" cxnId="{F1DC6567-4C4B-234D-99C5-7D3D19092CCE}">
      <dgm:prSet/>
      <dgm:spPr/>
      <dgm:t>
        <a:bodyPr/>
        <a:lstStyle/>
        <a:p>
          <a:endParaRPr lang="ru-RU"/>
        </a:p>
      </dgm:t>
    </dgm:pt>
    <dgm:pt modelId="{6145F984-E07B-1B42-9A50-3055CE306C85}">
      <dgm:prSet/>
      <dgm:spPr/>
      <dgm:t>
        <a:bodyPr/>
        <a:lstStyle/>
        <a:p>
          <a:r>
            <a:rPr lang="ru-RU" dirty="0"/>
            <a:t>Возможность посмотреть свои записи</a:t>
          </a:r>
        </a:p>
      </dgm:t>
    </dgm:pt>
    <dgm:pt modelId="{3F2460DB-A9F3-0647-A19F-167F67E61B8B}" type="parTrans" cxnId="{410581A8-13B3-2344-86A7-6FCAAB54DD44}">
      <dgm:prSet/>
      <dgm:spPr/>
      <dgm:t>
        <a:bodyPr/>
        <a:lstStyle/>
        <a:p>
          <a:endParaRPr lang="ru-RU"/>
        </a:p>
      </dgm:t>
    </dgm:pt>
    <dgm:pt modelId="{AFC8B08F-0B62-A64D-97FA-B1568E100C63}" type="sibTrans" cxnId="{410581A8-13B3-2344-86A7-6FCAAB54DD44}">
      <dgm:prSet/>
      <dgm:spPr/>
      <dgm:t>
        <a:bodyPr/>
        <a:lstStyle/>
        <a:p>
          <a:endParaRPr lang="ru-RU"/>
        </a:p>
      </dgm:t>
    </dgm:pt>
    <dgm:pt modelId="{5D977C5B-97AA-0546-9EF0-4F8831FD623A}">
      <dgm:prSet/>
      <dgm:spPr/>
      <dgm:t>
        <a:bodyPr/>
        <a:lstStyle/>
        <a:p>
          <a:r>
            <a:rPr lang="ru-RU" dirty="0"/>
            <a:t>Возможность отменить запись</a:t>
          </a:r>
        </a:p>
      </dgm:t>
    </dgm:pt>
    <dgm:pt modelId="{FD53B0BB-9021-A941-9959-D0A0711827C6}" type="parTrans" cxnId="{E998CBAC-F9AA-1F4B-9290-169DA6BEAA3F}">
      <dgm:prSet/>
      <dgm:spPr/>
      <dgm:t>
        <a:bodyPr/>
        <a:lstStyle/>
        <a:p>
          <a:endParaRPr lang="ru-RU"/>
        </a:p>
      </dgm:t>
    </dgm:pt>
    <dgm:pt modelId="{C9B19769-1B5C-AF44-B716-AF984B1EFC00}" type="sibTrans" cxnId="{E998CBAC-F9AA-1F4B-9290-169DA6BEAA3F}">
      <dgm:prSet/>
      <dgm:spPr/>
      <dgm:t>
        <a:bodyPr/>
        <a:lstStyle/>
        <a:p>
          <a:endParaRPr lang="ru-RU"/>
        </a:p>
      </dgm:t>
    </dgm:pt>
    <dgm:pt modelId="{08668FD4-6501-574C-A3A1-3CCED02F0236}" type="pres">
      <dgm:prSet presAssocID="{583784A0-68DB-A840-BE7A-C6E75B729082}" presName="theList" presStyleCnt="0">
        <dgm:presLayoutVars>
          <dgm:dir/>
          <dgm:animLvl val="lvl"/>
          <dgm:resizeHandles val="exact"/>
        </dgm:presLayoutVars>
      </dgm:prSet>
      <dgm:spPr/>
    </dgm:pt>
    <dgm:pt modelId="{785431AC-6844-8545-B41D-25DEAB58BAF3}" type="pres">
      <dgm:prSet presAssocID="{4AD3E1F5-6057-674C-9EE4-9B8E7999EE5D}" presName="compNode" presStyleCnt="0"/>
      <dgm:spPr/>
    </dgm:pt>
    <dgm:pt modelId="{DEAFBD3F-DBDB-C74E-A86C-5EA136FA8626}" type="pres">
      <dgm:prSet presAssocID="{4AD3E1F5-6057-674C-9EE4-9B8E7999EE5D}" presName="aNode" presStyleLbl="bgShp" presStyleIdx="0" presStyleCnt="2"/>
      <dgm:spPr/>
    </dgm:pt>
    <dgm:pt modelId="{72FD78BC-F6CA-094B-9713-726FD6AB56DE}" type="pres">
      <dgm:prSet presAssocID="{4AD3E1F5-6057-674C-9EE4-9B8E7999EE5D}" presName="textNode" presStyleLbl="bgShp" presStyleIdx="0" presStyleCnt="2"/>
      <dgm:spPr/>
    </dgm:pt>
    <dgm:pt modelId="{8832D551-A708-3F4A-94CB-73B3BA36CB6C}" type="pres">
      <dgm:prSet presAssocID="{4AD3E1F5-6057-674C-9EE4-9B8E7999EE5D}" presName="compChildNode" presStyleCnt="0"/>
      <dgm:spPr/>
    </dgm:pt>
    <dgm:pt modelId="{D4370F6F-E093-744D-9D93-D1390C71966F}" type="pres">
      <dgm:prSet presAssocID="{4AD3E1F5-6057-674C-9EE4-9B8E7999EE5D}" presName="theInnerList" presStyleCnt="0"/>
      <dgm:spPr/>
    </dgm:pt>
    <dgm:pt modelId="{5AA50B8F-11CF-DC49-864B-195ED7540735}" type="pres">
      <dgm:prSet presAssocID="{D31F7298-B9AE-5C48-A1F1-B73BE2966B5D}" presName="childNode" presStyleLbl="node1" presStyleIdx="0" presStyleCnt="8">
        <dgm:presLayoutVars>
          <dgm:bulletEnabled val="1"/>
        </dgm:presLayoutVars>
      </dgm:prSet>
      <dgm:spPr/>
    </dgm:pt>
    <dgm:pt modelId="{4EC61E80-93D0-FC4F-8C85-4A4EF1189DA6}" type="pres">
      <dgm:prSet presAssocID="{D31F7298-B9AE-5C48-A1F1-B73BE2966B5D}" presName="aSpace2" presStyleCnt="0"/>
      <dgm:spPr/>
    </dgm:pt>
    <dgm:pt modelId="{AE570DAC-D7FC-6A4E-8454-21C6E81DACE4}" type="pres">
      <dgm:prSet presAssocID="{E0D578D7-1ACA-F74F-8015-04C97E16E8C4}" presName="childNode" presStyleLbl="node1" presStyleIdx="1" presStyleCnt="8">
        <dgm:presLayoutVars>
          <dgm:bulletEnabled val="1"/>
        </dgm:presLayoutVars>
      </dgm:prSet>
      <dgm:spPr/>
    </dgm:pt>
    <dgm:pt modelId="{950BD273-F408-E341-B38B-569D457838CB}" type="pres">
      <dgm:prSet presAssocID="{E0D578D7-1ACA-F74F-8015-04C97E16E8C4}" presName="aSpace2" presStyleCnt="0"/>
      <dgm:spPr/>
    </dgm:pt>
    <dgm:pt modelId="{E97C5E98-8D69-4245-9557-44AFA5FD4303}" type="pres">
      <dgm:prSet presAssocID="{7F161033-1BA2-A64F-9EEA-F3F9D9973421}" presName="childNode" presStyleLbl="node1" presStyleIdx="2" presStyleCnt="8">
        <dgm:presLayoutVars>
          <dgm:bulletEnabled val="1"/>
        </dgm:presLayoutVars>
      </dgm:prSet>
      <dgm:spPr/>
    </dgm:pt>
    <dgm:pt modelId="{FF455780-F1A5-A74D-8875-23C1DE6ADD33}" type="pres">
      <dgm:prSet presAssocID="{7F161033-1BA2-A64F-9EEA-F3F9D9973421}" presName="aSpace2" presStyleCnt="0"/>
      <dgm:spPr/>
    </dgm:pt>
    <dgm:pt modelId="{A763AD99-E05C-BE4A-AC06-5AB155A14E3D}" type="pres">
      <dgm:prSet presAssocID="{49061DEA-6AD8-D14D-8E67-162E71C2CFB8}" presName="childNode" presStyleLbl="node1" presStyleIdx="3" presStyleCnt="8">
        <dgm:presLayoutVars>
          <dgm:bulletEnabled val="1"/>
        </dgm:presLayoutVars>
      </dgm:prSet>
      <dgm:spPr/>
    </dgm:pt>
    <dgm:pt modelId="{A7320A25-E0C7-D84C-866F-25B5905179A0}" type="pres">
      <dgm:prSet presAssocID="{49061DEA-6AD8-D14D-8E67-162E71C2CFB8}" presName="aSpace2" presStyleCnt="0"/>
      <dgm:spPr/>
    </dgm:pt>
    <dgm:pt modelId="{E562419E-E4BD-F14D-B760-68D634F99330}" type="pres">
      <dgm:prSet presAssocID="{0869D095-3B78-924A-B439-49992A44A273}" presName="childNode" presStyleLbl="node1" presStyleIdx="4" presStyleCnt="8">
        <dgm:presLayoutVars>
          <dgm:bulletEnabled val="1"/>
        </dgm:presLayoutVars>
      </dgm:prSet>
      <dgm:spPr/>
    </dgm:pt>
    <dgm:pt modelId="{08B0440F-D821-7B4D-87DF-60338B841EE9}" type="pres">
      <dgm:prSet presAssocID="{4AD3E1F5-6057-674C-9EE4-9B8E7999EE5D}" presName="aSpace" presStyleCnt="0"/>
      <dgm:spPr/>
    </dgm:pt>
    <dgm:pt modelId="{BFC59ED7-21D4-E84C-91FF-DFC94050D4D8}" type="pres">
      <dgm:prSet presAssocID="{52087E80-B4FD-A24F-907E-F2EA02C0F493}" presName="compNode" presStyleCnt="0"/>
      <dgm:spPr/>
    </dgm:pt>
    <dgm:pt modelId="{074B5E40-B477-6D45-8A60-8C072ABAFB79}" type="pres">
      <dgm:prSet presAssocID="{52087E80-B4FD-A24F-907E-F2EA02C0F493}" presName="aNode" presStyleLbl="bgShp" presStyleIdx="1" presStyleCnt="2"/>
      <dgm:spPr/>
    </dgm:pt>
    <dgm:pt modelId="{06544FF6-182E-7746-ACBC-34B85F9135F5}" type="pres">
      <dgm:prSet presAssocID="{52087E80-B4FD-A24F-907E-F2EA02C0F493}" presName="textNode" presStyleLbl="bgShp" presStyleIdx="1" presStyleCnt="2"/>
      <dgm:spPr/>
    </dgm:pt>
    <dgm:pt modelId="{32CB1777-9EB7-754F-8FCB-0B6C785512A3}" type="pres">
      <dgm:prSet presAssocID="{52087E80-B4FD-A24F-907E-F2EA02C0F493}" presName="compChildNode" presStyleCnt="0"/>
      <dgm:spPr/>
    </dgm:pt>
    <dgm:pt modelId="{7A192531-CAD0-864E-AB8C-B6CD9ACF3EB3}" type="pres">
      <dgm:prSet presAssocID="{52087E80-B4FD-A24F-907E-F2EA02C0F493}" presName="theInnerList" presStyleCnt="0"/>
      <dgm:spPr/>
    </dgm:pt>
    <dgm:pt modelId="{C26DC988-314A-5942-9C37-0B30ADF0D671}" type="pres">
      <dgm:prSet presAssocID="{4B6D8975-9DA9-7949-B810-0B561829BBF8}" presName="childNode" presStyleLbl="node1" presStyleIdx="5" presStyleCnt="8">
        <dgm:presLayoutVars>
          <dgm:bulletEnabled val="1"/>
        </dgm:presLayoutVars>
      </dgm:prSet>
      <dgm:spPr/>
    </dgm:pt>
    <dgm:pt modelId="{4B8A2CF5-BCDB-354A-9AC6-30003D20023E}" type="pres">
      <dgm:prSet presAssocID="{4B6D8975-9DA9-7949-B810-0B561829BBF8}" presName="aSpace2" presStyleCnt="0"/>
      <dgm:spPr/>
    </dgm:pt>
    <dgm:pt modelId="{C8C6670D-EAFE-604A-90A5-D1F07800A5D9}" type="pres">
      <dgm:prSet presAssocID="{6145F984-E07B-1B42-9A50-3055CE306C85}" presName="childNode" presStyleLbl="node1" presStyleIdx="6" presStyleCnt="8">
        <dgm:presLayoutVars>
          <dgm:bulletEnabled val="1"/>
        </dgm:presLayoutVars>
      </dgm:prSet>
      <dgm:spPr/>
    </dgm:pt>
    <dgm:pt modelId="{369B8137-16AD-3A44-A349-714E81AA50D3}" type="pres">
      <dgm:prSet presAssocID="{6145F984-E07B-1B42-9A50-3055CE306C85}" presName="aSpace2" presStyleCnt="0"/>
      <dgm:spPr/>
    </dgm:pt>
    <dgm:pt modelId="{0E73D4D0-B2C1-8E48-8AD5-FC8ACCE5E70D}" type="pres">
      <dgm:prSet presAssocID="{5D977C5B-97AA-0546-9EF0-4F8831FD623A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25FF7F07-4F47-BF4B-88B4-F44FC2B7BDE8}" srcId="{4AD3E1F5-6057-674C-9EE4-9B8E7999EE5D}" destId="{49061DEA-6AD8-D14D-8E67-162E71C2CFB8}" srcOrd="3" destOrd="0" parTransId="{6552BB15-7B13-0B46-AA1B-136B83D8C7CA}" sibTransId="{BCFC8E8F-A015-4348-9319-2A76622A61A4}"/>
    <dgm:cxn modelId="{B002CC0E-9A9F-974A-BD24-EB1C6AE7C59D}" type="presOf" srcId="{5D977C5B-97AA-0546-9EF0-4F8831FD623A}" destId="{0E73D4D0-B2C1-8E48-8AD5-FC8ACCE5E70D}" srcOrd="0" destOrd="0" presId="urn:microsoft.com/office/officeart/2005/8/layout/lProcess2"/>
    <dgm:cxn modelId="{07893E24-3ADC-5B4D-8C54-B6D88B728272}" type="presOf" srcId="{52087E80-B4FD-A24F-907E-F2EA02C0F493}" destId="{074B5E40-B477-6D45-8A60-8C072ABAFB79}" srcOrd="0" destOrd="0" presId="urn:microsoft.com/office/officeart/2005/8/layout/lProcess2"/>
    <dgm:cxn modelId="{1936AB26-BFDA-3D42-B0DA-5A10C2C4311D}" type="presOf" srcId="{4B6D8975-9DA9-7949-B810-0B561829BBF8}" destId="{C26DC988-314A-5942-9C37-0B30ADF0D671}" srcOrd="0" destOrd="0" presId="urn:microsoft.com/office/officeart/2005/8/layout/lProcess2"/>
    <dgm:cxn modelId="{0C471F4A-53ED-7644-91C7-25C2D4A94D24}" type="presOf" srcId="{52087E80-B4FD-A24F-907E-F2EA02C0F493}" destId="{06544FF6-182E-7746-ACBC-34B85F9135F5}" srcOrd="1" destOrd="0" presId="urn:microsoft.com/office/officeart/2005/8/layout/lProcess2"/>
    <dgm:cxn modelId="{8C73CE61-CAE6-5A42-A765-A308B9F98FBB}" srcId="{4AD3E1F5-6057-674C-9EE4-9B8E7999EE5D}" destId="{E0D578D7-1ACA-F74F-8015-04C97E16E8C4}" srcOrd="1" destOrd="0" parTransId="{44414EF0-A51B-DA41-8F2D-ECF9BB144CF5}" sibTransId="{316BFD6A-8986-FB4E-B6AE-AEF28D28030C}"/>
    <dgm:cxn modelId="{11E84D64-3BA6-A744-A8F5-BC450A3B15E2}" srcId="{583784A0-68DB-A840-BE7A-C6E75B729082}" destId="{4AD3E1F5-6057-674C-9EE4-9B8E7999EE5D}" srcOrd="0" destOrd="0" parTransId="{85655A12-3FF7-A146-AAB4-15B927C53953}" sibTransId="{73B02387-03FF-1C45-A5C3-D28D7C8D84F3}"/>
    <dgm:cxn modelId="{F1DC6567-4C4B-234D-99C5-7D3D19092CCE}" srcId="{4AD3E1F5-6057-674C-9EE4-9B8E7999EE5D}" destId="{0869D095-3B78-924A-B439-49992A44A273}" srcOrd="4" destOrd="0" parTransId="{A27A82E6-08C8-DD42-B2B4-7AB5CEBAC51D}" sibTransId="{057586E2-7C7F-6B4C-8BDB-01DA3C840282}"/>
    <dgm:cxn modelId="{C447D96D-2081-BF4F-B3A5-588DCA584407}" srcId="{583784A0-68DB-A840-BE7A-C6E75B729082}" destId="{52087E80-B4FD-A24F-907E-F2EA02C0F493}" srcOrd="1" destOrd="0" parTransId="{19CC8167-13C9-E342-9255-D47B32EB7D84}" sibTransId="{B57E1455-793A-894A-AFD1-FA84EAD96646}"/>
    <dgm:cxn modelId="{D1C52C73-78E5-594F-9FFC-6FBAD9743244}" type="presOf" srcId="{E0D578D7-1ACA-F74F-8015-04C97E16E8C4}" destId="{AE570DAC-D7FC-6A4E-8454-21C6E81DACE4}" srcOrd="0" destOrd="0" presId="urn:microsoft.com/office/officeart/2005/8/layout/lProcess2"/>
    <dgm:cxn modelId="{8279E477-3EB6-6748-8B1E-FBDE7A4DE2AE}" srcId="{4AD3E1F5-6057-674C-9EE4-9B8E7999EE5D}" destId="{7F161033-1BA2-A64F-9EEA-F3F9D9973421}" srcOrd="2" destOrd="0" parTransId="{69286F11-C9C1-FF43-BFDE-C9A4CCA5BFB7}" sibTransId="{DB0B7F33-FE7B-9944-8591-4300AD6231EE}"/>
    <dgm:cxn modelId="{41D52C8A-E223-1745-A99D-F4DA2649F26F}" type="presOf" srcId="{7F161033-1BA2-A64F-9EEA-F3F9D9973421}" destId="{E97C5E98-8D69-4245-9557-44AFA5FD4303}" srcOrd="0" destOrd="0" presId="urn:microsoft.com/office/officeart/2005/8/layout/lProcess2"/>
    <dgm:cxn modelId="{92C3078D-E092-7A4B-8000-3A8A0CB8F546}" type="presOf" srcId="{4AD3E1F5-6057-674C-9EE4-9B8E7999EE5D}" destId="{72FD78BC-F6CA-094B-9713-726FD6AB56DE}" srcOrd="1" destOrd="0" presId="urn:microsoft.com/office/officeart/2005/8/layout/lProcess2"/>
    <dgm:cxn modelId="{21D8FD96-CBB0-7241-91F7-F3EE493C7C91}" srcId="{4AD3E1F5-6057-674C-9EE4-9B8E7999EE5D}" destId="{D31F7298-B9AE-5C48-A1F1-B73BE2966B5D}" srcOrd="0" destOrd="0" parTransId="{95A00401-B51D-2745-89D0-585E02E676EE}" sibTransId="{5C65BA2A-EC74-9941-B28A-2F0E1CD95CD9}"/>
    <dgm:cxn modelId="{6635449D-E1ED-4C41-AAB8-54C36E881195}" srcId="{52087E80-B4FD-A24F-907E-F2EA02C0F493}" destId="{4B6D8975-9DA9-7949-B810-0B561829BBF8}" srcOrd="0" destOrd="0" parTransId="{0E32C147-566F-A745-B010-3F8D15D6FDBB}" sibTransId="{9CBFC436-A311-AB4E-A5BA-842B49AB413B}"/>
    <dgm:cxn modelId="{2D4F74A1-CC1F-C345-9806-BB385F712FC7}" type="presOf" srcId="{4AD3E1F5-6057-674C-9EE4-9B8E7999EE5D}" destId="{DEAFBD3F-DBDB-C74E-A86C-5EA136FA8626}" srcOrd="0" destOrd="0" presId="urn:microsoft.com/office/officeart/2005/8/layout/lProcess2"/>
    <dgm:cxn modelId="{410581A8-13B3-2344-86A7-6FCAAB54DD44}" srcId="{52087E80-B4FD-A24F-907E-F2EA02C0F493}" destId="{6145F984-E07B-1B42-9A50-3055CE306C85}" srcOrd="1" destOrd="0" parTransId="{3F2460DB-A9F3-0647-A19F-167F67E61B8B}" sibTransId="{AFC8B08F-0B62-A64D-97FA-B1568E100C63}"/>
    <dgm:cxn modelId="{E998CBAC-F9AA-1F4B-9290-169DA6BEAA3F}" srcId="{52087E80-B4FD-A24F-907E-F2EA02C0F493}" destId="{5D977C5B-97AA-0546-9EF0-4F8831FD623A}" srcOrd="2" destOrd="0" parTransId="{FD53B0BB-9021-A941-9959-D0A0711827C6}" sibTransId="{C9B19769-1B5C-AF44-B716-AF984B1EFC00}"/>
    <dgm:cxn modelId="{FDA924C7-F142-7147-BAB5-07C8DE10DEC1}" type="presOf" srcId="{6145F984-E07B-1B42-9A50-3055CE306C85}" destId="{C8C6670D-EAFE-604A-90A5-D1F07800A5D9}" srcOrd="0" destOrd="0" presId="urn:microsoft.com/office/officeart/2005/8/layout/lProcess2"/>
    <dgm:cxn modelId="{BA9067CC-C17C-6540-B026-CC63B4DC3DEF}" type="presOf" srcId="{49061DEA-6AD8-D14D-8E67-162E71C2CFB8}" destId="{A763AD99-E05C-BE4A-AC06-5AB155A14E3D}" srcOrd="0" destOrd="0" presId="urn:microsoft.com/office/officeart/2005/8/layout/lProcess2"/>
    <dgm:cxn modelId="{76FC67D9-2F14-B840-91E3-CEF72C59451D}" type="presOf" srcId="{583784A0-68DB-A840-BE7A-C6E75B729082}" destId="{08668FD4-6501-574C-A3A1-3CCED02F0236}" srcOrd="0" destOrd="0" presId="urn:microsoft.com/office/officeart/2005/8/layout/lProcess2"/>
    <dgm:cxn modelId="{DF7201F5-3AD2-5E48-86A0-AE3D39DD08FC}" type="presOf" srcId="{D31F7298-B9AE-5C48-A1F1-B73BE2966B5D}" destId="{5AA50B8F-11CF-DC49-864B-195ED7540735}" srcOrd="0" destOrd="0" presId="urn:microsoft.com/office/officeart/2005/8/layout/lProcess2"/>
    <dgm:cxn modelId="{D36836FA-8183-464A-918C-211444F9496F}" type="presOf" srcId="{0869D095-3B78-924A-B439-49992A44A273}" destId="{E562419E-E4BD-F14D-B760-68D634F99330}" srcOrd="0" destOrd="0" presId="urn:microsoft.com/office/officeart/2005/8/layout/lProcess2"/>
    <dgm:cxn modelId="{A0BF469D-54F1-A045-A36C-2945C545FBEF}" type="presParOf" srcId="{08668FD4-6501-574C-A3A1-3CCED02F0236}" destId="{785431AC-6844-8545-B41D-25DEAB58BAF3}" srcOrd="0" destOrd="0" presId="urn:microsoft.com/office/officeart/2005/8/layout/lProcess2"/>
    <dgm:cxn modelId="{472C52DB-EFEF-2B4B-B33D-BB20D2FA41C0}" type="presParOf" srcId="{785431AC-6844-8545-B41D-25DEAB58BAF3}" destId="{DEAFBD3F-DBDB-C74E-A86C-5EA136FA8626}" srcOrd="0" destOrd="0" presId="urn:microsoft.com/office/officeart/2005/8/layout/lProcess2"/>
    <dgm:cxn modelId="{8F850225-DB0E-F147-A1DB-E30B91C29AB5}" type="presParOf" srcId="{785431AC-6844-8545-B41D-25DEAB58BAF3}" destId="{72FD78BC-F6CA-094B-9713-726FD6AB56DE}" srcOrd="1" destOrd="0" presId="urn:microsoft.com/office/officeart/2005/8/layout/lProcess2"/>
    <dgm:cxn modelId="{0ED3F5C3-3DC4-104F-8D97-DE7F9807D3B3}" type="presParOf" srcId="{785431AC-6844-8545-B41D-25DEAB58BAF3}" destId="{8832D551-A708-3F4A-94CB-73B3BA36CB6C}" srcOrd="2" destOrd="0" presId="urn:microsoft.com/office/officeart/2005/8/layout/lProcess2"/>
    <dgm:cxn modelId="{F002504B-678D-2A4B-9ACE-A4869428A482}" type="presParOf" srcId="{8832D551-A708-3F4A-94CB-73B3BA36CB6C}" destId="{D4370F6F-E093-744D-9D93-D1390C71966F}" srcOrd="0" destOrd="0" presId="urn:microsoft.com/office/officeart/2005/8/layout/lProcess2"/>
    <dgm:cxn modelId="{F5B2871B-C00D-2F4A-9768-A8F200073751}" type="presParOf" srcId="{D4370F6F-E093-744D-9D93-D1390C71966F}" destId="{5AA50B8F-11CF-DC49-864B-195ED7540735}" srcOrd="0" destOrd="0" presId="urn:microsoft.com/office/officeart/2005/8/layout/lProcess2"/>
    <dgm:cxn modelId="{2811B9A8-0039-924A-83A9-B3F58088301D}" type="presParOf" srcId="{D4370F6F-E093-744D-9D93-D1390C71966F}" destId="{4EC61E80-93D0-FC4F-8C85-4A4EF1189DA6}" srcOrd="1" destOrd="0" presId="urn:microsoft.com/office/officeart/2005/8/layout/lProcess2"/>
    <dgm:cxn modelId="{CB9B65AC-C454-104F-91EA-CE71D1FE283B}" type="presParOf" srcId="{D4370F6F-E093-744D-9D93-D1390C71966F}" destId="{AE570DAC-D7FC-6A4E-8454-21C6E81DACE4}" srcOrd="2" destOrd="0" presId="urn:microsoft.com/office/officeart/2005/8/layout/lProcess2"/>
    <dgm:cxn modelId="{BB18DE7B-B504-C845-A202-60D7A325A082}" type="presParOf" srcId="{D4370F6F-E093-744D-9D93-D1390C71966F}" destId="{950BD273-F408-E341-B38B-569D457838CB}" srcOrd="3" destOrd="0" presId="urn:microsoft.com/office/officeart/2005/8/layout/lProcess2"/>
    <dgm:cxn modelId="{3A80EB5E-D12A-1C43-99AA-54D0594592DA}" type="presParOf" srcId="{D4370F6F-E093-744D-9D93-D1390C71966F}" destId="{E97C5E98-8D69-4245-9557-44AFA5FD4303}" srcOrd="4" destOrd="0" presId="urn:microsoft.com/office/officeart/2005/8/layout/lProcess2"/>
    <dgm:cxn modelId="{4677CE6E-AD7D-544E-9786-480F7BE3A7C3}" type="presParOf" srcId="{D4370F6F-E093-744D-9D93-D1390C71966F}" destId="{FF455780-F1A5-A74D-8875-23C1DE6ADD33}" srcOrd="5" destOrd="0" presId="urn:microsoft.com/office/officeart/2005/8/layout/lProcess2"/>
    <dgm:cxn modelId="{2C8E667B-5AC7-3E43-839E-6D48FE077FDE}" type="presParOf" srcId="{D4370F6F-E093-744D-9D93-D1390C71966F}" destId="{A763AD99-E05C-BE4A-AC06-5AB155A14E3D}" srcOrd="6" destOrd="0" presId="urn:microsoft.com/office/officeart/2005/8/layout/lProcess2"/>
    <dgm:cxn modelId="{9509D51B-D60F-F144-8EBD-55AB436437F8}" type="presParOf" srcId="{D4370F6F-E093-744D-9D93-D1390C71966F}" destId="{A7320A25-E0C7-D84C-866F-25B5905179A0}" srcOrd="7" destOrd="0" presId="urn:microsoft.com/office/officeart/2005/8/layout/lProcess2"/>
    <dgm:cxn modelId="{63E5E348-BD82-5A4F-AA61-AB9CA4814E63}" type="presParOf" srcId="{D4370F6F-E093-744D-9D93-D1390C71966F}" destId="{E562419E-E4BD-F14D-B760-68D634F99330}" srcOrd="8" destOrd="0" presId="urn:microsoft.com/office/officeart/2005/8/layout/lProcess2"/>
    <dgm:cxn modelId="{69431B68-8CE3-B141-8243-A89051A1A6D1}" type="presParOf" srcId="{08668FD4-6501-574C-A3A1-3CCED02F0236}" destId="{08B0440F-D821-7B4D-87DF-60338B841EE9}" srcOrd="1" destOrd="0" presId="urn:microsoft.com/office/officeart/2005/8/layout/lProcess2"/>
    <dgm:cxn modelId="{9A18A3ED-FD8A-AA4A-9F0C-99D4F8637567}" type="presParOf" srcId="{08668FD4-6501-574C-A3A1-3CCED02F0236}" destId="{BFC59ED7-21D4-E84C-91FF-DFC94050D4D8}" srcOrd="2" destOrd="0" presId="urn:microsoft.com/office/officeart/2005/8/layout/lProcess2"/>
    <dgm:cxn modelId="{F1EE81C0-EC99-FD40-97DC-9E4AD33044BA}" type="presParOf" srcId="{BFC59ED7-21D4-E84C-91FF-DFC94050D4D8}" destId="{074B5E40-B477-6D45-8A60-8C072ABAFB79}" srcOrd="0" destOrd="0" presId="urn:microsoft.com/office/officeart/2005/8/layout/lProcess2"/>
    <dgm:cxn modelId="{78B76D43-CF05-004A-9828-B3CA2351FEF9}" type="presParOf" srcId="{BFC59ED7-21D4-E84C-91FF-DFC94050D4D8}" destId="{06544FF6-182E-7746-ACBC-34B85F9135F5}" srcOrd="1" destOrd="0" presId="urn:microsoft.com/office/officeart/2005/8/layout/lProcess2"/>
    <dgm:cxn modelId="{41FC131C-471E-2B4A-9CAA-4B59C8E2319A}" type="presParOf" srcId="{BFC59ED7-21D4-E84C-91FF-DFC94050D4D8}" destId="{32CB1777-9EB7-754F-8FCB-0B6C785512A3}" srcOrd="2" destOrd="0" presId="urn:microsoft.com/office/officeart/2005/8/layout/lProcess2"/>
    <dgm:cxn modelId="{A6F988DB-CCD2-4D45-987F-6A2EC2812289}" type="presParOf" srcId="{32CB1777-9EB7-754F-8FCB-0B6C785512A3}" destId="{7A192531-CAD0-864E-AB8C-B6CD9ACF3EB3}" srcOrd="0" destOrd="0" presId="urn:microsoft.com/office/officeart/2005/8/layout/lProcess2"/>
    <dgm:cxn modelId="{FE9561EC-73DC-ED4B-9A58-E498C7C4EC5B}" type="presParOf" srcId="{7A192531-CAD0-864E-AB8C-B6CD9ACF3EB3}" destId="{C26DC988-314A-5942-9C37-0B30ADF0D671}" srcOrd="0" destOrd="0" presId="urn:microsoft.com/office/officeart/2005/8/layout/lProcess2"/>
    <dgm:cxn modelId="{E28FFC00-2E20-2C46-9D1D-8663079FE470}" type="presParOf" srcId="{7A192531-CAD0-864E-AB8C-B6CD9ACF3EB3}" destId="{4B8A2CF5-BCDB-354A-9AC6-30003D20023E}" srcOrd="1" destOrd="0" presId="urn:microsoft.com/office/officeart/2005/8/layout/lProcess2"/>
    <dgm:cxn modelId="{57B65918-29EB-824B-9CEE-3933303055A2}" type="presParOf" srcId="{7A192531-CAD0-864E-AB8C-B6CD9ACF3EB3}" destId="{C8C6670D-EAFE-604A-90A5-D1F07800A5D9}" srcOrd="2" destOrd="0" presId="urn:microsoft.com/office/officeart/2005/8/layout/lProcess2"/>
    <dgm:cxn modelId="{A0960210-C84E-3D46-B198-31CE990F48E8}" type="presParOf" srcId="{7A192531-CAD0-864E-AB8C-B6CD9ACF3EB3}" destId="{369B8137-16AD-3A44-A349-714E81AA50D3}" srcOrd="3" destOrd="0" presId="urn:microsoft.com/office/officeart/2005/8/layout/lProcess2"/>
    <dgm:cxn modelId="{0D75F093-7366-9A48-BFF1-D5DADB35C0D7}" type="presParOf" srcId="{7A192531-CAD0-864E-AB8C-B6CD9ACF3EB3}" destId="{0E73D4D0-B2C1-8E48-8AD5-FC8ACCE5E70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B5E0F5-E112-614F-83D0-FE09B5826D68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349FEE7-CCB4-934D-AF98-4DAC661C0354}">
      <dgm:prSet phldrT="[Текст]" custT="1"/>
      <dgm:spPr/>
      <dgm:t>
        <a:bodyPr/>
        <a:lstStyle/>
        <a:p>
          <a:r>
            <a:rPr lang="ru-RU" sz="1200" dirty="0"/>
            <a:t>Функция </a:t>
          </a:r>
          <a:r>
            <a:rPr lang="ru-RU" sz="1200" dirty="0" err="1"/>
            <a:t>автооповещения</a:t>
          </a:r>
          <a:endParaRPr lang="ru-RU" sz="1200" dirty="0"/>
        </a:p>
      </dgm:t>
    </dgm:pt>
    <dgm:pt modelId="{DC72E6F1-6C2F-854B-A529-E4D063F0E783}" type="parTrans" cxnId="{BCD7A420-3D31-BD48-A0B9-193502F571B7}">
      <dgm:prSet/>
      <dgm:spPr/>
      <dgm:t>
        <a:bodyPr/>
        <a:lstStyle/>
        <a:p>
          <a:endParaRPr lang="ru-RU"/>
        </a:p>
      </dgm:t>
    </dgm:pt>
    <dgm:pt modelId="{B9A8A0C4-80B0-4C4A-9C5E-2110D91F51D0}" type="sibTrans" cxnId="{BCD7A420-3D31-BD48-A0B9-193502F571B7}">
      <dgm:prSet/>
      <dgm:spPr/>
      <dgm:t>
        <a:bodyPr/>
        <a:lstStyle/>
        <a:p>
          <a:endParaRPr lang="ru-RU"/>
        </a:p>
      </dgm:t>
    </dgm:pt>
    <dgm:pt modelId="{19204331-5936-554A-9391-BF80A62C8D14}" type="pres">
      <dgm:prSet presAssocID="{CBB5E0F5-E112-614F-83D0-FE09B5826D6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8251AA-CAB7-934D-870C-315E7E0EFD30}" type="pres">
      <dgm:prSet presAssocID="{4349FEE7-CCB4-934D-AF98-4DAC661C0354}" presName="vertOne" presStyleCnt="0"/>
      <dgm:spPr/>
    </dgm:pt>
    <dgm:pt modelId="{79D0EB27-655F-8C4E-A5EF-89573685A583}" type="pres">
      <dgm:prSet presAssocID="{4349FEE7-CCB4-934D-AF98-4DAC661C0354}" presName="txOne" presStyleLbl="node0" presStyleIdx="0" presStyleCnt="1" custScaleX="44189">
        <dgm:presLayoutVars>
          <dgm:chPref val="3"/>
        </dgm:presLayoutVars>
      </dgm:prSet>
      <dgm:spPr/>
    </dgm:pt>
    <dgm:pt modelId="{763119EC-3F1E-C34E-BC4A-C399BE960CA1}" type="pres">
      <dgm:prSet presAssocID="{4349FEE7-CCB4-934D-AF98-4DAC661C0354}" presName="horzOne" presStyleCnt="0"/>
      <dgm:spPr/>
    </dgm:pt>
  </dgm:ptLst>
  <dgm:cxnLst>
    <dgm:cxn modelId="{F1400F13-6158-CA4D-A769-D9C86208699B}" type="presOf" srcId="{4349FEE7-CCB4-934D-AF98-4DAC661C0354}" destId="{79D0EB27-655F-8C4E-A5EF-89573685A583}" srcOrd="0" destOrd="0" presId="urn:microsoft.com/office/officeart/2005/8/layout/hierarchy4"/>
    <dgm:cxn modelId="{BCD7A420-3D31-BD48-A0B9-193502F571B7}" srcId="{CBB5E0F5-E112-614F-83D0-FE09B5826D68}" destId="{4349FEE7-CCB4-934D-AF98-4DAC661C0354}" srcOrd="0" destOrd="0" parTransId="{DC72E6F1-6C2F-854B-A529-E4D063F0E783}" sibTransId="{B9A8A0C4-80B0-4C4A-9C5E-2110D91F51D0}"/>
    <dgm:cxn modelId="{2D33D0ED-F6E0-354B-9FC7-2366E4D5EE8A}" type="presOf" srcId="{CBB5E0F5-E112-614F-83D0-FE09B5826D68}" destId="{19204331-5936-554A-9391-BF80A62C8D14}" srcOrd="0" destOrd="0" presId="urn:microsoft.com/office/officeart/2005/8/layout/hierarchy4"/>
    <dgm:cxn modelId="{474B01E8-75B6-5E48-8790-02D56398B3F2}" type="presParOf" srcId="{19204331-5936-554A-9391-BF80A62C8D14}" destId="{728251AA-CAB7-934D-870C-315E7E0EFD30}" srcOrd="0" destOrd="0" presId="urn:microsoft.com/office/officeart/2005/8/layout/hierarchy4"/>
    <dgm:cxn modelId="{045A70BD-7038-C44F-8136-EC9AE5A11FDA}" type="presParOf" srcId="{728251AA-CAB7-934D-870C-315E7E0EFD30}" destId="{79D0EB27-655F-8C4E-A5EF-89573685A583}" srcOrd="0" destOrd="0" presId="urn:microsoft.com/office/officeart/2005/8/layout/hierarchy4"/>
    <dgm:cxn modelId="{D20914B6-6787-E64F-A985-F2E977C2889F}" type="presParOf" srcId="{728251AA-CAB7-934D-870C-315E7E0EFD30}" destId="{763119EC-3F1E-C34E-BC4A-C399BE960C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2C91A-543A-8042-99C6-F94BB6756193}">
      <dsp:nvSpPr>
        <dsp:cNvPr id="0" name=""/>
        <dsp:cNvSpPr/>
      </dsp:nvSpPr>
      <dsp:spPr>
        <a:xfrm>
          <a:off x="1219363" y="973171"/>
          <a:ext cx="3381239" cy="1690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RegistrationBot</a:t>
          </a:r>
          <a:endParaRPr lang="ru-RU" sz="2300" kern="1200" dirty="0"/>
        </a:p>
      </dsp:txBody>
      <dsp:txXfrm>
        <a:off x="1268880" y="1022688"/>
        <a:ext cx="3282205" cy="1591585"/>
      </dsp:txXfrm>
    </dsp:sp>
    <dsp:sp modelId="{EC8D31C7-3FE5-ED42-8055-515CE97FFC30}">
      <dsp:nvSpPr>
        <dsp:cNvPr id="0" name=""/>
        <dsp:cNvSpPr/>
      </dsp:nvSpPr>
      <dsp:spPr>
        <a:xfrm rot="19457599">
          <a:off x="4444048" y="1290592"/>
          <a:ext cx="166560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665603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35209" y="1290788"/>
        <a:ext cx="83280" cy="83280"/>
      </dsp:txXfrm>
    </dsp:sp>
    <dsp:sp modelId="{38068BBB-B028-3B44-B910-7411CEA1F3EE}">
      <dsp:nvSpPr>
        <dsp:cNvPr id="0" name=""/>
        <dsp:cNvSpPr/>
      </dsp:nvSpPr>
      <dsp:spPr>
        <a:xfrm>
          <a:off x="5953097" y="1065"/>
          <a:ext cx="3381239" cy="1690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Поставщик услуги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(мастер ногтевого сервиса, стоматолог, </a:t>
          </a:r>
          <a:r>
            <a:rPr lang="ru-RU" sz="2300" kern="1200" dirty="0" err="1"/>
            <a:t>шиномонтаж</a:t>
          </a:r>
          <a:r>
            <a:rPr lang="ru-RU" sz="2300" kern="1200" dirty="0"/>
            <a:t> и т.п.)</a:t>
          </a:r>
        </a:p>
      </dsp:txBody>
      <dsp:txXfrm>
        <a:off x="6002614" y="50582"/>
        <a:ext cx="3282205" cy="1591585"/>
      </dsp:txXfrm>
    </dsp:sp>
    <dsp:sp modelId="{FAE72F28-4D2F-F746-8BEE-71E89FBFA898}">
      <dsp:nvSpPr>
        <dsp:cNvPr id="0" name=""/>
        <dsp:cNvSpPr/>
      </dsp:nvSpPr>
      <dsp:spPr>
        <a:xfrm rot="2142401">
          <a:off x="4444048" y="2262698"/>
          <a:ext cx="166560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665603" y="41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35209" y="2262894"/>
        <a:ext cx="83280" cy="83280"/>
      </dsp:txXfrm>
    </dsp:sp>
    <dsp:sp modelId="{37A3F152-A9C0-9A46-979C-6AA9D7CE6B15}">
      <dsp:nvSpPr>
        <dsp:cNvPr id="0" name=""/>
        <dsp:cNvSpPr/>
      </dsp:nvSpPr>
      <dsp:spPr>
        <a:xfrm>
          <a:off x="5953097" y="1945277"/>
          <a:ext cx="3381239" cy="1690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Потребитель услуги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(клиент)</a:t>
          </a:r>
        </a:p>
      </dsp:txBody>
      <dsp:txXfrm>
        <a:off x="6002614" y="1994794"/>
        <a:ext cx="3282205" cy="159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FBD3F-DBDB-C74E-A86C-5EA136FA8626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Поставщик услуги</a:t>
          </a:r>
        </a:p>
      </dsp:txBody>
      <dsp:txXfrm>
        <a:off x="5282" y="0"/>
        <a:ext cx="5081029" cy="1091088"/>
      </dsp:txXfrm>
    </dsp:sp>
    <dsp:sp modelId="{5AA50B8F-11CF-DC49-864B-195ED7540735}">
      <dsp:nvSpPr>
        <dsp:cNvPr id="0" name=""/>
        <dsp:cNvSpPr/>
      </dsp:nvSpPr>
      <dsp:spPr>
        <a:xfrm>
          <a:off x="513384" y="1091777"/>
          <a:ext cx="4064823" cy="4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kern="1200" dirty="0"/>
            <a:t>Открытие записи на определенный день</a:t>
          </a:r>
        </a:p>
      </dsp:txBody>
      <dsp:txXfrm>
        <a:off x="525707" y="1104100"/>
        <a:ext cx="4040177" cy="396099"/>
      </dsp:txXfrm>
    </dsp:sp>
    <dsp:sp modelId="{AE570DAC-D7FC-6A4E-8454-21C6E81DACE4}">
      <dsp:nvSpPr>
        <dsp:cNvPr id="0" name=""/>
        <dsp:cNvSpPr/>
      </dsp:nvSpPr>
      <dsp:spPr>
        <a:xfrm>
          <a:off x="513384" y="1577253"/>
          <a:ext cx="4064823" cy="4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Просмотр всех клиентов</a:t>
          </a:r>
        </a:p>
      </dsp:txBody>
      <dsp:txXfrm>
        <a:off x="525707" y="1589576"/>
        <a:ext cx="4040177" cy="396099"/>
      </dsp:txXfrm>
    </dsp:sp>
    <dsp:sp modelId="{E97C5E98-8D69-4245-9557-44AFA5FD4303}">
      <dsp:nvSpPr>
        <dsp:cNvPr id="0" name=""/>
        <dsp:cNvSpPr/>
      </dsp:nvSpPr>
      <dsp:spPr>
        <a:xfrm>
          <a:off x="513384" y="2062728"/>
          <a:ext cx="4064823" cy="4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отменить запись на завтра (в случае какого-то форс-мажора)</a:t>
          </a:r>
        </a:p>
      </dsp:txBody>
      <dsp:txXfrm>
        <a:off x="525707" y="2075051"/>
        <a:ext cx="4040177" cy="396099"/>
      </dsp:txXfrm>
    </dsp:sp>
    <dsp:sp modelId="{A763AD99-E05C-BE4A-AC06-5AB155A14E3D}">
      <dsp:nvSpPr>
        <dsp:cNvPr id="0" name=""/>
        <dsp:cNvSpPr/>
      </dsp:nvSpPr>
      <dsp:spPr>
        <a:xfrm>
          <a:off x="513384" y="2548204"/>
          <a:ext cx="4064823" cy="4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посмотреть историю посещений клиента</a:t>
          </a:r>
        </a:p>
      </dsp:txBody>
      <dsp:txXfrm>
        <a:off x="525707" y="2560527"/>
        <a:ext cx="4040177" cy="396099"/>
      </dsp:txXfrm>
    </dsp:sp>
    <dsp:sp modelId="{E562419E-E4BD-F14D-B760-68D634F99330}">
      <dsp:nvSpPr>
        <dsp:cNvPr id="0" name=""/>
        <dsp:cNvSpPr/>
      </dsp:nvSpPr>
      <dsp:spPr>
        <a:xfrm>
          <a:off x="513384" y="3033680"/>
          <a:ext cx="4064823" cy="4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удалить данные о клиенте и все его записи</a:t>
          </a:r>
        </a:p>
      </dsp:txBody>
      <dsp:txXfrm>
        <a:off x="525707" y="3046003"/>
        <a:ext cx="4040177" cy="396099"/>
      </dsp:txXfrm>
    </dsp:sp>
    <dsp:sp modelId="{074B5E40-B477-6D45-8A60-8C072ABAFB79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Клиент</a:t>
          </a:r>
        </a:p>
      </dsp:txBody>
      <dsp:txXfrm>
        <a:off x="5467388" y="0"/>
        <a:ext cx="5081029" cy="1091088"/>
      </dsp:txXfrm>
    </dsp:sp>
    <dsp:sp modelId="{C26DC988-314A-5942-9C37-0B30ADF0D671}">
      <dsp:nvSpPr>
        <dsp:cNvPr id="0" name=""/>
        <dsp:cNvSpPr/>
      </dsp:nvSpPr>
      <dsp:spPr>
        <a:xfrm>
          <a:off x="5975491" y="1091399"/>
          <a:ext cx="4064823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записи на дату с открытой записью</a:t>
          </a:r>
        </a:p>
      </dsp:txBody>
      <dsp:txXfrm>
        <a:off x="5996418" y="1112326"/>
        <a:ext cx="4022969" cy="672663"/>
      </dsp:txXfrm>
    </dsp:sp>
    <dsp:sp modelId="{C8C6670D-EAFE-604A-90A5-D1F07800A5D9}">
      <dsp:nvSpPr>
        <dsp:cNvPr id="0" name=""/>
        <dsp:cNvSpPr/>
      </dsp:nvSpPr>
      <dsp:spPr>
        <a:xfrm>
          <a:off x="5975491" y="1915843"/>
          <a:ext cx="4064823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посмотреть свои записи</a:t>
          </a:r>
        </a:p>
      </dsp:txBody>
      <dsp:txXfrm>
        <a:off x="5996418" y="1936770"/>
        <a:ext cx="4022969" cy="672663"/>
      </dsp:txXfrm>
    </dsp:sp>
    <dsp:sp modelId="{0E73D4D0-B2C1-8E48-8AD5-FC8ACCE5E70D}">
      <dsp:nvSpPr>
        <dsp:cNvPr id="0" name=""/>
        <dsp:cNvSpPr/>
      </dsp:nvSpPr>
      <dsp:spPr>
        <a:xfrm>
          <a:off x="5975491" y="2740286"/>
          <a:ext cx="4064823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отменить запись</a:t>
          </a:r>
        </a:p>
      </dsp:txBody>
      <dsp:txXfrm>
        <a:off x="5996418" y="2761213"/>
        <a:ext cx="4022969" cy="672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0EB27-655F-8C4E-A5EF-89573685A583}">
      <dsp:nvSpPr>
        <dsp:cNvPr id="0" name=""/>
        <dsp:cNvSpPr/>
      </dsp:nvSpPr>
      <dsp:spPr>
        <a:xfrm>
          <a:off x="2268159" y="0"/>
          <a:ext cx="3591681" cy="708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Функция </a:t>
          </a:r>
          <a:r>
            <a:rPr lang="ru-RU" sz="1200" kern="1200" dirty="0" err="1"/>
            <a:t>автооповещения</a:t>
          </a:r>
          <a:endParaRPr lang="ru-RU" sz="1200" kern="1200" dirty="0"/>
        </a:p>
      </dsp:txBody>
      <dsp:txXfrm>
        <a:off x="2288906" y="20747"/>
        <a:ext cx="3550187" cy="666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91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1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904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2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3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058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B78B8-8882-184D-82FB-D6A095DCB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E746D9-7E21-2344-ABCD-933CDD6C4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9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1117D-2797-B346-80EB-45E731D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 предназначен бот?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55871C2-ADA0-1F42-B65F-518BF4330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8486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5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B92A9-130E-5542-81C1-7241AA4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бот умеет?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9D18DB2-8A48-6A4F-924D-B92E8C2EC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08434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02C9F516-F581-FF4E-B2A2-A96352704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998704"/>
              </p:ext>
            </p:extLst>
          </p:nvPr>
        </p:nvGraphicFramePr>
        <p:xfrm>
          <a:off x="2031999" y="5955957"/>
          <a:ext cx="8128000" cy="70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520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CE945-84DE-7D48-A7F6-A1F48EB6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используемых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F5EB2-14FF-1842-A577-F3A114FB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54" y="2222287"/>
            <a:ext cx="10360032" cy="3636511"/>
          </a:xfrm>
        </p:spPr>
        <p:txBody>
          <a:bodyPr/>
          <a:lstStyle/>
          <a:p>
            <a:r>
              <a:rPr lang="en-US" dirty="0"/>
              <a:t>Kotlin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 err="1"/>
              <a:t>SpringBoot</a:t>
            </a:r>
            <a:endParaRPr lang="en-US" dirty="0"/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 err="1"/>
              <a:t>TelegramBots</a:t>
            </a:r>
            <a:endParaRPr lang="en-US" dirty="0"/>
          </a:p>
          <a:p>
            <a:r>
              <a:rPr lang="en-US" dirty="0"/>
              <a:t>Postgres</a:t>
            </a:r>
          </a:p>
          <a:p>
            <a:r>
              <a:rPr lang="en-US" dirty="0" err="1"/>
              <a:t>LiquiBase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66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{D05259DE-D1EE-8F4A-A4C6-B7C992D1EF2B}tf10001121</Template>
  <TotalTime>62</TotalTime>
  <Words>94</Words>
  <Application>Microsoft Macintosh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Цитаты</vt:lpstr>
      <vt:lpstr>Презентация PowerPoint</vt:lpstr>
      <vt:lpstr>Для кого предназначен бот?</vt:lpstr>
      <vt:lpstr>Что бот умеет?</vt:lpstr>
      <vt:lpstr>Стек используемых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2021-12-06T08:20:25Z</dcterms:created>
  <dcterms:modified xsi:type="dcterms:W3CDTF">2021-12-06T09:23:05Z</dcterms:modified>
</cp:coreProperties>
</file>