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4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7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1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54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7D17-019D-8C46-A2DE-B1CE5663C46A}" type="datetimeFigureOut">
              <a:rPr lang="ru-RU" smtClean="0"/>
              <a:t>14.06.16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42DE-1BE7-1D45-AB5C-300F711E5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2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0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 Kutepov</dc:creator>
  <cp:lastModifiedBy>Aleksey Kutepov</cp:lastModifiedBy>
  <cp:revision>4</cp:revision>
  <dcterms:created xsi:type="dcterms:W3CDTF">2016-06-14T15:31:57Z</dcterms:created>
  <dcterms:modified xsi:type="dcterms:W3CDTF">2016-06-14T16:15:46Z</dcterms:modified>
</cp:coreProperties>
</file>