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75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9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7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0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21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80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9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3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87D3-FF29-3B4F-ABE1-4E3CC75FDEB4}" type="datetimeFigureOut">
              <a:rPr lang="de-DE" smtClean="0"/>
              <a:t>10.09.16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DD2B-7C5C-6D4E-9CD7-A160E700B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80870" y="2648995"/>
            <a:ext cx="751047" cy="2198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04062" y="2648995"/>
            <a:ext cx="751047" cy="2198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593562" y="2648995"/>
            <a:ext cx="751047" cy="2198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580870" y="4792752"/>
            <a:ext cx="2774239" cy="5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 Company Platform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24993" y="5461822"/>
            <a:ext cx="4738425" cy="126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CUBA Platform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5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624993" y="2567056"/>
            <a:ext cx="4738425" cy="2771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06950" y="3058626"/>
            <a:ext cx="1310920" cy="21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 component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24993" y="5461822"/>
            <a:ext cx="4738425" cy="126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CUBA Platform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347787" y="3058626"/>
            <a:ext cx="1310920" cy="21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 component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974927" y="3060821"/>
            <a:ext cx="1310920" cy="21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 component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963274" y="2621674"/>
            <a:ext cx="208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</a:rPr>
              <a:t>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1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624993" y="4792752"/>
            <a:ext cx="4738425" cy="5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Base application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24993" y="5461822"/>
            <a:ext cx="4738425" cy="1269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CUBA Platform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44317" y="4139535"/>
            <a:ext cx="2949568" cy="587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Customization #1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031501" y="3486319"/>
            <a:ext cx="1829824" cy="5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Customization #2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65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Bildschirmpräsentation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David</dc:creator>
  <cp:lastModifiedBy>Mario David</cp:lastModifiedBy>
  <cp:revision>2</cp:revision>
  <dcterms:created xsi:type="dcterms:W3CDTF">2016-09-10T14:57:19Z</dcterms:created>
  <dcterms:modified xsi:type="dcterms:W3CDTF">2016-09-10T15:09:16Z</dcterms:modified>
</cp:coreProperties>
</file>