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74" autoAdjust="0"/>
    <p:restoredTop sz="99248" autoAdjust="0"/>
  </p:normalViewPr>
  <p:slideViewPr>
    <p:cSldViewPr snapToGrid="0" snapToObjects="1">
      <p:cViewPr>
        <p:scale>
          <a:sx n="112" d="100"/>
          <a:sy n="112" d="100"/>
        </p:scale>
        <p:origin x="-7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13.11.15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13.11.15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>
          <a:xfrm>
            <a:off x="1305416" y="2243824"/>
            <a:ext cx="67287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305416" y="3685739"/>
            <a:ext cx="67287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ung 26"/>
          <p:cNvGrpSpPr/>
          <p:nvPr/>
        </p:nvGrpSpPr>
        <p:grpSpPr>
          <a:xfrm>
            <a:off x="94960" y="396770"/>
            <a:ext cx="643503" cy="4860234"/>
            <a:chOff x="980654" y="1283528"/>
            <a:chExt cx="480474" cy="4287530"/>
          </a:xfrm>
        </p:grpSpPr>
        <p:cxnSp>
          <p:nvCxnSpPr>
            <p:cNvPr id="10" name="Gerade Verbindung mit Pfeil 9"/>
            <p:cNvCxnSpPr/>
            <p:nvPr/>
          </p:nvCxnSpPr>
          <p:spPr>
            <a:xfrm flipV="1">
              <a:off x="1461128" y="1283528"/>
              <a:ext cx="0" cy="4287530"/>
            </a:xfrm>
            <a:prstGeom prst="straightConnector1">
              <a:avLst/>
            </a:prstGeom>
            <a:ln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 rot="16200000">
              <a:off x="345674" y="3287094"/>
              <a:ext cx="1660623" cy="390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 smtClean="0"/>
                <a:t>user flexibility</a:t>
              </a:r>
              <a:endParaRPr lang="de-DE" sz="2800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082942" y="14762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05315" y="5095349"/>
              <a:ext cx="25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</p:grpSp>
      <p:grpSp>
        <p:nvGrpSpPr>
          <p:cNvPr id="28" name="Gruppierung 27"/>
          <p:cNvGrpSpPr/>
          <p:nvPr/>
        </p:nvGrpSpPr>
        <p:grpSpPr>
          <a:xfrm rot="10800000">
            <a:off x="8397002" y="396768"/>
            <a:ext cx="643505" cy="4860235"/>
            <a:chOff x="980652" y="1283528"/>
            <a:chExt cx="480476" cy="4287530"/>
          </a:xfrm>
        </p:grpSpPr>
        <p:cxnSp>
          <p:nvCxnSpPr>
            <p:cNvPr id="29" name="Gerade Verbindung mit Pfeil 28"/>
            <p:cNvCxnSpPr/>
            <p:nvPr/>
          </p:nvCxnSpPr>
          <p:spPr>
            <a:xfrm flipV="1">
              <a:off x="1461128" y="1283528"/>
              <a:ext cx="0" cy="4287530"/>
            </a:xfrm>
            <a:prstGeom prst="straightConnector1">
              <a:avLst/>
            </a:prstGeom>
            <a:ln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 rot="16200000">
              <a:off x="29843" y="3287093"/>
              <a:ext cx="2292281" cy="390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 smtClean="0"/>
                <a:t>developer flexibility</a:t>
              </a:r>
              <a:endParaRPr lang="de-DE" sz="2800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82942" y="14762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05315" y="5095349"/>
              <a:ext cx="25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</a:t>
              </a:r>
            </a:p>
          </p:txBody>
        </p:sp>
      </p:grpSp>
      <p:sp>
        <p:nvSpPr>
          <p:cNvPr id="2" name="Abgerundetes Rechteck 1"/>
          <p:cNvSpPr/>
          <p:nvPr/>
        </p:nvSpPr>
        <p:spPr>
          <a:xfrm>
            <a:off x="1305416" y="1035363"/>
            <a:ext cx="6728791" cy="99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pre-defined generic filters</a:t>
            </a:r>
            <a:endParaRPr lang="de-DE" sz="24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1305416" y="2483987"/>
            <a:ext cx="6728791" cy="99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custom UI with generic filters</a:t>
            </a:r>
            <a:endParaRPr lang="de-DE" sz="2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305416" y="3848148"/>
            <a:ext cx="6728791" cy="99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programatically filtered datasources</a:t>
            </a:r>
          </a:p>
        </p:txBody>
      </p:sp>
    </p:spTree>
    <p:extLst>
      <p:ext uri="{BB962C8B-B14F-4D97-AF65-F5344CB8AC3E}">
        <p14:creationId xmlns:p14="http://schemas.microsoft.com/office/powerpoint/2010/main" val="11128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 David</dc:creator>
  <cp:lastModifiedBy>Mario David</cp:lastModifiedBy>
  <cp:revision>6</cp:revision>
  <dcterms:created xsi:type="dcterms:W3CDTF">2015-11-13T17:21:41Z</dcterms:created>
  <dcterms:modified xsi:type="dcterms:W3CDTF">2015-11-13T19:22:41Z</dcterms:modified>
</cp:coreProperties>
</file>