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108" y="7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59DE-6DC3-4D4B-B52D-3A0ECC45EECF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F8B4-C66F-4321-8099-F5D4F3BE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71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59DE-6DC3-4D4B-B52D-3A0ECC45EECF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F8B4-C66F-4321-8099-F5D4F3BE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2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59DE-6DC3-4D4B-B52D-3A0ECC45EECF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F8B4-C66F-4321-8099-F5D4F3BE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51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59DE-6DC3-4D4B-B52D-3A0ECC45EECF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F8B4-C66F-4321-8099-F5D4F3BE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03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59DE-6DC3-4D4B-B52D-3A0ECC45EECF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F8B4-C66F-4321-8099-F5D4F3BE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8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59DE-6DC3-4D4B-B52D-3A0ECC45EECF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F8B4-C66F-4321-8099-F5D4F3BE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29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59DE-6DC3-4D4B-B52D-3A0ECC45EECF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F8B4-C66F-4321-8099-F5D4F3BE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4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59DE-6DC3-4D4B-B52D-3A0ECC45EECF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F8B4-C66F-4321-8099-F5D4F3BE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4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59DE-6DC3-4D4B-B52D-3A0ECC45EECF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F8B4-C66F-4321-8099-F5D4F3BE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193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59DE-6DC3-4D4B-B52D-3A0ECC45EECF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F8B4-C66F-4321-8099-F5D4F3BE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43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59DE-6DC3-4D4B-B52D-3A0ECC45EECF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F8B4-C66F-4321-8099-F5D4F3BE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37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059DE-6DC3-4D4B-B52D-3A0ECC45EECF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5F8B4-C66F-4321-8099-F5D4F3BE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30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LOBSTER 3.1.0</a:t>
            </a:r>
            <a:r>
              <a:rPr lang="ja-JP" altLang="en-US" dirty="0" smtClean="0"/>
              <a:t>の使い方</a:t>
            </a:r>
            <a:endParaRPr 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ja-JP" dirty="0" smtClean="0"/>
          </a:p>
          <a:p>
            <a:r>
              <a:rPr lang="en-US" altLang="ja-JP" dirty="0" smtClean="0"/>
              <a:t>2019/3/6</a:t>
            </a:r>
          </a:p>
          <a:p>
            <a:endParaRPr lang="en-US" dirty="0"/>
          </a:p>
          <a:p>
            <a:r>
              <a:rPr lang="ja-JP" altLang="en-US" dirty="0" smtClean="0"/>
              <a:t>辻　雄太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831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81" y="589162"/>
            <a:ext cx="1961905" cy="3190476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35467" y="101600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INCAR</a:t>
            </a:r>
            <a:r>
              <a:rPr lang="ja-JP" altLang="en-US" dirty="0" smtClean="0"/>
              <a:t>の例</a:t>
            </a:r>
            <a:endParaRPr 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70100" y="2184400"/>
            <a:ext cx="451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←</a:t>
            </a:r>
            <a:r>
              <a:rPr lang="en-US" altLang="ja-JP" dirty="0" smtClean="0"/>
              <a:t>CHGCAR</a:t>
            </a:r>
            <a:r>
              <a:rPr lang="ja-JP" altLang="en-US" dirty="0" smtClean="0"/>
              <a:t>は不要です（</a:t>
            </a:r>
            <a:r>
              <a:rPr lang="en-US" altLang="ja-JP" dirty="0" smtClean="0"/>
              <a:t>WAVECAR</a:t>
            </a:r>
            <a:r>
              <a:rPr lang="ja-JP" altLang="en-US" dirty="0" smtClean="0"/>
              <a:t>のみでＯＫ）</a:t>
            </a:r>
            <a:endParaRPr 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52783" y="4148970"/>
            <a:ext cx="7501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この</a:t>
            </a:r>
            <a:r>
              <a:rPr kumimoji="1" lang="en-US" altLang="ja-JP" dirty="0" smtClean="0"/>
              <a:t>INCAR</a:t>
            </a:r>
            <a:r>
              <a:rPr kumimoji="1" lang="ja-JP" altLang="en-US" dirty="0" smtClean="0"/>
              <a:t>で一点計算を流す。</a:t>
            </a:r>
            <a:endParaRPr kumimoji="1" lang="en-US" altLang="ja-JP" dirty="0" smtClean="0"/>
          </a:p>
          <a:p>
            <a:r>
              <a:rPr kumimoji="1" lang="ja-JP" altLang="en-US" dirty="0"/>
              <a:t>計算</a:t>
            </a:r>
            <a:r>
              <a:rPr kumimoji="1" lang="ja-JP" altLang="en-US" dirty="0" smtClean="0"/>
              <a:t>し終わったら、</a:t>
            </a:r>
            <a:r>
              <a:rPr kumimoji="1" lang="en-US" altLang="ja-JP" dirty="0" smtClean="0"/>
              <a:t>lobster.sh</a:t>
            </a:r>
            <a:r>
              <a:rPr kumimoji="1" lang="ja-JP" altLang="en-US" dirty="0" smtClean="0"/>
              <a:t>ファイルを使って計算を流す 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詳細は次ページ</a:t>
            </a:r>
            <a:r>
              <a:rPr kumimoji="1" lang="en-US" altLang="ja-JP" dirty="0" smtClean="0"/>
              <a:t>)</a:t>
            </a:r>
            <a:r>
              <a:rPr kumimoji="1" lang="ja-JP" altLang="en-US" dirty="0" err="1" smtClean="0"/>
              <a:t>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20334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49" y="665876"/>
            <a:ext cx="3028571" cy="2952381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27000" y="127000"/>
            <a:ext cx="494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ホームにある</a:t>
            </a:r>
            <a:r>
              <a:rPr lang="en-US" altLang="ja-JP" dirty="0" smtClean="0"/>
              <a:t>lobster.sh</a:t>
            </a:r>
            <a:r>
              <a:rPr lang="ja-JP" altLang="en-US" dirty="0" smtClean="0"/>
              <a:t>を使って実行してください</a:t>
            </a:r>
            <a:endParaRPr lang="en-US" dirty="0"/>
          </a:p>
        </p:txBody>
      </p:sp>
      <p:cxnSp>
        <p:nvCxnSpPr>
          <p:cNvPr id="7" name="直線矢印コネクタ 6"/>
          <p:cNvCxnSpPr/>
          <p:nvPr/>
        </p:nvCxnSpPr>
        <p:spPr>
          <a:xfrm flipH="1" flipV="1">
            <a:off x="1634067" y="3429000"/>
            <a:ext cx="67733" cy="465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720819" y="3894667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ここを</a:t>
            </a:r>
            <a:r>
              <a:rPr lang="en-US" altLang="ja-JP" dirty="0" smtClean="0"/>
              <a:t>3.1.0</a:t>
            </a:r>
            <a:r>
              <a:rPr lang="ja-JP" altLang="en-US" dirty="0" smtClean="0"/>
              <a:t>に書き換え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798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l="-760" t="25914" r="760" b="876"/>
          <a:stretch/>
        </p:blipFill>
        <p:spPr>
          <a:xfrm>
            <a:off x="460514" y="1320800"/>
            <a:ext cx="2228571" cy="1415399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27001" y="127000"/>
            <a:ext cx="3852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新機能　</a:t>
            </a:r>
            <a:r>
              <a:rPr lang="en-US" altLang="ja-JP" dirty="0" smtClean="0"/>
              <a:t>recommended basis functions</a:t>
            </a:r>
            <a:endParaRPr lang="en-US" dirty="0"/>
          </a:p>
        </p:txBody>
      </p:sp>
      <p:sp>
        <p:nvSpPr>
          <p:cNvPr id="6" name="右矢印 5"/>
          <p:cNvSpPr/>
          <p:nvPr/>
        </p:nvSpPr>
        <p:spPr>
          <a:xfrm flipH="1">
            <a:off x="2689085" y="1981200"/>
            <a:ext cx="504275" cy="279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193360" y="1936234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自動で最適な基底関数を選択してくれる</a:t>
            </a:r>
            <a:endParaRPr 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38" y="3582658"/>
            <a:ext cx="3009524" cy="3180952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127001" y="30427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実行結果</a:t>
            </a:r>
            <a:endParaRPr lang="en-US" dirty="0"/>
          </a:p>
        </p:txBody>
      </p:sp>
      <p:sp>
        <p:nvSpPr>
          <p:cNvPr id="10" name="右矢印 9"/>
          <p:cNvSpPr/>
          <p:nvPr/>
        </p:nvSpPr>
        <p:spPr>
          <a:xfrm flipH="1">
            <a:off x="3409762" y="3903133"/>
            <a:ext cx="504275" cy="279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914037" y="3813201"/>
            <a:ext cx="2835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Bunge</a:t>
            </a:r>
            <a:r>
              <a:rPr lang="ja-JP" altLang="en-US" dirty="0" smtClean="0"/>
              <a:t>基底関数が選ばれた</a:t>
            </a:r>
            <a:endParaRPr lang="en-US" dirty="0"/>
          </a:p>
        </p:txBody>
      </p:sp>
      <p:sp>
        <p:nvSpPr>
          <p:cNvPr id="12" name="右矢印 11"/>
          <p:cNvSpPr/>
          <p:nvPr/>
        </p:nvSpPr>
        <p:spPr>
          <a:xfrm flipH="1">
            <a:off x="2693384" y="6484210"/>
            <a:ext cx="504275" cy="279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270570" y="6439244"/>
            <a:ext cx="4958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charge spilling</a:t>
            </a:r>
            <a:r>
              <a:rPr lang="ja-JP" altLang="en-US" dirty="0" smtClean="0"/>
              <a:t>が</a:t>
            </a:r>
            <a:r>
              <a:rPr lang="en-US" altLang="ja-JP" dirty="0" smtClean="0"/>
              <a:t>5</a:t>
            </a:r>
            <a:r>
              <a:rPr lang="ja-JP" altLang="en-US" dirty="0" smtClean="0"/>
              <a:t>％以下ならＯＫ（マニュアル曰く）</a:t>
            </a:r>
            <a:endParaRPr 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00238" y="846667"/>
            <a:ext cx="5580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lobsterin</a:t>
            </a:r>
            <a:r>
              <a:rPr lang="ja-JP" altLang="en-US" dirty="0" smtClean="0"/>
              <a:t>というファイルが必要。その中身は以下の通り。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103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86" y="489562"/>
            <a:ext cx="2904762" cy="1323810"/>
          </a:xfrm>
          <a:prstGeom prst="rect">
            <a:avLst/>
          </a:prstGeom>
        </p:spPr>
      </p:pic>
      <p:cxnSp>
        <p:nvCxnSpPr>
          <p:cNvPr id="6" name="直線矢印コネクタ 5"/>
          <p:cNvCxnSpPr/>
          <p:nvPr/>
        </p:nvCxnSpPr>
        <p:spPr>
          <a:xfrm flipH="1" flipV="1">
            <a:off x="2853267" y="1752600"/>
            <a:ext cx="474133" cy="601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1991721" y="2472266"/>
            <a:ext cx="715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このキーワードの追加で軌道ごとに分割された</a:t>
            </a:r>
            <a:r>
              <a:rPr lang="en-US" altLang="ja-JP" dirty="0" smtClean="0"/>
              <a:t>COHP, COOP</a:t>
            </a:r>
            <a:r>
              <a:rPr lang="ja-JP" altLang="en-US" dirty="0" smtClean="0"/>
              <a:t>が出力される</a:t>
            </a:r>
            <a:endParaRPr lang="en-US" altLang="ja-JP" dirty="0" smtClean="0"/>
          </a:p>
          <a:p>
            <a:r>
              <a:rPr lang="ja-JP" altLang="en-US" dirty="0" smtClean="0"/>
              <a:t>これがなければ原子間の</a:t>
            </a:r>
            <a:r>
              <a:rPr lang="en-US" altLang="ja-JP" dirty="0" smtClean="0"/>
              <a:t>COHP, COOP</a:t>
            </a:r>
            <a:r>
              <a:rPr lang="ja-JP" altLang="en-US" dirty="0" smtClean="0"/>
              <a:t>のみ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352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57" y="723999"/>
            <a:ext cx="3047619" cy="160000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10067" y="152400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ポピュレーション解析</a:t>
            </a:r>
            <a:endParaRPr lang="en-US" dirty="0"/>
          </a:p>
        </p:txBody>
      </p:sp>
      <p:sp>
        <p:nvSpPr>
          <p:cNvPr id="6" name="右矢印 5"/>
          <p:cNvSpPr/>
          <p:nvPr/>
        </p:nvSpPr>
        <p:spPr>
          <a:xfrm flipH="1">
            <a:off x="1930399" y="1947333"/>
            <a:ext cx="575543" cy="287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565209" y="1906600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ポピュレーション解析を行う</a:t>
            </a:r>
            <a:endParaRPr 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03" y="3150313"/>
            <a:ext cx="4030133" cy="2644243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 rotWithShape="1">
          <a:blip r:embed="rId4"/>
          <a:srcRect b="23387"/>
          <a:stretch/>
        </p:blipFill>
        <p:spPr>
          <a:xfrm>
            <a:off x="4699002" y="3150313"/>
            <a:ext cx="4097866" cy="3392389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110067" y="2468802"/>
            <a:ext cx="47352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CHARGE.lobster</a:t>
            </a:r>
            <a:endParaRPr lang="en-US" sz="1600" dirty="0" smtClean="0"/>
          </a:p>
          <a:p>
            <a:r>
              <a:rPr lang="ja-JP" altLang="en-US" sz="1600" dirty="0" smtClean="0"/>
              <a:t> 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writeGrossPopulation</a:t>
            </a:r>
            <a:r>
              <a:rPr lang="ja-JP" altLang="en-US" sz="1600" dirty="0" smtClean="0"/>
              <a:t>キーワードなしでも出力される</a:t>
            </a:r>
            <a:r>
              <a:rPr lang="en-US" altLang="ja-JP" sz="1600" dirty="0" smtClean="0"/>
              <a:t>)</a:t>
            </a:r>
            <a:endParaRPr lang="en-US" sz="16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57860" y="6199126"/>
            <a:ext cx="2720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 smtClean="0"/>
              <a:t>マリケン電荷とレフディン電荷</a:t>
            </a:r>
            <a:endParaRPr lang="en-US" sz="1600" dirty="0"/>
          </a:p>
        </p:txBody>
      </p:sp>
      <p:sp>
        <p:nvSpPr>
          <p:cNvPr id="12" name="正方形/長方形 11"/>
          <p:cNvSpPr/>
          <p:nvPr/>
        </p:nvSpPr>
        <p:spPr>
          <a:xfrm>
            <a:off x="4860302" y="2684245"/>
            <a:ext cx="4277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GROSSPOP.lobster</a:t>
            </a:r>
            <a:r>
              <a:rPr lang="ja-JP" altLang="en-US" smtClean="0"/>
              <a:t>　（軌</a:t>
            </a:r>
            <a:r>
              <a:rPr lang="ja-JP" altLang="en-US" dirty="0" smtClean="0"/>
              <a:t>道分割された</a:t>
            </a:r>
            <a:r>
              <a:rPr lang="ja-JP" altLang="en-US" smtClean="0"/>
              <a:t>電荷）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216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</TotalTime>
  <Words>151</Words>
  <Application>Microsoft Office PowerPoint</Application>
  <PresentationFormat>画面に合わせる (4:3)</PresentationFormat>
  <Paragraphs>25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ＭＳ Ｐゴシック</vt:lpstr>
      <vt:lpstr>Arial</vt:lpstr>
      <vt:lpstr>Calibri</vt:lpstr>
      <vt:lpstr>Calibri Light</vt:lpstr>
      <vt:lpstr>Office テーマ</vt:lpstr>
      <vt:lpstr>LOBSTER 3.1.0の使い方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LOBSTER 3.1.0の使い方</dc:title>
  <dc:creator>Yuta</dc:creator>
  <cp:lastModifiedBy>hori mikiya</cp:lastModifiedBy>
  <cp:revision>9</cp:revision>
  <dcterms:created xsi:type="dcterms:W3CDTF">2019-03-06T06:13:14Z</dcterms:created>
  <dcterms:modified xsi:type="dcterms:W3CDTF">2019-04-10T06:10:05Z</dcterms:modified>
</cp:coreProperties>
</file>