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19BD-3D97-45B7-AA65-95B65B01F186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7050-20F2-4017-B96D-AAA578BC0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34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19BD-3D97-45B7-AA65-95B65B01F186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7050-20F2-4017-B96D-AAA578BC0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12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19BD-3D97-45B7-AA65-95B65B01F186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7050-20F2-4017-B96D-AAA578BC0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51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19BD-3D97-45B7-AA65-95B65B01F186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7050-20F2-4017-B96D-AAA578BC0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11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19BD-3D97-45B7-AA65-95B65B01F186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7050-20F2-4017-B96D-AAA578BC0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86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19BD-3D97-45B7-AA65-95B65B01F186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7050-20F2-4017-B96D-AAA578BC0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80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19BD-3D97-45B7-AA65-95B65B01F186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7050-20F2-4017-B96D-AAA578BC0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97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19BD-3D97-45B7-AA65-95B65B01F186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7050-20F2-4017-B96D-AAA578BC0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71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19BD-3D97-45B7-AA65-95B65B01F186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7050-20F2-4017-B96D-AAA578BC0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70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19BD-3D97-45B7-AA65-95B65B01F186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7050-20F2-4017-B96D-AAA578BC0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68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19BD-3D97-45B7-AA65-95B65B01F186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7050-20F2-4017-B96D-AAA578BC0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85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919BD-3D97-45B7-AA65-95B65B01F186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87050-20F2-4017-B96D-AAA578BC0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23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63600" y="872067"/>
            <a:ext cx="15494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UserController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63600" y="1202267"/>
            <a:ext cx="1549400" cy="960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Autowired</a:t>
            </a:r>
            <a:endParaRPr lang="en-US" sz="12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UserService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add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Update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getAll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59666" y="872067"/>
            <a:ext cx="15494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UserService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59666" y="1202267"/>
            <a:ext cx="1549400" cy="1127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Autowired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UserStorage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addFriend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removeFriend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getFriends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getCommonFriends</a:t>
            </a:r>
            <a:endParaRPr lang="ru-RU" sz="1200" dirty="0">
              <a:solidFill>
                <a:schemeClr val="tx1"/>
              </a:solidFill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5747227" y="872067"/>
            <a:ext cx="1902270" cy="1854553"/>
            <a:chOff x="5747227" y="872067"/>
            <a:chExt cx="1549400" cy="1854553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747227" y="872067"/>
              <a:ext cx="1549400" cy="33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InMemoryUserStorage</a:t>
              </a:r>
              <a:endParaRPr lang="ru-RU" sz="1400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747227" y="1202268"/>
              <a:ext cx="1549400" cy="15243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Map&lt;String, Long&gt; emails</a:t>
              </a: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addUser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updateUser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getAllUsers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getStorage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getUserById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getEmails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setIdentified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9556955" y="183809"/>
            <a:ext cx="2212258" cy="1694152"/>
            <a:chOff x="5747227" y="872067"/>
            <a:chExt cx="1549400" cy="1694152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5747227" y="872067"/>
              <a:ext cx="1549400" cy="330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interface </a:t>
              </a:r>
              <a:r>
                <a:rPr lang="en-US" sz="1400" dirty="0" err="1" smtClean="0"/>
                <a:t>UserStorage</a:t>
              </a:r>
              <a:endParaRPr lang="ru-RU" sz="1400" dirty="0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5747227" y="1202267"/>
              <a:ext cx="1549400" cy="13639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addUser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updateUser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getAllUsers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getStorage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getUserById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getEmails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setIdentified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9556954" y="2258415"/>
            <a:ext cx="2389239" cy="985958"/>
            <a:chOff x="5747227" y="872067"/>
            <a:chExt cx="1549400" cy="985958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5747227" y="872067"/>
              <a:ext cx="1549400" cy="330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abstract </a:t>
              </a:r>
              <a:r>
                <a:rPr lang="en-US" sz="1400" dirty="0" err="1" smtClean="0"/>
                <a:t>InMemoryStorage</a:t>
              </a:r>
              <a:r>
                <a:rPr lang="en-US" sz="1400" dirty="0" smtClean="0"/>
                <a:t>&lt;T&gt;</a:t>
              </a:r>
              <a:endParaRPr lang="ru-RU" sz="1400" dirty="0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5747227" y="1202267"/>
              <a:ext cx="1549400" cy="65575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Long id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Map&lt;Long, T&gt; storage</a:t>
              </a: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getIdentified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Соединительная линия уступом 20"/>
          <p:cNvCxnSpPr>
            <a:stCxn id="15" idx="1"/>
            <a:endCxn id="11" idx="3"/>
          </p:cNvCxnSpPr>
          <p:nvPr/>
        </p:nvCxnSpPr>
        <p:spPr>
          <a:xfrm rot="10800000" flipV="1">
            <a:off x="7649497" y="348909"/>
            <a:ext cx="1907458" cy="688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8" idx="1"/>
            <a:endCxn id="11" idx="3"/>
          </p:cNvCxnSpPr>
          <p:nvPr/>
        </p:nvCxnSpPr>
        <p:spPr>
          <a:xfrm rot="10800000">
            <a:off x="7649498" y="1037167"/>
            <a:ext cx="1907457" cy="1386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1" idx="1"/>
            <a:endCxn id="7" idx="3"/>
          </p:cNvCxnSpPr>
          <p:nvPr/>
        </p:nvCxnSpPr>
        <p:spPr>
          <a:xfrm flipH="1">
            <a:off x="4809066" y="1037167"/>
            <a:ext cx="938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7" idx="1"/>
            <a:endCxn id="5" idx="3"/>
          </p:cNvCxnSpPr>
          <p:nvPr/>
        </p:nvCxnSpPr>
        <p:spPr>
          <a:xfrm flipH="1">
            <a:off x="2413000" y="1037167"/>
            <a:ext cx="846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47227" y="595068"/>
            <a:ext cx="1902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@Component</a:t>
            </a:r>
            <a:endParaRPr lang="ru-RU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59666" y="595068"/>
            <a:ext cx="154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@Service</a:t>
            </a:r>
            <a:endParaRPr lang="ru-RU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600" y="595068"/>
            <a:ext cx="154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RestController</a:t>
            </a:r>
            <a:endParaRPr lang="ru-RU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863600" y="4224867"/>
            <a:ext cx="15494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FilmController</a:t>
            </a:r>
            <a:endParaRPr lang="ru-RU" sz="14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863600" y="4555067"/>
            <a:ext cx="1549400" cy="960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Autowired</a:t>
            </a:r>
            <a:endParaRPr lang="en-US" sz="12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FilmService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add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Update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getAll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3259666" y="4224867"/>
            <a:ext cx="15494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FilmService</a:t>
            </a:r>
            <a:endParaRPr lang="ru-RU" sz="14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3259666" y="4555067"/>
            <a:ext cx="1549400" cy="1127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@</a:t>
            </a:r>
            <a:r>
              <a:rPr lang="en-US" sz="1200" dirty="0" err="1" smtClean="0">
                <a:solidFill>
                  <a:schemeClr val="tx1"/>
                </a:solidFill>
              </a:rPr>
              <a:t>Autowired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FilmStorage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addLike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removeLike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get10MostPopular</a:t>
            </a:r>
            <a:endParaRPr lang="ru-RU" sz="1200" dirty="0">
              <a:solidFill>
                <a:schemeClr val="tx1"/>
              </a:solidFill>
            </a:endParaRPr>
          </a:p>
        </p:txBody>
      </p:sp>
      <p:grpSp>
        <p:nvGrpSpPr>
          <p:cNvPr id="44" name="Группа 43"/>
          <p:cNvGrpSpPr/>
          <p:nvPr/>
        </p:nvGrpSpPr>
        <p:grpSpPr>
          <a:xfrm>
            <a:off x="5747227" y="4224867"/>
            <a:ext cx="1902270" cy="1551447"/>
            <a:chOff x="5747227" y="872067"/>
            <a:chExt cx="1549400" cy="1551447"/>
          </a:xfrm>
        </p:grpSpPr>
        <p:sp>
          <p:nvSpPr>
            <p:cNvPr id="45" name="Прямоугольник 44"/>
            <p:cNvSpPr/>
            <p:nvPr/>
          </p:nvSpPr>
          <p:spPr>
            <a:xfrm>
              <a:off x="5747227" y="872067"/>
              <a:ext cx="1549400" cy="33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InMemoryFilmStorage</a:t>
              </a:r>
              <a:endParaRPr lang="ru-RU" sz="1400" dirty="0"/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5747227" y="1202268"/>
              <a:ext cx="1549400" cy="1221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TreeSet</a:t>
              </a:r>
              <a:r>
                <a:rPr lang="en-US" sz="1200" dirty="0" smtClean="0">
                  <a:solidFill>
                    <a:schemeClr val="tx1"/>
                  </a:solidFill>
                </a:rPr>
                <a:t>&lt;Film&gt;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filmsChart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addFilm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updateFilm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getAllFilms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getStorage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getFilmById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setIdentified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Группа 46"/>
          <p:cNvGrpSpPr/>
          <p:nvPr/>
        </p:nvGrpSpPr>
        <p:grpSpPr>
          <a:xfrm>
            <a:off x="9556955" y="3536609"/>
            <a:ext cx="2212258" cy="1487402"/>
            <a:chOff x="5747227" y="872067"/>
            <a:chExt cx="1549400" cy="1487402"/>
          </a:xfrm>
        </p:grpSpPr>
        <p:sp>
          <p:nvSpPr>
            <p:cNvPr id="48" name="Прямоугольник 47"/>
            <p:cNvSpPr/>
            <p:nvPr/>
          </p:nvSpPr>
          <p:spPr>
            <a:xfrm>
              <a:off x="5747227" y="872067"/>
              <a:ext cx="1549400" cy="330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interface </a:t>
              </a:r>
              <a:r>
                <a:rPr lang="en-US" sz="1400" dirty="0" err="1" smtClean="0"/>
                <a:t>FilmStorage</a:t>
              </a:r>
              <a:endParaRPr lang="ru-RU" sz="1400" dirty="0"/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5747227" y="1202267"/>
              <a:ext cx="1549400" cy="115720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addFilm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updateFilm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getAllFilms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getStorage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getFilmById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setIdentified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9556955" y="5611215"/>
            <a:ext cx="2389238" cy="917404"/>
            <a:chOff x="5747227" y="872067"/>
            <a:chExt cx="1549400" cy="917404"/>
          </a:xfrm>
        </p:grpSpPr>
        <p:sp>
          <p:nvSpPr>
            <p:cNvPr id="51" name="Прямоугольник 50"/>
            <p:cNvSpPr/>
            <p:nvPr/>
          </p:nvSpPr>
          <p:spPr>
            <a:xfrm>
              <a:off x="5747227" y="872067"/>
              <a:ext cx="1549400" cy="330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abstract </a:t>
              </a:r>
              <a:r>
                <a:rPr lang="en-US" sz="1400" dirty="0" err="1" smtClean="0"/>
                <a:t>InMemoryStorage</a:t>
              </a:r>
              <a:r>
                <a:rPr lang="en-US" sz="1400" dirty="0" smtClean="0"/>
                <a:t>&lt;T&gt;</a:t>
              </a:r>
              <a:endParaRPr lang="ru-RU" sz="1400" dirty="0"/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5747227" y="1202267"/>
              <a:ext cx="1549400" cy="58720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Long id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Map&lt;Long, T&gt; storage</a:t>
              </a: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getIdentified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Соединительная линия уступом 52"/>
          <p:cNvCxnSpPr>
            <a:stCxn id="48" idx="1"/>
            <a:endCxn id="45" idx="3"/>
          </p:cNvCxnSpPr>
          <p:nvPr/>
        </p:nvCxnSpPr>
        <p:spPr>
          <a:xfrm rot="10800000" flipV="1">
            <a:off x="7649497" y="3701709"/>
            <a:ext cx="1907458" cy="688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53"/>
          <p:cNvCxnSpPr>
            <a:stCxn id="51" idx="1"/>
            <a:endCxn id="45" idx="3"/>
          </p:cNvCxnSpPr>
          <p:nvPr/>
        </p:nvCxnSpPr>
        <p:spPr>
          <a:xfrm rot="10800000">
            <a:off x="7649497" y="4389967"/>
            <a:ext cx="1907458" cy="1386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5" idx="1"/>
            <a:endCxn id="42" idx="3"/>
          </p:cNvCxnSpPr>
          <p:nvPr/>
        </p:nvCxnSpPr>
        <p:spPr>
          <a:xfrm flipH="1">
            <a:off x="4809066" y="4389967"/>
            <a:ext cx="938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2" idx="1"/>
            <a:endCxn id="40" idx="3"/>
          </p:cNvCxnSpPr>
          <p:nvPr/>
        </p:nvCxnSpPr>
        <p:spPr>
          <a:xfrm flipH="1">
            <a:off x="2413000" y="4389967"/>
            <a:ext cx="846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747227" y="3947868"/>
            <a:ext cx="1902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@Component</a:t>
            </a:r>
            <a:endParaRPr lang="ru-RU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59666" y="3947868"/>
            <a:ext cx="154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@Service</a:t>
            </a:r>
            <a:endParaRPr lang="ru-RU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3600" y="3947868"/>
            <a:ext cx="154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RestController</a:t>
            </a:r>
            <a:endParaRPr lang="ru-RU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9053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103</Words>
  <Application>Microsoft Office PowerPoint</Application>
  <PresentationFormat>Широкоэкранный</PresentationFormat>
  <Paragraphs>71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4</cp:revision>
  <dcterms:created xsi:type="dcterms:W3CDTF">2023-07-13T06:30:59Z</dcterms:created>
  <dcterms:modified xsi:type="dcterms:W3CDTF">2023-07-13T17:29:17Z</dcterms:modified>
</cp:coreProperties>
</file>