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4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4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12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1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1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8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97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1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7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68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8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19BD-3D97-45B7-AA65-95B65B01F186}" type="datetimeFigureOut">
              <a:rPr lang="ru-RU" smtClean="0"/>
              <a:t>14.07.2023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7050-20F2-4017-B96D-AAA578BC0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23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7030A0">
                <a:lumMod val="60000"/>
              </a:srgbClr>
            </a:gs>
            <a:gs pos="0">
              <a:srgbClr val="002060">
                <a:lumMod val="75000"/>
              </a:srgbClr>
            </a:gs>
            <a:gs pos="75000">
              <a:srgbClr val="0070C0">
                <a:lumMod val="53000"/>
              </a:srgbClr>
            </a:gs>
            <a:gs pos="25000">
              <a:srgbClr val="002060"/>
            </a:gs>
            <a:gs pos="100000">
              <a:srgbClr val="0070C0">
                <a:lumMod val="30000"/>
              </a:srgb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63600" y="872067"/>
            <a:ext cx="1549400" cy="330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UserController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3600" y="1202267"/>
            <a:ext cx="1549400" cy="960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Autowired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UserService</a:t>
            </a:r>
            <a:endParaRPr lang="en-US" sz="12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Update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getAll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9666" y="872067"/>
            <a:ext cx="1549400" cy="330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UserService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59666" y="1202267"/>
            <a:ext cx="1549400" cy="1127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Autowired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UserStorage</a:t>
            </a:r>
            <a:endParaRPr lang="en-US" sz="12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addFriend</a:t>
            </a:r>
            <a:endParaRPr lang="en-US" sz="12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removeFriend</a:t>
            </a:r>
            <a:endParaRPr lang="en-US" sz="12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getFriends</a:t>
            </a:r>
            <a:endParaRPr lang="en-US" sz="12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getCommonFriends</a:t>
            </a:r>
            <a:endParaRPr lang="ru-RU" sz="1200" dirty="0">
              <a:solidFill>
                <a:schemeClr val="tx1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5747227" y="872067"/>
            <a:ext cx="1902270" cy="1854553"/>
            <a:chOff x="5747227" y="872067"/>
            <a:chExt cx="1549400" cy="1854553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747227" y="872067"/>
              <a:ext cx="1549400" cy="330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InMemoryUserStorage</a:t>
              </a:r>
              <a:endParaRPr lang="ru-RU" sz="1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47227" y="1202268"/>
              <a:ext cx="1549400" cy="15243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Map&lt;String, Long&gt; emails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addUser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updateUser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getAllUsers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getStorage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getUserById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getEmails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setIdentified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9556955" y="183809"/>
            <a:ext cx="2212258" cy="1694152"/>
            <a:chOff x="5747227" y="872067"/>
            <a:chExt cx="1549400" cy="1694152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747227" y="872067"/>
              <a:ext cx="1549400" cy="330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interface </a:t>
              </a:r>
              <a:r>
                <a:rPr lang="en-US" sz="1400" dirty="0" err="1"/>
                <a:t>UserStorage</a:t>
              </a:r>
              <a:endParaRPr lang="ru-RU" sz="1400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747227" y="1202267"/>
              <a:ext cx="1549400" cy="13639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addUser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updateUser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getAllUsers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getStorage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getUserById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getEmails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setIdentified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9556954" y="2739786"/>
            <a:ext cx="2389239" cy="985958"/>
            <a:chOff x="5747227" y="872067"/>
            <a:chExt cx="1549400" cy="98595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5747227" y="872067"/>
              <a:ext cx="1549400" cy="330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abstract </a:t>
              </a:r>
              <a:r>
                <a:rPr lang="en-US" sz="1400" dirty="0" err="1"/>
                <a:t>InMemoryStorage</a:t>
              </a:r>
              <a:r>
                <a:rPr lang="en-US" sz="1400" dirty="0"/>
                <a:t>&lt;T&gt;</a:t>
              </a:r>
              <a:endParaRPr lang="ru-RU" sz="1400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5747227" y="1202267"/>
              <a:ext cx="1549400" cy="655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Long id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Map&lt;Long, T&gt; storage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getIdentified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Соединительная линия уступом 20"/>
          <p:cNvCxnSpPr>
            <a:cxnSpLocks/>
          </p:cNvCxnSpPr>
          <p:nvPr/>
        </p:nvCxnSpPr>
        <p:spPr>
          <a:xfrm rot="10800000" flipV="1">
            <a:off x="7649497" y="352927"/>
            <a:ext cx="1907458" cy="623070"/>
          </a:xfrm>
          <a:prstGeom prst="bentConnector3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cxnSpLocks/>
          </p:cNvCxnSpPr>
          <p:nvPr/>
        </p:nvCxnSpPr>
        <p:spPr>
          <a:xfrm rot="10800000">
            <a:off x="7649496" y="1101033"/>
            <a:ext cx="1907458" cy="1809023"/>
          </a:xfrm>
          <a:prstGeom prst="bentConnector3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1" idx="1"/>
            <a:endCxn id="7" idx="3"/>
          </p:cNvCxnSpPr>
          <p:nvPr/>
        </p:nvCxnSpPr>
        <p:spPr>
          <a:xfrm flipH="1">
            <a:off x="4809066" y="1037167"/>
            <a:ext cx="938161" cy="0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7" idx="1"/>
            <a:endCxn id="5" idx="3"/>
          </p:cNvCxnSpPr>
          <p:nvPr/>
        </p:nvCxnSpPr>
        <p:spPr>
          <a:xfrm flipH="1">
            <a:off x="2413000" y="1037167"/>
            <a:ext cx="846666" cy="0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47227" y="595068"/>
            <a:ext cx="190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@Component</a:t>
            </a:r>
            <a:endParaRPr lang="ru-RU" sz="1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59666" y="595068"/>
            <a:ext cx="154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@Service</a:t>
            </a:r>
            <a:endParaRPr lang="ru-RU" sz="1200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600" y="595068"/>
            <a:ext cx="154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@</a:t>
            </a:r>
            <a:r>
              <a:rPr lang="en-US" sz="1200" dirty="0" err="1">
                <a:solidFill>
                  <a:schemeClr val="accent2"/>
                </a:solidFill>
              </a:rPr>
              <a:t>RestController</a:t>
            </a:r>
            <a:endParaRPr lang="ru-RU" sz="1200" dirty="0">
              <a:solidFill>
                <a:schemeClr val="accent2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863600" y="4224867"/>
            <a:ext cx="1549400" cy="330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FilmController</a:t>
            </a:r>
            <a:endParaRPr lang="ru-RU" sz="1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863600" y="4555067"/>
            <a:ext cx="1549400" cy="960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Autowired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FilmService</a:t>
            </a:r>
            <a:endParaRPr lang="en-US" sz="12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Update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getAll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259666" y="4224867"/>
            <a:ext cx="1549400" cy="330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FilmService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259666" y="4555067"/>
            <a:ext cx="1549400" cy="1127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Autowired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FilmStorage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UserStorage</a:t>
            </a:r>
            <a:endParaRPr lang="en-US" sz="12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addLike</a:t>
            </a:r>
            <a:endParaRPr lang="en-US" sz="12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removeLike</a:t>
            </a:r>
            <a:endParaRPr lang="en-US" sz="1200" dirty="0">
              <a:solidFill>
                <a:schemeClr val="tx1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getMostPopular</a:t>
            </a:r>
            <a:endParaRPr lang="ru-RU" sz="1200" dirty="0">
              <a:solidFill>
                <a:schemeClr val="tx1"/>
              </a:solidFill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5747227" y="4224867"/>
            <a:ext cx="1902270" cy="1595963"/>
            <a:chOff x="5747227" y="872067"/>
            <a:chExt cx="1549400" cy="1595963"/>
          </a:xfrm>
        </p:grpSpPr>
        <p:sp>
          <p:nvSpPr>
            <p:cNvPr id="45" name="Прямоугольник 44"/>
            <p:cNvSpPr/>
            <p:nvPr/>
          </p:nvSpPr>
          <p:spPr>
            <a:xfrm>
              <a:off x="5747227" y="872067"/>
              <a:ext cx="1549400" cy="330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InMemoryFilmStorage</a:t>
              </a:r>
              <a:endParaRPr lang="ru-RU" sz="1400" dirty="0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5747227" y="1202267"/>
              <a:ext cx="1549400" cy="12657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TreeSet</a:t>
              </a:r>
              <a:r>
                <a:rPr lang="en-US" sz="1200" dirty="0">
                  <a:solidFill>
                    <a:schemeClr val="tx1"/>
                  </a:solidFill>
                </a:rPr>
                <a:t>&lt;Film&gt; </a:t>
              </a:r>
              <a:r>
                <a:rPr lang="en-US" sz="1200" dirty="0" err="1">
                  <a:solidFill>
                    <a:schemeClr val="tx1"/>
                  </a:solidFill>
                </a:rPr>
                <a:t>filmsChart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addFilm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updateFilm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getAllFilms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getStorage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getFilmById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setIdentified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9556955" y="4996025"/>
            <a:ext cx="2212258" cy="1487402"/>
            <a:chOff x="5747227" y="872067"/>
            <a:chExt cx="1549400" cy="1487402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5747227" y="872067"/>
              <a:ext cx="1549400" cy="330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interface </a:t>
              </a:r>
              <a:r>
                <a:rPr lang="en-US" sz="1400" dirty="0" err="1"/>
                <a:t>FilmStorage</a:t>
              </a:r>
              <a:endParaRPr lang="ru-RU" sz="1400" dirty="0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5747227" y="1202267"/>
              <a:ext cx="1549400" cy="11572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addFilm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updateFilm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getAllFilms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getStorage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getFilmById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setIdentified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Соединительная линия уступом 52"/>
          <p:cNvCxnSpPr>
            <a:cxnSpLocks/>
          </p:cNvCxnSpPr>
          <p:nvPr/>
        </p:nvCxnSpPr>
        <p:spPr>
          <a:xfrm rot="10800000">
            <a:off x="7649497" y="4424263"/>
            <a:ext cx="1907458" cy="741067"/>
          </a:xfrm>
          <a:prstGeom prst="bentConnector3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cxnSpLocks/>
          </p:cNvCxnSpPr>
          <p:nvPr/>
        </p:nvCxnSpPr>
        <p:spPr>
          <a:xfrm flipH="1">
            <a:off x="4809066" y="4461407"/>
            <a:ext cx="938161" cy="0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2" idx="1"/>
            <a:endCxn id="40" idx="3"/>
          </p:cNvCxnSpPr>
          <p:nvPr/>
        </p:nvCxnSpPr>
        <p:spPr>
          <a:xfrm flipH="1">
            <a:off x="2413000" y="4389967"/>
            <a:ext cx="846666" cy="0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47227" y="3947868"/>
            <a:ext cx="190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@Component</a:t>
            </a:r>
            <a:endParaRPr lang="ru-RU" sz="1200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59666" y="3947868"/>
            <a:ext cx="154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@Service</a:t>
            </a:r>
            <a:endParaRPr lang="ru-RU" sz="1200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3600" y="3947868"/>
            <a:ext cx="154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@</a:t>
            </a:r>
            <a:r>
              <a:rPr lang="en-US" sz="1200" dirty="0" err="1">
                <a:solidFill>
                  <a:schemeClr val="accent2"/>
                </a:solidFill>
              </a:rPr>
              <a:t>RestController</a:t>
            </a:r>
            <a:endParaRPr lang="ru-RU" sz="1200" dirty="0">
              <a:solidFill>
                <a:schemeClr val="accent2"/>
              </a:solidFill>
            </a:endParaRPr>
          </a:p>
        </p:txBody>
      </p:sp>
      <p:cxnSp>
        <p:nvCxnSpPr>
          <p:cNvPr id="3" name="Соединитель: уступ 2">
            <a:extLst>
              <a:ext uri="{FF2B5EF4-FFF2-40B4-BE49-F238E27FC236}">
                <a16:creationId xmlns:a16="http://schemas.microsoft.com/office/drawing/2014/main" id="{8B00B4FC-C69B-AC90-4EDB-0742DB606D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09067" y="1111387"/>
            <a:ext cx="938161" cy="3190074"/>
          </a:xfrm>
          <a:prstGeom prst="bentConnector3">
            <a:avLst/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Соединительная линия уступом 52">
            <a:extLst>
              <a:ext uri="{FF2B5EF4-FFF2-40B4-BE49-F238E27FC236}">
                <a16:creationId xmlns:a16="http://schemas.microsoft.com/office/drawing/2014/main" id="{670483CD-634B-BC37-AD41-6AB2D3D0CB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9498" y="2904836"/>
            <a:ext cx="1907457" cy="1385162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05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101</Words>
  <Application>Microsoft Office PowerPoint</Application>
  <PresentationFormat>Широкоэкранный</PresentationFormat>
  <Paragraphs>68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алексей кузнецов</cp:lastModifiedBy>
  <cp:revision>6</cp:revision>
  <dcterms:created xsi:type="dcterms:W3CDTF">2023-07-13T06:30:59Z</dcterms:created>
  <dcterms:modified xsi:type="dcterms:W3CDTF">2023-07-14T19:42:27Z</dcterms:modified>
</cp:coreProperties>
</file>