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Pacifico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23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d830f69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d830f69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ed2518d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ed2518d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ed2518d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ed2518d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ed2518d0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ed2518d0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d2518d0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d2518d0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ed830f69a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ed830f69a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4500">
                <a:latin typeface="Pacifico"/>
                <a:ea typeface="Pacifico"/>
                <a:cs typeface="Pacifico"/>
                <a:sym typeface="Pacifico"/>
              </a:rPr>
              <a:t>Фінальний проект по с++</a:t>
            </a:r>
            <a:endParaRPr sz="4500">
              <a:solidFill>
                <a:srgbClr val="202124"/>
              </a:solidFill>
              <a:highlight>
                <a:srgbClr val="F8F9FA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acifico"/>
                <a:ea typeface="Pacifico"/>
                <a:cs typeface="Pacifico"/>
                <a:sym typeface="Pacifico"/>
              </a:rPr>
              <a:t>Виконав Лисенко Олексій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407" y="2044230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99325" y="11416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acifico"/>
                <a:ea typeface="Pacifico"/>
                <a:cs typeface="Pacifico"/>
                <a:sym typeface="Pacifico"/>
              </a:rPr>
              <a:t>Структура проекту: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066750" y="1178550"/>
            <a:ext cx="45999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1.Finalpro.cpp</a:t>
            </a:r>
            <a:endParaRPr sz="24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2.Contact.h</a:t>
            </a:r>
            <a:endParaRPr sz="24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3.PhonebookArray.h</a:t>
            </a:r>
            <a:endParaRPr sz="24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625" y="919019"/>
            <a:ext cx="28765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0" y="-2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acifico"/>
                <a:ea typeface="Pacifico"/>
                <a:cs typeface="Pacifico"/>
                <a:sym typeface="Pacifico"/>
              </a:rPr>
              <a:t>Телефонний довідник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-244425" y="5034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136350" y="762550"/>
            <a:ext cx="76554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9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телефонному довіднику зберігається інформація про особисті контакти: прізвище, ім'я, дім. телефон, роб. телефон, дім. адреса, ел. адреса, дата народження. Можна кожен контакт додати в групу: сім'я, колеги, друзі тощо. Потрібно реалізувати можливості </a:t>
            </a:r>
            <a:r>
              <a:rPr lang="ru" sz="22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додавання, редагування, видалення запису; пошук за різними параметрами, виведення даних</a:t>
            </a:r>
            <a:r>
              <a:rPr lang="ru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Сформувати звіт контактів із чорного списку. Реалізувати нагадування за три дні про день народження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acifico"/>
                <a:ea typeface="Pacifico"/>
                <a:cs typeface="Pacifico"/>
                <a:sym typeface="Pacifico"/>
              </a:rPr>
              <a:t>Phonebook Menu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0" y="1836100"/>
            <a:ext cx="26955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3087175" y="2063350"/>
            <a:ext cx="5973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Показує всі контакти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087175" y="2245000"/>
            <a:ext cx="25194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2.Додає до контактів контакт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087175" y="2433475"/>
            <a:ext cx="22578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Чорний список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087175" y="2621950"/>
            <a:ext cx="36423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4.Показати у кого день народження через три дні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087175" y="2810425"/>
            <a:ext cx="2124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0.Вийти та зберегтись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64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acifico"/>
                <a:ea typeface="Pacifico"/>
                <a:cs typeface="Pacifico"/>
                <a:sym typeface="Pacifico"/>
              </a:rPr>
              <a:t>1.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2309493" y="9077964"/>
            <a:ext cx="24528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" y="421500"/>
            <a:ext cx="29226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3292500" y="0"/>
            <a:ext cx="592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525" y="457500"/>
            <a:ext cx="2922600" cy="17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6207850" y="0"/>
            <a:ext cx="802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100" y="502875"/>
            <a:ext cx="29226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82500" y="2677500"/>
            <a:ext cx="540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0" y="3322875"/>
            <a:ext cx="4063549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4387500" y="2835000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ru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2138" y="3406612"/>
            <a:ext cx="3653925" cy="13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acifico"/>
                <a:ea typeface="Pacifico"/>
                <a:cs typeface="Pacifico"/>
                <a:sym typeface="Pacifico"/>
              </a:rPr>
              <a:t>contact.txt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344000"/>
            <a:ext cx="73818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