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C193-70A0-410C-83DA-6973E7EC8788}" type="datetimeFigureOut">
              <a:rPr lang="ru-RU" smtClean="0"/>
              <a:t>16-01-2020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08C9-0252-4F9C-BA6F-75039D1901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37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C193-70A0-410C-83DA-6973E7EC8788}" type="datetimeFigureOut">
              <a:rPr lang="ru-RU" smtClean="0"/>
              <a:t>16-01-2020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08C9-0252-4F9C-BA6F-75039D1901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57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C193-70A0-410C-83DA-6973E7EC8788}" type="datetimeFigureOut">
              <a:rPr lang="ru-RU" smtClean="0"/>
              <a:t>16-01-2020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08C9-0252-4F9C-BA6F-75039D1901B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6551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C193-70A0-410C-83DA-6973E7EC8788}" type="datetimeFigureOut">
              <a:rPr lang="ru-RU" smtClean="0"/>
              <a:t>16-01-2020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08C9-0252-4F9C-BA6F-75039D1901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738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C193-70A0-410C-83DA-6973E7EC8788}" type="datetimeFigureOut">
              <a:rPr lang="ru-RU" smtClean="0"/>
              <a:t>16-01-2020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08C9-0252-4F9C-BA6F-75039D1901B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2436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C193-70A0-410C-83DA-6973E7EC8788}" type="datetimeFigureOut">
              <a:rPr lang="ru-RU" smtClean="0"/>
              <a:t>16-01-2020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08C9-0252-4F9C-BA6F-75039D1901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94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C193-70A0-410C-83DA-6973E7EC8788}" type="datetimeFigureOut">
              <a:rPr lang="ru-RU" smtClean="0"/>
              <a:t>16-01-2020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08C9-0252-4F9C-BA6F-75039D1901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452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C193-70A0-410C-83DA-6973E7EC8788}" type="datetimeFigureOut">
              <a:rPr lang="ru-RU" smtClean="0"/>
              <a:t>16-01-2020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08C9-0252-4F9C-BA6F-75039D1901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62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C193-70A0-410C-83DA-6973E7EC8788}" type="datetimeFigureOut">
              <a:rPr lang="ru-RU" smtClean="0"/>
              <a:t>16-01-2020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08C9-0252-4F9C-BA6F-75039D1901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08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C193-70A0-410C-83DA-6973E7EC8788}" type="datetimeFigureOut">
              <a:rPr lang="ru-RU" smtClean="0"/>
              <a:t>16-01-2020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08C9-0252-4F9C-BA6F-75039D1901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4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C193-70A0-410C-83DA-6973E7EC8788}" type="datetimeFigureOut">
              <a:rPr lang="ru-RU" smtClean="0"/>
              <a:t>16-01-2020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08C9-0252-4F9C-BA6F-75039D1901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27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C193-70A0-410C-83DA-6973E7EC8788}" type="datetimeFigureOut">
              <a:rPr lang="ru-RU" smtClean="0"/>
              <a:t>16-01-2020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08C9-0252-4F9C-BA6F-75039D1901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86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C193-70A0-410C-83DA-6973E7EC8788}" type="datetimeFigureOut">
              <a:rPr lang="ru-RU" smtClean="0"/>
              <a:t>16-01-2020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08C9-0252-4F9C-BA6F-75039D1901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79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C193-70A0-410C-83DA-6973E7EC8788}" type="datetimeFigureOut">
              <a:rPr lang="ru-RU" smtClean="0"/>
              <a:t>16-01-2020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08C9-0252-4F9C-BA6F-75039D1901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71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C193-70A0-410C-83DA-6973E7EC8788}" type="datetimeFigureOut">
              <a:rPr lang="ru-RU" smtClean="0"/>
              <a:t>16-01-2020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08C9-0252-4F9C-BA6F-75039D1901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00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C193-70A0-410C-83DA-6973E7EC8788}" type="datetimeFigureOut">
              <a:rPr lang="ru-RU" smtClean="0"/>
              <a:t>16-01-2020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08C9-0252-4F9C-BA6F-75039D1901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11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4C193-70A0-410C-83DA-6973E7EC8788}" type="datetimeFigureOut">
              <a:rPr lang="ru-RU" smtClean="0"/>
              <a:t>16-01-2020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9408C9-0252-4F9C-BA6F-75039D1901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67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Doodle jump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Игру создал Тушин Алексей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041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590" y="1759131"/>
            <a:ext cx="5822155" cy="3873591"/>
          </a:xfrm>
        </p:spPr>
      </p:pic>
    </p:spTree>
    <p:extLst>
      <p:ext uri="{BB962C8B-B14F-4D97-AF65-F5344CB8AC3E}">
        <p14:creationId xmlns:p14="http://schemas.microsoft.com/office/powerpoint/2010/main" val="32127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05" y="929639"/>
            <a:ext cx="7855131" cy="490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75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0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88435" cy="734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2886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7</Words>
  <Application>Microsoft Office PowerPoint</Application>
  <PresentationFormat>Широкоэкранный</PresentationFormat>
  <Paragraphs>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Аспект</vt:lpstr>
      <vt:lpstr>Doodle jump</vt:lpstr>
      <vt:lpstr>Введение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Doodle jump</dc:title>
  <dc:creator>Admin</dc:creator>
  <cp:lastModifiedBy>Admin</cp:lastModifiedBy>
  <cp:revision>1</cp:revision>
  <dcterms:created xsi:type="dcterms:W3CDTF">2020-01-16T12:13:04Z</dcterms:created>
  <dcterms:modified xsi:type="dcterms:W3CDTF">2020-01-16T12:16:02Z</dcterms:modified>
</cp:coreProperties>
</file>