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2.jpeg" ContentType="image/jpeg"/>
  <Override PartName="/ppt/media/image1.png" ContentType="image/png"/>
  <Override PartName="/ppt/media/image3.png" ContentType="image/png"/>
  <Override PartName="/ppt/media/image14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20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20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20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20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Урок 3. TensorFlow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74320" y="863568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09880" cy="200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 себе. Сергей Венецкий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40080" y="1828800"/>
            <a:ext cx="5307480" cy="19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Python-программист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Опыт работы над backend и IoT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Опыт создания собственного голосового помощника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Cейчас работаю в стартапе занимающеся компьютерным зрением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949440" y="1828800"/>
            <a:ext cx="2626920" cy="40172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8229600" y="91440"/>
            <a:ext cx="1552680" cy="15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5760" y="2194560"/>
            <a:ext cx="4935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Инструменты для создания нейронных сетей.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Общие сведения о TensorFlow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Синтаксис TensorFlow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9440" cy="31777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2680" cy="15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Место TensorFlow среди др. инструментов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720" cy="164772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536120" y="2651760"/>
            <a:ext cx="769896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Сравнение с Keras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720" cy="164772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6978600" cy="45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Основы синтаксиса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720" cy="16477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1171080" y="1986480"/>
            <a:ext cx="8246880" cy="423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5560" cy="17355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89680" cy="395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24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8640" y="3291840"/>
            <a:ext cx="914220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 Попробуйте обучить нейронную сеть на TensorFlow 2 на датасете imdb_reviews.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Опишите в комментарии к уроку - какого результата вы добились от нейросети? Что помогло вам улучшить ее точность?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*2. Поработайте с документацией TensorFlow 2. Найдите полезные команды не разобранные на уроке.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499760" y="3465720"/>
            <a:ext cx="1789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6600" cy="159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2020-02-20T13:41:01Z</dcterms:modified>
  <cp:revision>39</cp:revision>
  <dc:subject/>
  <dc:title>Alizarin</dc:title>
</cp:coreProperties>
</file>