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3.png" ContentType="image/png"/>
  <Override PartName="/ppt/media/image11.png" ContentType="image/png"/>
  <Override PartName="/ppt/media/image10.png" ContentType="image/png"/>
  <Override PartName="/ppt/media/image12.png" ContentType="image/png"/>
  <Override PartName="/ppt/media/image9.jpeg" ContentType="image/jpeg"/>
  <Override PartName="/ppt/media/image8.png" ContentType="image/png"/>
  <Override PartName="/ppt/media/image7.png" ContentType="image/png"/>
  <Override PartName="/ppt/media/image2.jpeg" ContentType="image/jpeg"/>
  <Override PartName="/ppt/media/image1.png" ContentType="image/png"/>
  <Override PartName="/ppt/media/image3.png" ContentType="image/png"/>
  <Override PartName="/ppt/media/image14.png" ContentType="image/png"/>
  <Override PartName="/ppt/media/image4.jpeg" ContentType="image/jpeg"/>
  <Override PartName="/ppt/media/image5.png" ContentType="image/png"/>
  <Override PartName="/ppt/media/image6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560" cy="89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560" cy="89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560" cy="89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560" cy="89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560" cy="89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560" cy="89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560" cy="89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8560" cy="4166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560" cy="89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560" cy="89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560" cy="89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560" cy="89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560" cy="89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560" cy="89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560" cy="89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560" cy="89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560" cy="89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560" cy="89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560" cy="89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560" cy="89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8560" cy="4166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560" cy="89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560" cy="89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560" cy="89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560" cy="89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560" cy="89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560" cy="89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560" cy="89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560" cy="89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560" cy="89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560" cy="89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560" cy="89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8560" cy="4166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560" cy="89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560" cy="89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560" cy="89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560" cy="89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560" cy="89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560" cy="89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560" cy="89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8560" cy="4166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560" cy="89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560" cy="89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560" cy="89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8560" cy="125856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8560" cy="1258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8560" cy="538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8560" cy="5385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8560" cy="5385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180000"/>
            <a:ext cx="9718560" cy="1258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"/>
          <p:cNvSpPr/>
          <p:nvPr/>
        </p:nvSpPr>
        <p:spPr>
          <a:xfrm>
            <a:off x="7560000" y="6840000"/>
            <a:ext cx="2518560" cy="538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3"/>
          <p:cNvSpPr/>
          <p:nvPr/>
        </p:nvSpPr>
        <p:spPr>
          <a:xfrm>
            <a:off x="900000" y="6840000"/>
            <a:ext cx="6478560" cy="5385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"/>
          <p:cNvSpPr/>
          <p:nvPr/>
        </p:nvSpPr>
        <p:spPr>
          <a:xfrm>
            <a:off x="180000" y="6840000"/>
            <a:ext cx="538560" cy="5385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180000"/>
            <a:ext cx="9718560" cy="1258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2"/>
          <p:cNvSpPr/>
          <p:nvPr/>
        </p:nvSpPr>
        <p:spPr>
          <a:xfrm>
            <a:off x="7560000" y="6840000"/>
            <a:ext cx="2518560" cy="538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3"/>
          <p:cNvSpPr/>
          <p:nvPr/>
        </p:nvSpPr>
        <p:spPr>
          <a:xfrm>
            <a:off x="900000" y="6840000"/>
            <a:ext cx="6478560" cy="5385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4"/>
          <p:cNvSpPr/>
          <p:nvPr/>
        </p:nvSpPr>
        <p:spPr>
          <a:xfrm>
            <a:off x="180000" y="6840000"/>
            <a:ext cx="538560" cy="5385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560" cy="8985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4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4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4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4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360000" y="3330000"/>
            <a:ext cx="9358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Введение в нейронные сети. Урок 2. Keras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274320" y="8635680"/>
            <a:ext cx="9178560" cy="251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7927560" y="2788560"/>
            <a:ext cx="2010240" cy="2010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360000" y="360000"/>
            <a:ext cx="9358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О себе. Сергей Венецкий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640080" y="1828800"/>
            <a:ext cx="5307840" cy="192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- Python-программист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- Опыт работы над backend и IoT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- Опыт создания собственного голосового помощника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- Cейчас работаю в стартапе занимающеся компьютерным зрением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1"/>
          <a:stretch/>
        </p:blipFill>
        <p:spPr>
          <a:xfrm>
            <a:off x="6949440" y="1828800"/>
            <a:ext cx="2627280" cy="4017600"/>
          </a:xfrm>
          <a:prstGeom prst="rect">
            <a:avLst/>
          </a:prstGeom>
          <a:ln>
            <a:noFill/>
          </a:ln>
        </p:spPr>
      </p:pic>
      <p:pic>
        <p:nvPicPr>
          <p:cNvPr id="171" name="" descr=""/>
          <p:cNvPicPr/>
          <p:nvPr/>
        </p:nvPicPr>
        <p:blipFill>
          <a:blip r:embed="rId2"/>
          <a:stretch/>
        </p:blipFill>
        <p:spPr>
          <a:xfrm>
            <a:off x="8229600" y="91440"/>
            <a:ext cx="1553040" cy="1553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365760" y="2194560"/>
            <a:ext cx="49363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1. Инструменты для создания нейронных сетей.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2. Общие сведения о Keras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3. Синтаксис Keras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4. Практика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360000" y="360000"/>
            <a:ext cx="9358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План вебинара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5619960" y="2560320"/>
            <a:ext cx="3979800" cy="3178080"/>
          </a:xfrm>
          <a:prstGeom prst="rect">
            <a:avLst/>
          </a:prstGeom>
          <a:ln>
            <a:noFill/>
          </a:ln>
        </p:spPr>
      </p:pic>
      <p:pic>
        <p:nvPicPr>
          <p:cNvPr id="175" name="" descr=""/>
          <p:cNvPicPr/>
          <p:nvPr/>
        </p:nvPicPr>
        <p:blipFill>
          <a:blip r:embed="rId2"/>
          <a:stretch/>
        </p:blipFill>
        <p:spPr>
          <a:xfrm>
            <a:off x="8138160" y="91440"/>
            <a:ext cx="1553040" cy="1553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360000" y="360000"/>
            <a:ext cx="9358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Инструменты для создания нейр. сетей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8138160" y="0"/>
            <a:ext cx="1648080" cy="1648080"/>
          </a:xfrm>
          <a:prstGeom prst="rect">
            <a:avLst/>
          </a:prstGeom>
          <a:ln>
            <a:noFill/>
          </a:ln>
        </p:spPr>
      </p:pic>
      <p:pic>
        <p:nvPicPr>
          <p:cNvPr id="178" name="" descr=""/>
          <p:cNvPicPr/>
          <p:nvPr/>
        </p:nvPicPr>
        <p:blipFill>
          <a:blip r:embed="rId2"/>
          <a:stretch/>
        </p:blipFill>
        <p:spPr>
          <a:xfrm>
            <a:off x="274320" y="2011680"/>
            <a:ext cx="9326160" cy="404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360000" y="360000"/>
            <a:ext cx="9358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Общие сведения о Keras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1"/>
          <a:stretch/>
        </p:blipFill>
        <p:spPr>
          <a:xfrm>
            <a:off x="8138160" y="0"/>
            <a:ext cx="1648080" cy="1648080"/>
          </a:xfrm>
          <a:prstGeom prst="rect">
            <a:avLst/>
          </a:prstGeom>
          <a:ln>
            <a:noFill/>
          </a:ln>
        </p:spPr>
      </p:pic>
      <p:pic>
        <p:nvPicPr>
          <p:cNvPr id="181" name="" descr=""/>
          <p:cNvPicPr/>
          <p:nvPr/>
        </p:nvPicPr>
        <p:blipFill>
          <a:blip r:embed="rId2"/>
          <a:stretch/>
        </p:blipFill>
        <p:spPr>
          <a:xfrm>
            <a:off x="1774800" y="2103120"/>
            <a:ext cx="6454080" cy="3364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360000" y="360000"/>
            <a:ext cx="9358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Основы синтаксиса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83" name="" descr=""/>
          <p:cNvPicPr/>
          <p:nvPr/>
        </p:nvPicPr>
        <p:blipFill>
          <a:blip r:embed="rId1"/>
          <a:stretch/>
        </p:blipFill>
        <p:spPr>
          <a:xfrm>
            <a:off x="8138160" y="0"/>
            <a:ext cx="1648080" cy="1648080"/>
          </a:xfrm>
          <a:prstGeom prst="rect">
            <a:avLst/>
          </a:prstGeom>
          <a:ln>
            <a:noFill/>
          </a:ln>
        </p:spPr>
      </p:pic>
      <p:pic>
        <p:nvPicPr>
          <p:cNvPr id="184" name="" descr=""/>
          <p:cNvPicPr/>
          <p:nvPr/>
        </p:nvPicPr>
        <p:blipFill>
          <a:blip r:embed="rId2"/>
          <a:stretch/>
        </p:blipFill>
        <p:spPr>
          <a:xfrm>
            <a:off x="914400" y="1511280"/>
            <a:ext cx="8137440" cy="5254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360000" y="360000"/>
            <a:ext cx="9358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Вопросы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86" name="" descr=""/>
          <p:cNvPicPr/>
          <p:nvPr/>
        </p:nvPicPr>
        <p:blipFill>
          <a:blip r:embed="rId1"/>
          <a:stretch/>
        </p:blipFill>
        <p:spPr>
          <a:xfrm>
            <a:off x="8138160" y="0"/>
            <a:ext cx="1735920" cy="1735920"/>
          </a:xfrm>
          <a:prstGeom prst="rect">
            <a:avLst/>
          </a:prstGeom>
          <a:ln>
            <a:noFill/>
          </a:ln>
        </p:spPr>
      </p:pic>
      <p:pic>
        <p:nvPicPr>
          <p:cNvPr id="187" name="" descr=""/>
          <p:cNvPicPr/>
          <p:nvPr/>
        </p:nvPicPr>
        <p:blipFill>
          <a:blip r:embed="rId2"/>
          <a:stretch/>
        </p:blipFill>
        <p:spPr>
          <a:xfrm>
            <a:off x="2055240" y="2103120"/>
            <a:ext cx="5990040" cy="3954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324000" y="360000"/>
            <a:ext cx="9358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Практическое задание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548640" y="3291840"/>
            <a:ext cx="9142560" cy="21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   </a:t>
            </a:r>
            <a:r>
              <a:rPr b="0" lang="en-US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1.  Попробуйте обучить нейронную сеть на Keras на Fashion-MNIST датасете.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Опишите в комментарии к уроку - какой результата вы добились от нейросети? Что помогло вам улучшить ее точность?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   </a:t>
            </a:r>
            <a:r>
              <a:rPr b="0" lang="en-US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2. Поработайте с документацией Keras.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1499760" y="3465720"/>
            <a:ext cx="17928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1" name="" descr=""/>
          <p:cNvPicPr/>
          <p:nvPr/>
        </p:nvPicPr>
        <p:blipFill>
          <a:blip r:embed="rId1"/>
          <a:stretch/>
        </p:blipFill>
        <p:spPr>
          <a:xfrm>
            <a:off x="8185680" y="91440"/>
            <a:ext cx="1596960" cy="1596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2019-03-13T22:05:16Z</dcterms:created>
  <dc:creator/>
  <dc:description/>
  <dc:language>en-US</dc:language>
  <cp:lastModifiedBy/>
  <dcterms:modified xsi:type="dcterms:W3CDTF">2020-04-10T19:42:32Z</dcterms:modified>
  <cp:revision>37</cp:revision>
  <dc:subject/>
  <dc:title>Alizarin</dc:title>
</cp:coreProperties>
</file>