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48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48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48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480" cy="125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74320" y="863568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09160" cy="200916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60000" y="4023360"/>
            <a:ext cx="963756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Урок 5. Рекуррентные нейронные сети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81280" y="4210560"/>
            <a:ext cx="963756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5760" y="2194560"/>
            <a:ext cx="4935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Общие сведения о рекуррентных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нейронных сетях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LSTM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GRU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8720" cy="317700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1960" cy="155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Общие сведения о свёрточных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нейронных сетей. Понятие свёртки.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000" cy="16470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503800" y="1645920"/>
            <a:ext cx="4902840" cy="27115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2468880" y="4284360"/>
            <a:ext cx="5212080" cy="22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LSTM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000" cy="16470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82880" y="1797840"/>
            <a:ext cx="9710280" cy="41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000" cy="16470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005840" y="1617840"/>
            <a:ext cx="7955280" cy="50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4840" cy="17348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88960" cy="395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24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0080" y="1922400"/>
            <a:ext cx="914148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Попробуйте изменить параметры нейронной сети работающей с датасетом imdb либо нейронной сети работающей airline-passengers(она прилагается вместе с датасетом к уроку в виде отдельного скрипта) так, чтобы улучшить ее точность. Приложите анализ.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2. Попробуйте изменить параметры нейронной сети генерирующий текст таким образом, чтобы добиться генерации как можно более осмысленного текста. Пришлите лучший получившейся у вас текст и опишите, что вы предприняли, чтобы его получить. Можно использовать текст другого прозведения.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*3. Попробуйте на numpy реализовать нейронную сеть архитектуры LSTM.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*4. Предложите свои варианты решения проблемы исчезающего градиента в RNN.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499760" y="3465720"/>
            <a:ext cx="178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5880" cy="15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2020-06-11T13:09:00Z</dcterms:modified>
  <cp:revision>46</cp:revision>
  <dc:subject/>
  <dc:title>Alizarin</dc:title>
</cp:coreProperties>
</file>