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513" r:id="rId2"/>
    <p:sldId id="514" r:id="rId3"/>
    <p:sldId id="515" r:id="rId4"/>
    <p:sldId id="508" r:id="rId5"/>
    <p:sldId id="456" r:id="rId6"/>
    <p:sldId id="507" r:id="rId7"/>
    <p:sldId id="410" r:id="rId8"/>
    <p:sldId id="440" r:id="rId9"/>
    <p:sldId id="441" r:id="rId10"/>
    <p:sldId id="442" r:id="rId11"/>
    <p:sldId id="469" r:id="rId12"/>
    <p:sldId id="470" r:id="rId13"/>
    <p:sldId id="443" r:id="rId14"/>
    <p:sldId id="468" r:id="rId15"/>
    <p:sldId id="467" r:id="rId16"/>
    <p:sldId id="471" r:id="rId17"/>
    <p:sldId id="472" r:id="rId18"/>
    <p:sldId id="473" r:id="rId19"/>
    <p:sldId id="474" r:id="rId20"/>
    <p:sldId id="475" r:id="rId21"/>
    <p:sldId id="476" r:id="rId22"/>
    <p:sldId id="477" r:id="rId23"/>
    <p:sldId id="478" r:id="rId24"/>
    <p:sldId id="41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55209D-AFDA-4F07-80B9-8A21E3B1B3B6}" v="57" dt="2025-09-24T14:27:47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3" autoAdjust="0"/>
    <p:restoredTop sz="93721" autoAdjust="0"/>
  </p:normalViewPr>
  <p:slideViewPr>
    <p:cSldViewPr snapToGrid="0">
      <p:cViewPr varScale="1">
        <p:scale>
          <a:sx n="121" d="100"/>
          <a:sy n="121" d="100"/>
        </p:scale>
        <p:origin x="1350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1C363C82-C939-44FC-A8A5-AEBBD531DAF7}"/>
    <pc:docChg chg="modSld">
      <pc:chgData name="Aleksey Zimin" userId="7f2637d0bc515791" providerId="LiveId" clId="{1C363C82-C939-44FC-A8A5-AEBBD531DAF7}" dt="2025-09-25T11:49:47.694" v="3" actId="20577"/>
      <pc:docMkLst>
        <pc:docMk/>
      </pc:docMkLst>
      <pc:sldChg chg="modSp mod">
        <pc:chgData name="Aleksey Zimin" userId="7f2637d0bc515791" providerId="LiveId" clId="{1C363C82-C939-44FC-A8A5-AEBBD531DAF7}" dt="2025-09-25T11:49:47.694" v="3" actId="20577"/>
        <pc:sldMkLst>
          <pc:docMk/>
          <pc:sldMk cId="3009805394" sldId="410"/>
        </pc:sldMkLst>
        <pc:spChg chg="mod">
          <ac:chgData name="Aleksey Zimin" userId="7f2637d0bc515791" providerId="LiveId" clId="{1C363C82-C939-44FC-A8A5-AEBBD531DAF7}" dt="2025-09-25T11:49:47.694" v="3" actId="20577"/>
          <ac:spMkLst>
            <pc:docMk/>
            <pc:sldMk cId="3009805394" sldId="410"/>
            <ac:spMk id="3" creationId="{F5524EB8-D864-A4F1-14CF-2B13AFC2C8F0}"/>
          </ac:spMkLst>
        </pc:spChg>
      </pc:sldChg>
    </pc:docChg>
  </pc:docChgLst>
  <pc:docChgLst>
    <pc:chgData name="Aleksey Zimin" userId="7f2637d0bc515791" providerId="LiveId" clId="{8553A319-8433-4677-8F80-E28D63617D4C}"/>
    <pc:docChg chg="custSel delSld modSld">
      <pc:chgData name="Aleksey Zimin" userId="7f2637d0bc515791" providerId="LiveId" clId="{8553A319-8433-4677-8F80-E28D63617D4C}" dt="2025-09-24T14:27:47.090" v="111" actId="313"/>
      <pc:docMkLst>
        <pc:docMk/>
      </pc:docMkLst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807348765" sldId="407"/>
        </pc:sldMkLst>
      </pc:sldChg>
      <pc:sldChg chg="modSp mod">
        <pc:chgData name="Aleksey Zimin" userId="7f2637d0bc515791" providerId="LiveId" clId="{8553A319-8433-4677-8F80-E28D63617D4C}" dt="2025-09-24T14:25:24.273" v="56" actId="20577"/>
        <pc:sldMkLst>
          <pc:docMk/>
          <pc:sldMk cId="3009805394" sldId="410"/>
        </pc:sldMkLst>
        <pc:spChg chg="mod">
          <ac:chgData name="Aleksey Zimin" userId="7f2637d0bc515791" providerId="LiveId" clId="{8553A319-8433-4677-8F80-E28D63617D4C}" dt="2025-09-24T14:25:24.273" v="56" actId="20577"/>
          <ac:spMkLst>
            <pc:docMk/>
            <pc:sldMk cId="3009805394" sldId="410"/>
            <ac:spMk id="3" creationId="{F5524EB8-D864-A4F1-14CF-2B13AFC2C8F0}"/>
          </ac:spMkLst>
        </pc:spChg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809032690" sldId="426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708600537" sldId="429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224006590" sldId="432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737597283" sldId="436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8553A319-8433-4677-8F80-E28D63617D4C}" dt="2025-09-24T13:51:56.963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925885175" sldId="451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1331428061" sldId="453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206178580" sldId="455"/>
        </pc:sldMkLst>
      </pc:sldChg>
      <pc:sldChg chg="modSp modAnim">
        <pc:chgData name="Aleksey Zimin" userId="7f2637d0bc515791" providerId="LiveId" clId="{8553A319-8433-4677-8F80-E28D63617D4C}" dt="2025-09-24T14:27:47.090" v="111" actId="313"/>
        <pc:sldMkLst>
          <pc:docMk/>
          <pc:sldMk cId="1222427046" sldId="471"/>
        </pc:sldMkLst>
        <pc:spChg chg="mod">
          <ac:chgData name="Aleksey Zimin" userId="7f2637d0bc515791" providerId="LiveId" clId="{8553A319-8433-4677-8F80-E28D63617D4C}" dt="2025-09-24T14:27:47.090" v="111" actId="313"/>
          <ac:spMkLst>
            <pc:docMk/>
            <pc:sldMk cId="1222427046" sldId="471"/>
            <ac:spMk id="3" creationId="{56A0B893-EF41-6232-0920-205CB5599C44}"/>
          </ac:spMkLst>
        </pc:spChg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142761125" sldId="479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1805410592" sldId="493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3999280030" sldId="494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2813211708" sldId="495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3779215969" sldId="496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3691758041" sldId="497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4107199609" sldId="500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3357739975" sldId="501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2445153675" sldId="502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2253230012" sldId="503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3787266202" sldId="504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3080907437" sldId="505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3340996165" sldId="506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3062880992" sldId="509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2893640457" sldId="511"/>
        </pc:sldMkLst>
      </pc:sldChg>
      <pc:sldChg chg="del">
        <pc:chgData name="Aleksey Zimin" userId="7f2637d0bc515791" providerId="LiveId" clId="{8553A319-8433-4677-8F80-E28D63617D4C}" dt="2025-09-24T13:51:43.026" v="0" actId="47"/>
        <pc:sldMkLst>
          <pc:docMk/>
          <pc:sldMk cId="3703700114" sldId="512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3:33:37.9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 24575,'15'-1'0,"1"-1"0,-1 0 0,26-8 0,29-4 0,347 7 0,-230 10 0,-128-3 0,0 3 0,87 14 0,5 0 0,-5-1 0,-111-11 0,57-1 0,-65-3 0,1 0 0,0 1 0,46 11 0,-8 0 0,-53-12 0,-1 0 0,0 2 0,0-1 0,0 2 0,0-1 0,0 2 0,20 10 0,11 9 0,1-3 0,0-1 0,88 26 0,-93-36 0,79 10 0,-1-1 0,-31-1 0,198 54 0,-236-58 0,74 9 0,17 5 0,5 22 0,-103-34 0,1-1 0,0-2 0,52 8 0,-55-13 0,0 2 0,-1 1 0,-1 2 0,48 23 0,-28-11 0,4-2 0,-41-17 0,-1 1 0,0 1 0,0 1 0,0 1 0,-1 0 0,-1 1 0,30 25 0,-34-25 0,1 0 0,1-1 0,0 0 0,18 8 0,39 26 0,-57-33 0,0-2 0,0 0 0,1-1 0,0-1 0,30 10 0,88 17 0,70 21 0,-151-39 0,1-2 0,1-3 0,76 6 0,-30-3 0,-55-6 0,71 1 0,-51-10 0,-40 0 0,0 0 0,0 2 0,0 0 0,0 2 0,29 7 0,-26-3 0,0-2 0,0-1 0,1-2 0,37 0 0,24 1 0,0 12 0,-65-10 0,-1 0 0,32 1 0,-9-5 0,-8-1 0,-1 2 0,0 1 0,40 10 0,-51-8 0,0-2 0,1 0 0,32-2 0,-35-2 0,0 2 0,-1 0 0,1 2 0,28 7 0,-14-1 0,0-2 0,59 3 0,32 5 0,-43 2 0,88 14 0,21-1 0,-185-29 0,-1 1 0,1 0 0,-1 0 0,0 1 0,1 1 0,-1 0 0,-1 0 0,1 1 0,-1 1 0,0 0 0,0 0 0,0 1 0,-1 0 0,0 0 0,12 13 0,31 42 0,-23-30 0,-2 2 0,-1 1 0,24 41 0,-32-45 0,-2 1 0,0 0 0,-3 1 0,0 1 0,8 42 0,-9-23 0,-5-25 0,-1 1 0,3 57 0,-7-39 0,-3 0 0,-1 0 0,-18 91 0,18-124 0,-1 0 0,-1 0 0,-1 0 0,0-1 0,0 1 0,-1-1 0,-1-1 0,0 1 0,-15 18 0,9-12 0,0 0 0,0 1 0,-15 38 0,-10 16 0,28-53 0,1 0 0,0 1 0,2 0 0,0 1 0,-5 41 0,3-21 0,-2 19 0,10-48 0,-1 0 0,-1 0 0,0-1 0,0 1 0,-2-1 0,0 0 0,0 0 0,-1 0 0,0-1 0,-1 0 0,-10 13 0,-7 3 0,-1-1 0,-1-1 0,-2-1 0,-30 20 0,-22 9 0,-112 56 0,175-101 0,-2-1 0,0-1 0,0 0 0,0-2 0,-1 0 0,-25 2 0,-6 2 0,24-5 0,-1-1 0,-29 0 0,33-3 0,0 2 0,0 0 0,-30 8 0,2 0 0,0-3 0,0-2 0,-1-2 0,-81-5 0,68-1 0,0 4 0,-78 10 0,59-2 0,-104-1 0,36-3 0,14 10 0,-44 2 0,157-17 0,-210-4 0,192 1 0,0-3 0,0-1 0,-55-17 0,6 1 0,64 18 0,1-2 0,-1-1 0,-43-19 0,57 17 0,1 1 0,0-2 0,0 0 0,1-1 0,0 0 0,1-1 0,1 0 0,0-1 0,1 0 0,0-1 0,1 0 0,-9-21 0,-1 0 0,-26-38 0,25 43 0,-28-57 0,40 71 0,0 0 0,1-1 0,1 0 0,1-1 0,0 1 0,2-1 0,-3-23 0,-9-96 0,8 91 0,-2-64 0,8 43 0,4-127 0,1 175 0,0 1 0,2 0 0,0 0 0,1 1 0,1 0 0,1 0 0,0 1 0,14-19 0,-17 28 0,0 0 0,1 0 0,0 1 0,0 0 0,0 0 0,1 1 0,0 0 0,1 1 0,-1-1 0,17-6 0,-7 4 0,0 2 0,1 0 0,0 0 0,28-3 0,24-4 0,-42 6 0,1 2 0,40-2 0,-29 7 0,-4 0 0,0-2 0,47-8 0,16-3 0,0 5 0,190 7 0,-121 4 0,1777-3 0,-1913-3 0,-1-2 0,0-1 0,0-1 0,-1-1 0,0-2 0,55-26 0,32-10 0,-92 36 0,0-2 0,48-29 0,-51 27 0,0 1 0,1 0 0,44-14 0,-25 14 0,0-1 0,-1-3 0,0-1 0,73-45 0,-88 43 0,42-42 0,-47 40 0,1 2 0,37-27 0,-8 17 0,-35 20 0,1 0 0,-2-1 0,1 0 0,-1-2 0,-1 1 0,23-26 0,-28 26 0,1 1 0,1 1 0,0 0 0,16-10 0,23-20 0,-6 3 0,1 3 0,61-35 0,-69 45 0,-21 14 0,1 2 0,0 0 0,1 1 0,35-9 0,-36 12 0,0-1 0,0-1 0,-1 0 0,0-2 0,28-15 0,-30 14 0,1 1 0,0 1 0,0 1 0,1 0 0,0 1 0,0 1 0,24-3 0,6-2 0,18-6 0,0 4 0,1 2 0,92-1 0,-95 10 0,-1-3 0,74-13 0,-45 5 0,1 5 0,145 7 0,-82 2 0,227-3-1365,-354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0:02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24575,'12'-1'0,"0"-1"0,0 0 0,19-5 0,22-4 0,80-1 0,178-22 0,-183 19 0,0 6 0,167 10 0,-112 1 0,-106-1 0,73-1 0,156-19 0,-152 6 0,220 11 0,-172 5 0,3138-3 0,-3298 3 0,-1 1 0,1 2 0,51 15 0,22 4 0,76 12 0,-108-13 0,19 5 0,0-6 0,114 43 0,-180-55 0,51 13 0,-66-20 0,1 2 0,-1 0 0,0 1 0,-1 1 0,1 1 0,-2 1 0,25 15 0,35 26 0,3-3 0,1-4 0,104 38 0,-126-56 0,-19-11 0,1-1 0,85 16 0,-62-16 0,113 36 0,-108-25 0,-22-7 0,67 15 0,121 36 0,-201-62 0,-2 1 0,1-2 0,0-1 0,38 0 0,-69-5 0,34-1 0,-1 1 0,1 2 0,-1 1 0,0 3 0,68 17 0,-75-15 0,0-1 0,0-1 0,50 2 0,-49-6 0,1 1 0,-1 2 0,36 10 0,-30-5 0,0-2 0,1-2 0,70 3 0,-89-8 0,106 12 0,-67-5 0,60-1 0,-22-7 0,672-30 0,-574 12 0,116-15 0,-87-9 0,-133 23 0,1 3 0,164-7 0,-226 20 0,0 0 0,-1-2 0,0-1 0,0-1 0,0-2 0,-1-1 0,27-13 0,23-7 0,-50 20 0,6-1 0,43-23 0,-43 16 0,1 2 0,38-13 0,-53 22 0,-1-2 0,0 0 0,-1-1 0,0-1 0,21-17 0,-15 12 0,46-27 0,6 1 0,-44 23 0,55-23 0,44-7 0,98-42 0,-193 79 0,0 0 0,1 2 0,67-9 0,23-7 0,-16-4 0,101-25 0,-168 47 0,1 1 0,86-1 0,-87 6 0,69-11 0,24-2 0,-86 14 0,88-15 0,-91 9 0,-1 3 0,54 2 0,-50 2 0,85-11 0,-42 0 0,96-1 0,30-2 0,-54 2 0,190 11 0,-156 4 0,-143-4 0,-1-3 0,60-10 0,-28 4 0,1 4 0,132 7 0,-85 2 0,1617-3 0,-1562 16 0,-17-1 0,50-15-1365,-198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0:11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0 778 24575,'804'23'0,"-217"-14"0,-346-11 0,-191 2 0,404-18 0,-283 5 0,211 11 0,-169 5 0,2836-3 0,-3020 2 0,1 1 0,33 7 0,-31-4 0,50 3 0,369-8 0,-216-2 0,-212-1 0,0 0 0,39-9 0,-38 5 0,1 2 0,29-1 0,-23 3 0,-1-2 0,0-1 0,0-1 0,0-1 0,32-13 0,140-66 0,-199 84 0,34-18 0,-1-3 0,-1-1 0,-1-1 0,-2-2 0,0-1 0,38-44 0,11 2 0,-6 19 0,-56 39 0,-1 0 0,28-23 0,-32 25 0,0 0 0,1 1 0,0 1 0,1 1 0,0 0 0,0 1 0,0 0 0,26-4 0,54-22 0,-76 23 0,0 0 0,1 1 0,0 1 0,0 1 0,1 1 0,-1 1 0,44-2 0,-22 3 0,46-8 0,-47 5 0,53-2 0,-68 6 0,0 0 0,32-9 0,37-3 0,44-1 0,-80 7 0,70 0 0,2292 10 0,-1378-3 0,-1035 2 0,-1-1 0,1 2 0,0-1 0,-1 1 0,1 0 0,-1 1 0,1 0 0,-1 0 0,12 7 0,5 6 0,36 27 0,5 4 0,-24-20 0,-1 2 0,-2 1 0,-1 2 0,-1 1 0,44 53 0,-42-39 0,91 81 0,-115-116 0,1 0 0,0 0 0,1-2 0,0 0 0,1-1 0,0-1 0,0 0 0,0-1 0,1-1 0,25 4 0,91 15 0,173 54 0,-42-6 0,-226-67 0,1 0 0,0-3 0,0-1 0,58-6 0,-12 2 0,0 0 0,171 21 0,-163-8 0,0-5 0,128-8 0,-69-1 0,688 4 0,-787 1 0,57 11 0,57 2 0,1928-16 0,-2075 0 0,1-2 0,39-8 0,-38 6 0,1 0 0,32 0 0,24 4 0,-23 2 0,0-3 0,0-3 0,83-16 0,-96 10-341,1 3 0,1 1-1,72 0 1,-93 7-6485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1:23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3320 24575,'112'1'0,"34"0"0,186-21 0,-267 14 0,66 2 0,13 0 0,-32-9 0,37-3 0,862 15 0,-491 3 0,1666-2 0,-2130 3 0,57 9 0,47 3 0,1015-13 0,-569-5 0,-509 5 0,112-4 0,-61-27 0,-104 20 0,-1-2 0,-1-2 0,47-20 0,116-64 0,-182 83 0,-1-1 0,0-2 0,0 0 0,-2-1 0,28-32 0,27-24 0,-14 19 0,-29 24 0,46-34 0,-52 45 0,-2 0 0,0-2 0,-1-1 0,-1-1 0,-2 0 0,0-2 0,-2 0 0,0-2 0,17-38 0,-17 23 0,-14 31 0,0 2 0,1-1 0,0 0 0,0 1 0,1 0 0,1 0 0,10-11 0,-5 5 0,0 0 0,-1 0 0,13-25 0,-14 23 0,0 1 0,2 0 0,17-21 0,60-81 0,-75 102 0,-1 0 0,-1-2 0,-1 1 0,-1-1 0,14-35 0,-14 31 0,1 0 0,1 0 0,22-31 0,26-34 0,-38 55 0,40-49 0,-43 59 0,6-5 0,43-39 0,-60 60 0,0 0 0,1 1 0,0 0 0,1 1 0,-1 0 0,1 0 0,0 1 0,0 0 0,0 1 0,12-3 0,101-26 0,-14 2 0,-58 18 0,-26 6 0,0 1 0,0 1 0,30-1 0,-29 3 0,52-11 0,-51 8 0,51-4 0,-44 8 0,-1-1 0,62-12 0,106-17 0,-146 23 0,-1 4 0,1 1 0,74 6 0,79-3 0,-125-14 0,-60 9 0,0 0 0,30 0 0,186 7 0,85-4 0,-210-13 0,-66 8 0,65-2 0,-75 6 0,0-1 0,0-2 0,47-14 0,44-7 0,-92 19 0,-1-2 0,0-1 0,-1-1 0,64-34 0,2 1 0,-61 29 0,6-3 0,56-29 0,-72 33 0,1 1 0,56-16 0,23-9 0,-89 30 0,46-21 0,0-2 0,75-50 0,83-54 0,-138 86 0,-50 27 0,-23 14 0,1 0 0,-1 1 0,1 0 0,1 1 0,-1 0 0,1 2 0,0 0 0,20-4 0,33-3 0,79-24 0,42-9 0,140-17 0,-263 50 0,-42 6 0,0 1 0,37-1 0,507 7 0,-532-3 0,63-11 0,-60 6 0,50-1 0,64 10 0,82-4 0,-152-12 0,-56 8 0,45-3 0,142 9 0,45-2 0,-145-11 0,-58 5 0,69-1 0,34 12 0,180-5 0,-221-12 0,43-2 0,422 15 0,-277 2 0,-284-2 0,-1-1 0,40-10 0,-37 7 0,-1 1 0,28-2 0,539 5 82,-286 3-1529,-279-2-5379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1:37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24575,'794'-18'0,"112"5"0,-588 15 0,89-26 0,-286 15 0,158 9 0,-112 2 0,3597-2 0,-3738 3 0,0 1 0,0 1 0,-1 1 0,0 1 0,0 1 0,26 13 0,0-2 0,182 79 0,-218-90 0,1 1 0,-2 1 0,26 22 0,13 8 0,-36-27 0,-1 0 0,0 0 0,-1 2 0,-1 0 0,0 1 0,17 26 0,-10-14 0,135 194 0,-117-164 0,1-6 0,-28-38 0,-1 0 0,0 1 0,11 23 0,11 36 0,14 26 0,-31-67 0,-2 1 0,-1 0 0,10 41 0,5 12 0,1 22 0,-21-76 0,-2 0 0,2-1 0,1 0 0,2 0 0,1-1 0,1 0 0,34 55 0,-7-18 0,-30-50 0,1 1 0,0-1 0,24 28 0,5 6 0,-33-41 0,0 0 0,1-1 0,16 15 0,-20-21 0,0-1 0,1 0 0,-1 0 0,1 0 0,0 0 0,-1-1 0,1 0 0,1 0 0,-1 0 0,0-1 0,0 0 0,9 1 0,27 5 0,60 18 0,27 4 0,81 2 0,-120-18 0,-47-7 0,66 4 0,-59-10 0,0 3 0,62 10 0,-36-3 0,-1-4 0,149-7 0,-83-2 0,306 3 0,-415 1 0,0 2 0,35 8 0,-33-4 0,56 2 0,613-8 0,-338-3 0,-342 4 0,0 0 0,40 9 0,-38-5 0,-1-2 0,30 1 0,-27-3 0,50 11 0,20 2 0,-13-7 0,114 26 0,-110-17 0,-55-10 0,43 17 0,25 5 0,-64-20 0,-1 2 0,0 1 0,-1 2 0,-1 1 0,0 2 0,56 37 0,69 33 0,-132-73 0,164 61 0,-162-61 0,26 14 0,51 34 0,-78-46 0,0-1 0,1-2 0,42 14 0,0 0 0,-28-12 0,1-2 0,1-2 0,85 11 0,-25-5 0,-31 0 0,139 55 0,-149-47 0,0-3 0,1-3 0,69 11 0,40 0 0,50 6 0,4-2 0,-122-11 0,46 7 0,-20-14 0,163-1 0,804-16 0,-606 1 0,-443-2 0,53-9 0,13-2 0,-42 6 0,86-21 0,-32 5 0,78 0 0,-128 13 0,0 5 0,136 6 0,-69 2 0,1407-3 0,-1528 1 43,-1 1 1,37 9-1,12 1-1538,-44-9-5331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0:02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24575,'12'-1'0,"0"-1"0,0 0 0,19-5 0,22-4 0,80-1 0,178-22 0,-183 19 0,0 6 0,167 10 0,-112 1 0,-106-1 0,73-1 0,156-19 0,-152 6 0,220 11 0,-172 5 0,3138-3 0,-3298 3 0,-1 1 0,1 2 0,51 15 0,22 4 0,76 12 0,-108-13 0,19 5 0,0-6 0,114 43 0,-180-55 0,51 13 0,-66-20 0,1 2 0,-1 0 0,0 1 0,-1 1 0,1 1 0,-2 1 0,25 15 0,35 26 0,3-3 0,1-4 0,104 38 0,-126-56 0,-19-11 0,1-1 0,85 16 0,-62-16 0,113 36 0,-108-25 0,-22-7 0,67 15 0,121 36 0,-201-62 0,-2 1 0,1-2 0,0-1 0,38 0 0,-69-5 0,34-1 0,-1 1 0,1 2 0,-1 1 0,0 3 0,68 17 0,-75-15 0,0-1 0,0-1 0,50 2 0,-49-6 0,1 1 0,-1 2 0,36 10 0,-30-5 0,0-2 0,1-2 0,70 3 0,-89-8 0,106 12 0,-67-5 0,60-1 0,-22-7 0,672-30 0,-574 12 0,116-15 0,-87-9 0,-133 23 0,1 3 0,164-7 0,-226 20 0,0 0 0,-1-2 0,0-1 0,0-1 0,0-2 0,-1-1 0,27-13 0,23-7 0,-50 20 0,6-1 0,43-23 0,-43 16 0,1 2 0,38-13 0,-53 22 0,-1-2 0,0 0 0,-1-1 0,0-1 0,21-17 0,-15 12 0,46-27 0,6 1 0,-44 23 0,55-23 0,44-7 0,98-42 0,-193 79 0,0 0 0,1 2 0,67-9 0,23-7 0,-16-4 0,101-25 0,-168 47 0,1 1 0,86-1 0,-87 6 0,69-11 0,24-2 0,-86 14 0,88-15 0,-91 9 0,-1 3 0,54 2 0,-50 2 0,85-11 0,-42 0 0,96-1 0,30-2 0,-54 2 0,190 11 0,-156 4 0,-143-4 0,-1-3 0,60-10 0,-28 4 0,1 4 0,132 7 0,-85 2 0,1617-3 0,-1562 16 0,-17-1 0,50-15-1365,-198 0-5461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0:11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0 778 24575,'804'23'0,"-217"-14"0,-346-11 0,-191 2 0,404-18 0,-283 5 0,211 11 0,-169 5 0,2836-3 0,-3020 2 0,1 1 0,33 7 0,-31-4 0,50 3 0,369-8 0,-216-2 0,-212-1 0,0 0 0,39-9 0,-38 5 0,1 2 0,29-1 0,-23 3 0,-1-2 0,0-1 0,0-1 0,0-1 0,32-13 0,140-66 0,-199 84 0,34-18 0,-1-3 0,-1-1 0,-1-1 0,-2-2 0,0-1 0,38-44 0,11 2 0,-6 19 0,-56 39 0,-1 0 0,28-23 0,-32 25 0,0 0 0,1 1 0,0 1 0,1 1 0,0 0 0,0 1 0,0 0 0,26-4 0,54-22 0,-76 23 0,0 0 0,1 1 0,0 1 0,0 1 0,1 1 0,-1 1 0,44-2 0,-22 3 0,46-8 0,-47 5 0,53-2 0,-68 6 0,0 0 0,32-9 0,37-3 0,44-1 0,-80 7 0,70 0 0,2292 10 0,-1378-3 0,-1035 2 0,-1-1 0,1 2 0,0-1 0,-1 1 0,1 0 0,-1 1 0,1 0 0,-1 0 0,12 7 0,5 6 0,36 27 0,5 4 0,-24-20 0,-1 2 0,-2 1 0,-1 2 0,-1 1 0,44 53 0,-42-39 0,91 81 0,-115-116 0,1 0 0,0 0 0,1-2 0,0 0 0,1-1 0,0-1 0,0 0 0,0-1 0,1-1 0,25 4 0,91 15 0,173 54 0,-42-6 0,-226-67 0,1 0 0,0-3 0,0-1 0,58-6 0,-12 2 0,0 0 0,171 21 0,-163-8 0,0-5 0,128-8 0,-69-1 0,688 4 0,-787 1 0,57 11 0,57 2 0,1928-16 0,-2075 0 0,1-2 0,39-8 0,-38 6 0,1 0 0,32 0 0,24 4 0,-23 2 0,0-3 0,0-3 0,83-16 0,-96 10-341,1 3 0,1 1-1,72 0 1,-93 7-6485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1:23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3320 24575,'112'1'0,"34"0"0,186-21 0,-267 14 0,66 2 0,13 0 0,-32-9 0,37-3 0,862 15 0,-491 3 0,1666-2 0,-2130 3 0,57 9 0,47 3 0,1015-13 0,-569-5 0,-509 5 0,112-4 0,-61-27 0,-104 20 0,-1-2 0,-1-2 0,47-20 0,116-64 0,-182 83 0,-1-1 0,0-2 0,0 0 0,-2-1 0,28-32 0,27-24 0,-14 19 0,-29 24 0,46-34 0,-52 45 0,-2 0 0,0-2 0,-1-1 0,-1-1 0,-2 0 0,0-2 0,-2 0 0,0-2 0,17-38 0,-17 23 0,-14 31 0,0 2 0,1-1 0,0 0 0,0 1 0,1 0 0,1 0 0,10-11 0,-5 5 0,0 0 0,-1 0 0,13-25 0,-14 23 0,0 1 0,2 0 0,17-21 0,60-81 0,-75 102 0,-1 0 0,-1-2 0,-1 1 0,-1-1 0,14-35 0,-14 31 0,1 0 0,1 0 0,22-31 0,26-34 0,-38 55 0,40-49 0,-43 59 0,6-5 0,43-39 0,-60 60 0,0 0 0,1 1 0,0 0 0,1 1 0,-1 0 0,1 0 0,0 1 0,0 0 0,0 1 0,12-3 0,101-26 0,-14 2 0,-58 18 0,-26 6 0,0 1 0,0 1 0,30-1 0,-29 3 0,52-11 0,-51 8 0,51-4 0,-44 8 0,-1-1 0,62-12 0,106-17 0,-146 23 0,-1 4 0,1 1 0,74 6 0,79-3 0,-125-14 0,-60 9 0,0 0 0,30 0 0,186 7 0,85-4 0,-210-13 0,-66 8 0,65-2 0,-75 6 0,0-1 0,0-2 0,47-14 0,44-7 0,-92 19 0,-1-2 0,0-1 0,-1-1 0,64-34 0,2 1 0,-61 29 0,6-3 0,56-29 0,-72 33 0,1 1 0,56-16 0,23-9 0,-89 30 0,46-21 0,0-2 0,75-50 0,83-54 0,-138 86 0,-50 27 0,-23 14 0,1 0 0,-1 1 0,1 0 0,1 1 0,-1 0 0,1 2 0,0 0 0,20-4 0,33-3 0,79-24 0,42-9 0,140-17 0,-263 50 0,-42 6 0,0 1 0,37-1 0,507 7 0,-532-3 0,63-11 0,-60 6 0,50-1 0,64 10 0,82-4 0,-152-12 0,-56 8 0,45-3 0,142 9 0,45-2 0,-145-11 0,-58 5 0,69-1 0,34 12 0,180-5 0,-221-12 0,43-2 0,422 15 0,-277 2 0,-284-2 0,-1-1 0,40-10 0,-37 7 0,-1 1 0,28-2 0,539 5 82,-286 3-1529,-279-2-5379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1:37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63 24575,'794'-18'0,"112"5"0,-588 15 0,89-26 0,-286 15 0,158 9 0,-112 2 0,3597-2 0,-3738 3 0,0 1 0,0 1 0,-1 1 0,0 1 0,0 1 0,26 13 0,0-2 0,182 79 0,-218-90 0,1 1 0,-2 1 0,26 22 0,13 8 0,-36-27 0,-1 0 0,0 0 0,-1 2 0,-1 0 0,0 1 0,17 26 0,-10-14 0,135 194 0,-117-164 0,1-6 0,-28-38 0,-1 0 0,0 1 0,11 23 0,11 36 0,14 26 0,-31-67 0,-2 1 0,-1 0 0,10 41 0,5 12 0,1 22 0,-21-76 0,-2 0 0,2-1 0,1 0 0,2 0 0,1-1 0,1 0 0,34 55 0,-7-18 0,-30-50 0,1 1 0,0-1 0,24 28 0,5 6 0,-33-41 0,0 0 0,1-1 0,16 15 0,-20-21 0,0-1 0,1 0 0,-1 0 0,1 0 0,0 0 0,-1-1 0,1 0 0,1 0 0,-1 0 0,0-1 0,0 0 0,9 1 0,27 5 0,60 18 0,27 4 0,81 2 0,-120-18 0,-47-7 0,66 4 0,-59-10 0,0 3 0,62 10 0,-36-3 0,-1-4 0,149-7 0,-83-2 0,306 3 0,-415 1 0,0 2 0,35 8 0,-33-4 0,56 2 0,613-8 0,-338-3 0,-342 4 0,0 0 0,40 9 0,-38-5 0,-1-2 0,30 1 0,-27-3 0,50 11 0,20 2 0,-13-7 0,114 26 0,-110-17 0,-55-10 0,43 17 0,25 5 0,-64-20 0,-1 2 0,0 1 0,-1 2 0,-1 1 0,0 2 0,56 37 0,69 33 0,-132-73 0,164 61 0,-162-61 0,26 14 0,51 34 0,-78-46 0,0-1 0,1-2 0,42 14 0,0 0 0,-28-12 0,1-2 0,1-2 0,85 11 0,-25-5 0,-31 0 0,139 55 0,-149-47 0,0-3 0,1-3 0,69 11 0,40 0 0,50 6 0,4-2 0,-122-11 0,46 7 0,-20-14 0,163-1 0,804-16 0,-606 1 0,-443-2 0,53-9 0,13-2 0,-42 6 0,86-21 0,-32 5 0,78 0 0,-128 13 0,0 5 0,136 6 0,-69 2 0,1407-3 0,-1528 1 43,-1 1 1,37 9-1,12 1-1538,-44-9-5331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3:33:37.9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36 24575,'15'-1'0,"1"-1"0,-1 0 0,26-8 0,29-4 0,347 7 0,-230 10 0,-128-3 0,0 3 0,87 14 0,5 0 0,-5-1 0,-111-11 0,57-1 0,-65-3 0,1 0 0,0 1 0,46 11 0,-8 0 0,-53-12 0,-1 0 0,0 2 0,0-1 0,0 2 0,0-1 0,0 2 0,20 10 0,11 9 0,1-3 0,0-1 0,88 26 0,-93-36 0,79 10 0,-1-1 0,-31-1 0,198 54 0,-236-58 0,74 9 0,17 5 0,5 22 0,-103-34 0,1-1 0,0-2 0,52 8 0,-55-13 0,0 2 0,-1 1 0,-1 2 0,48 23 0,-28-11 0,4-2 0,-41-17 0,-1 1 0,0 1 0,0 1 0,0 1 0,-1 0 0,-1 1 0,30 25 0,-34-25 0,1 0 0,1-1 0,0 0 0,18 8 0,39 26 0,-57-33 0,0-2 0,0 0 0,1-1 0,0-1 0,30 10 0,88 17 0,70 21 0,-151-39 0,1-2 0,1-3 0,76 6 0,-30-3 0,-55-6 0,71 1 0,-51-10 0,-40 0 0,0 0 0,0 2 0,0 0 0,0 2 0,29 7 0,-26-3 0,0-2 0,0-1 0,1-2 0,37 0 0,24 1 0,0 12 0,-65-10 0,-1 0 0,32 1 0,-9-5 0,-8-1 0,-1 2 0,0 1 0,40 10 0,-51-8 0,0-2 0,1 0 0,32-2 0,-35-2 0,0 2 0,-1 0 0,1 2 0,28 7 0,-14-1 0,0-2 0,59 3 0,32 5 0,-43 2 0,88 14 0,21-1 0,-185-29 0,-1 1 0,1 0 0,-1 0 0,0 1 0,1 1 0,-1 0 0,-1 0 0,1 1 0,-1 1 0,0 0 0,0 0 0,0 1 0,-1 0 0,0 0 0,12 13 0,31 42 0,-23-30 0,-2 2 0,-1 1 0,24 41 0,-32-45 0,-2 1 0,0 0 0,-3 1 0,0 1 0,8 42 0,-9-23 0,-5-25 0,-1 1 0,3 57 0,-7-39 0,-3 0 0,-1 0 0,-18 91 0,18-124 0,-1 0 0,-1 0 0,-1 0 0,0-1 0,0 1 0,-1-1 0,-1-1 0,0 1 0,-15 18 0,9-12 0,0 0 0,0 1 0,-15 38 0,-10 16 0,28-53 0,1 0 0,0 1 0,2 0 0,0 1 0,-5 41 0,3-21 0,-2 19 0,10-48 0,-1 0 0,-1 0 0,0-1 0,0 1 0,-2-1 0,0 0 0,0 0 0,-1 0 0,0-1 0,-1 0 0,-10 13 0,-7 3 0,-1-1 0,-1-1 0,-2-1 0,-30 20 0,-22 9 0,-112 56 0,175-101 0,-2-1 0,0-1 0,0 0 0,0-2 0,-1 0 0,-25 2 0,-6 2 0,24-5 0,-1-1 0,-29 0 0,33-3 0,0 2 0,0 0 0,-30 8 0,2 0 0,0-3 0,0-2 0,-1-2 0,-81-5 0,68-1 0,0 4 0,-78 10 0,59-2 0,-104-1 0,36-3 0,14 10 0,-44 2 0,157-17 0,-210-4 0,192 1 0,0-3 0,0-1 0,-55-17 0,6 1 0,64 18 0,1-2 0,-1-1 0,-43-19 0,57 17 0,1 1 0,0-2 0,0 0 0,1-1 0,0 0 0,1-1 0,1 0 0,0-1 0,1 0 0,0-1 0,1 0 0,-9-21 0,-1 0 0,-26-38 0,25 43 0,-28-57 0,40 71 0,0 0 0,1-1 0,1 0 0,1-1 0,0 1 0,2-1 0,-3-23 0,-9-96 0,8 91 0,-2-64 0,8 43 0,4-127 0,1 175 0,0 1 0,2 0 0,0 0 0,1 1 0,1 0 0,1 0 0,0 1 0,14-19 0,-17 28 0,0 0 0,1 0 0,0 1 0,0 0 0,0 0 0,1 1 0,0 0 0,1 1 0,-1-1 0,17-6 0,-7 4 0,0 2 0,1 0 0,0 0 0,28-3 0,24-4 0,-42 6 0,1 2 0,40-2 0,-29 7 0,-4 0 0,0-2 0,47-8 0,16-3 0,0 5 0,190 7 0,-121 4 0,1777-3 0,-1913-3 0,-1-2 0,0-1 0,0-1 0,-1-1 0,0-2 0,55-26 0,32-10 0,-92 36 0,0-2 0,48-29 0,-51 27 0,0 1 0,1 0 0,44-14 0,-25 14 0,0-1 0,-1-3 0,0-1 0,73-45 0,-88 43 0,42-42 0,-47 40 0,1 2 0,37-27 0,-8 17 0,-35 20 0,1 0 0,-2-1 0,1 0 0,-1-2 0,-1 1 0,23-26 0,-28 26 0,1 1 0,1 1 0,0 0 0,16-10 0,23-20 0,-6 3 0,1 3 0,61-35 0,-69 45 0,-21 14 0,1 2 0,0 0 0,1 1 0,35-9 0,-36 12 0,0-1 0,0-1 0,-1 0 0,0-2 0,28-15 0,-30 14 0,1 1 0,0 1 0,0 1 0,1 0 0,0 1 0,0 1 0,24-3 0,6-2 0,18-6 0,0 4 0,1 2 0,92-1 0,-95 10 0,-1-3 0,74-13 0,-45 5 0,1 5 0,145 7 0,-82 2 0,227-3-1365,-354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22T13:37:36.79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70 24575,'400'-34'0,"-273"18"0,116-1 0,261 15 0,-227 5 0,318-3 0,-567 3 0,0 1 0,0 1 0,0 2 0,0 1 0,-1 1 0,44 21 0,6 0 0,185 63 0,-205-69 0,54 32 0,-30-14 0,-66-34 0,-1 2 0,1 0 0,-1 1 0,-1 0 0,16 18 0,34 27 0,-20-28 0,69 35 0,-5-4 0,-64-32 0,-14-7 0,1-3 0,35 17 0,-59-32 0,19 10 0,1-1 0,0-2 0,1 0 0,0-2 0,0-1 0,40 4 0,-34-7 0,44 10 0,-46-6 0,58 3 0,-71-10 0,22 1 0,-1 1 0,75 14 0,104 18 0,-119-23 0,-68-9 0,59 11 0,286 66 0,-288-71 0,22 4 0,-12 0 0,1-3 0,179-9 0,-115-3 0,-123 2 0,0 2 0,0 2 0,72 14 0,-74-9 0,0-3 0,43 2 0,50 7 0,-77-7 0,0-2 0,93-4 0,-92-3 0,0 3 0,85 12 0,36 5 0,-102-13 0,-40 0 0,0 1 0,-1 1 0,0 3 0,0 0 0,-1 2 0,0 1 0,56 33 0,-64-29 0,-1 0 0,-1 2 0,-1 0 0,0 2 0,-1 0 0,30 44 0,-42-53 0,-1 1 0,0 0 0,-1 0 0,-1 1 0,0 0 0,-1 0 0,3 18 0,7 104 0,-5-38 0,31 148 0,-32-185 0,-2-1 0,-3 1 0,-6 72 0,1-22 0,0-87 0,0 1 0,-12 44 0,9-43 0,0 0 0,-2 34 0,6-22 0,-1 1 0,-14 63 0,8-52 0,7-39 0,-1 0 0,0 0 0,0-1 0,-1 1 0,0 0 0,-1-1 0,0 0 0,-7 12 0,-34 66 0,39-73 0,-1 0 0,0-1 0,-1 0 0,0 0 0,-1-1 0,0 0 0,-1-1 0,-22 21 0,-13 8 0,-67 79 0,32-31 0,61-72 0,-2 0 0,0-2 0,-1 0 0,0-1 0,-34 15 0,-6 4 0,43-25 0,0 0 0,0-1 0,-1-1 0,0-1 0,-1-1 0,-32 3 0,-5 2 0,-22 0 0,-1-3 0,-141-7 0,75-2 0,-1405 3 0,1527-2 0,-1-1 0,0-1 0,1-1 0,-45-16 0,-40-9 0,12 11 0,-117-41 0,145 40 0,51 15 0,-1 0 0,0-1 0,1-1 0,0-1 0,1-1 0,0 0 0,0-2 0,-23-17 0,-22-19 0,-13-11 0,71 54 0,-25-24 0,0-1 0,-34-47 0,56 65 0,1 0 0,0 0 0,0-1 0,2 1 0,-1-2 0,2 1 0,-1 0 0,2-1 0,0 0 0,0 0 0,-1-23 0,9-261 0,-3 278 0,2 0 0,0 0 0,1 0 0,1 1 0,0 0 0,2 0 0,0 1 0,20-31 0,-8 17 0,2 1 0,2 2 0,44-44 0,-30 42 0,-29 24 0,0-1 0,0 0 0,15-17 0,47-49 0,4-4 0,-53 52 0,1 1 0,2 2 0,0 0 0,53-34 0,-61 46 0,0 1 0,0 1 0,1 1 0,0 1 0,0 0 0,1 1 0,-1 1 0,37-3 0,13 3 0,79 6 0,-50 1 0,2588-3 0,-2660 1 0,0 2 0,44 10 0,31 3 0,-84-14 0,-2 0 0,1 1 0,0 1 0,-1 1 0,1 0 0,-1 0 0,0 2 0,-1 0 0,0 0 0,0 1 0,17 14 0,14 15 0,67 73 0,-45-43 0,-53-53 0,0 0 0,-1 1 0,0 0 0,-1 0 0,-1 1 0,-1 1 0,0 0 0,11 30 0,-8-6 0,-1-1 0,9 77 0,-6-38 0,-7-52 0,-3 0 0,4 40 0,-8-36 0,-1 125 0,0-134 0,-2-1 0,-1 0 0,0 1 0,-2-1 0,-9 23 0,7-23 0,-1 3 0,-1 1 0,-1-1 0,-1-1 0,-1 0 0,-31 41 0,23-38 0,-31 51 0,34-48 0,-36 46 0,40-61 0,-1-1 0,0-1 0,-1 0 0,-20 12 0,-24 18 0,28-20 0,-1-1 0,0-2 0,-2-2 0,-61 23 0,75-31 0,-50 22 0,50-20 0,-1-1 0,0-1 0,0-1 0,-1-1 0,0-1 0,0-1 0,-1-1 0,-25 1 0,-8-4 0,0 1 0,-61 12 0,38-4 0,1-3 0,-147-8 0,83-2 0,100 4 0,1 2 0,-71 14 0,74-12 0,-1-1 0,-61-2 0,-15 1 0,26 13 0,65-11 0,-1 0 0,-31 1 0,-274-5 0,153-3 0,148 1 0,0-2 0,-38-9 0,33 6 0,-43-4 0,-88 11 0,-42-3 0,96-14 0,68 8 0,-59-2 0,88 10 0,-38-1 0,-57-9 0,90 6 0,1 0 0,0-1 0,0-1 0,0-1 0,1 0 0,-23-14 0,-202-133 0,178 116 0,47 28 0,0 0 0,1-1 0,-27-22 0,28 19 0,-1 1 0,-32-18 0,35 23 0,0 0 0,1-1 0,0-1 0,1 0 0,-1-1 0,-11-14 0,8 3 0,1 0 0,-18-38 0,20 36 0,0 1 0,-24-31 0,18 29 0,1-1 0,2-1 0,0 0 0,2-1 0,0-1 0,3 0 0,0 0 0,-9-44 0,10 28 0,2 15 0,2 1 0,2-2 0,-2-30 0,5 24 0,0 1 0,1 1 0,1-1 0,9-51 0,-8 77 0,1 1 0,-1-1 0,1 1 0,1 0 0,0 0 0,0 0 0,1 0 0,0 1 0,0 0 0,1 0 0,0 0 0,0 1 0,1 0 0,0 0 0,1 0 0,-1 1 0,12-7 0,25-13 0,1 2 0,1 2 0,1 1 0,69-18 0,-74 32 0,0 1 0,0 3 0,0 1 0,70 6 0,-7-1 0,490-3 0,-562 2 0,0 1 0,37 9 0,-34-5 0,54 2 0,-54-8 0,0 2 0,-1 1 0,36 8 0,-21-3 0,1-4 0,-1-1 0,1-2 0,54-6 0,4 1 0,491 3 0,-571 2 0,0 1 0,-1 2 0,0 0 0,41 14 0,-40-10 0,0-1 0,1-1 0,57 4 0,242-12 0,-131-1 0,-174 0 0,1-2 0,-1 0 0,0-2 0,0 0 0,-1-2 0,0-1 0,33-17 0,-4 3 0,-16 6 0,-1-1 0,-1-2 0,48-36 0,-12-8 0,-52 46 0,0 1 0,1 1 0,24-16 0,74-51 0,-52 36 0,-33 21 0,-1 0 0,37-42 0,-37 35 0,56-45 0,-45 41 0,-1-1 0,56-68 0,-11 11 0,-66 77 0,37-27 0,-6 5 0,26-18 0,-48 39 0,34-32 0,9-3 0,-51 39 0,35-30 0,-31 22 0,2 1 0,1 1 0,47-27 0,98-40 0,-161 83 0,1 0 0,-1 1 0,1 1 0,0 0 0,0 0 0,25 0 0,85 5 0,-54 1 0,-27-4 0,0-1 0,73-14 0,-38 6 0,0 4 0,153 6 0,-87 3 0,648-3-1365,-762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0:02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24575,'12'-1'0,"0"-1"0,0 0 0,19-5 0,22-4 0,80-1 0,178-22 0,-183 19 0,0 6 0,167 10 0,-112 1 0,-106-1 0,73-1 0,156-19 0,-152 6 0,220 11 0,-172 5 0,3138-3 0,-3298 3 0,-1 1 0,1 2 0,51 15 0,22 4 0,76 12 0,-108-13 0,19 5 0,0-6 0,114 43 0,-180-55 0,51 13 0,-66-20 0,1 2 0,-1 0 0,0 1 0,-1 1 0,1 1 0,-2 1 0,25 15 0,35 26 0,3-3 0,1-4 0,104 38 0,-126-56 0,-19-11 0,1-1 0,85 16 0,-62-16 0,113 36 0,-108-25 0,-22-7 0,67 15 0,121 36 0,-201-62 0,-2 1 0,1-2 0,0-1 0,38 0 0,-69-5 0,34-1 0,-1 1 0,1 2 0,-1 1 0,0 3 0,68 17 0,-75-15 0,0-1 0,0-1 0,50 2 0,-49-6 0,1 1 0,-1 2 0,36 10 0,-30-5 0,0-2 0,1-2 0,70 3 0,-89-8 0,106 12 0,-67-5 0,60-1 0,-22-7 0,672-30 0,-574 12 0,116-15 0,-87-9 0,-133 23 0,1 3 0,164-7 0,-226 20 0,0 0 0,-1-2 0,0-1 0,0-1 0,0-2 0,-1-1 0,27-13 0,23-7 0,-50 20 0,6-1 0,43-23 0,-43 16 0,1 2 0,38-13 0,-53 22 0,-1-2 0,0 0 0,-1-1 0,0-1 0,21-17 0,-15 12 0,46-27 0,6 1 0,-44 23 0,55-23 0,44-7 0,98-42 0,-193 79 0,0 0 0,1 2 0,67-9 0,23-7 0,-16-4 0,101-25 0,-168 47 0,1 1 0,86-1 0,-87 6 0,69-11 0,24-2 0,-86 14 0,88-15 0,-91 9 0,-1 3 0,54 2 0,-50 2 0,85-11 0,-42 0 0,96-1 0,30-2 0,-54 2 0,190 11 0,-156 4 0,-143-4 0,-1-3 0,60-10 0,-28 4 0,1 4 0,132 7 0,-85 2 0,1617-3 0,-1562 16 0,-17-1 0,50-15-1365,-198 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0:02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24575,'12'-1'0,"0"-1"0,0 0 0,19-5 0,22-4 0,80-1 0,178-22 0,-183 19 0,0 6 0,167 10 0,-112 1 0,-106-1 0,73-1 0,156-19 0,-152 6 0,220 11 0,-172 5 0,3138-3 0,-3298 3 0,-1 1 0,1 2 0,51 15 0,22 4 0,76 12 0,-108-13 0,19 5 0,0-6 0,114 43 0,-180-55 0,51 13 0,-66-20 0,1 2 0,-1 0 0,0 1 0,-1 1 0,1 1 0,-2 1 0,25 15 0,35 26 0,3-3 0,1-4 0,104 38 0,-126-56 0,-19-11 0,1-1 0,85 16 0,-62-16 0,113 36 0,-108-25 0,-22-7 0,67 15 0,121 36 0,-201-62 0,-2 1 0,1-2 0,0-1 0,38 0 0,-69-5 0,34-1 0,-1 1 0,1 2 0,-1 1 0,0 3 0,68 17 0,-75-15 0,0-1 0,0-1 0,50 2 0,-49-6 0,1 1 0,-1 2 0,36 10 0,-30-5 0,0-2 0,1-2 0,70 3 0,-89-8 0,106 12 0,-67-5 0,60-1 0,-22-7 0,672-30 0,-574 12 0,116-15 0,-87-9 0,-133 23 0,1 3 0,164-7 0,-226 20 0,0 0 0,-1-2 0,0-1 0,0-1 0,0-2 0,-1-1 0,27-13 0,23-7 0,-50 20 0,6-1 0,43-23 0,-43 16 0,1 2 0,38-13 0,-53 22 0,-1-2 0,0 0 0,-1-1 0,0-1 0,21-17 0,-15 12 0,46-27 0,6 1 0,-44 23 0,55-23 0,44-7 0,98-42 0,-193 79 0,0 0 0,1 2 0,67-9 0,23-7 0,-16-4 0,101-25 0,-168 47 0,1 1 0,86-1 0,-87 6 0,69-11 0,24-2 0,-86 14 0,88-15 0,-91 9 0,-1 3 0,54 2 0,-50 2 0,85-11 0,-42 0 0,96-1 0,30-2 0,-54 2 0,190 11 0,-156 4 0,-143-4 0,-1-3 0,60-10 0,-28 4 0,1 4 0,132 7 0,-85 2 0,1617-3 0,-1562 16 0,-17-1 0,50-15-1365,-198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0:11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0 778 24575,'804'23'0,"-217"-14"0,-346-11 0,-191 2 0,404-18 0,-283 5 0,211 11 0,-169 5 0,2836-3 0,-3020 2 0,1 1 0,33 7 0,-31-4 0,50 3 0,369-8 0,-216-2 0,-212-1 0,0 0 0,39-9 0,-38 5 0,1 2 0,29-1 0,-23 3 0,-1-2 0,0-1 0,0-1 0,0-1 0,32-13 0,140-66 0,-199 84 0,34-18 0,-1-3 0,-1-1 0,-1-1 0,-2-2 0,0-1 0,38-44 0,11 2 0,-6 19 0,-56 39 0,-1 0 0,28-23 0,-32 25 0,0 0 0,1 1 0,0 1 0,1 1 0,0 0 0,0 1 0,0 0 0,26-4 0,54-22 0,-76 23 0,0 0 0,1 1 0,0 1 0,0 1 0,1 1 0,-1 1 0,44-2 0,-22 3 0,46-8 0,-47 5 0,53-2 0,-68 6 0,0 0 0,32-9 0,37-3 0,44-1 0,-80 7 0,70 0 0,2292 10 0,-1378-3 0,-1035 2 0,-1-1 0,1 2 0,0-1 0,-1 1 0,1 0 0,-1 1 0,1 0 0,-1 0 0,12 7 0,5 6 0,36 27 0,5 4 0,-24-20 0,-1 2 0,-2 1 0,-1 2 0,-1 1 0,44 53 0,-42-39 0,91 81 0,-115-116 0,1 0 0,0 0 0,1-2 0,0 0 0,1-1 0,0-1 0,0 0 0,0-1 0,1-1 0,25 4 0,91 15 0,173 54 0,-42-6 0,-226-67 0,1 0 0,0-3 0,0-1 0,58-6 0,-12 2 0,0 0 0,171 21 0,-163-8 0,0-5 0,128-8 0,-69-1 0,688 4 0,-787 1 0,57 11 0,57 2 0,1928-16 0,-2075 0 0,1-2 0,39-8 0,-38 6 0,1 0 0,32 0 0,24 4 0,-23 2 0,0-3 0,0-3 0,83-16 0,-96 10-341,1 3 0,1 1-1,72 0 1,-93 7-6485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0:02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1 185 24575,'12'-1'0,"0"-1"0,0 0 0,19-5 0,22-4 0,80-1 0,178-22 0,-183 19 0,0 6 0,167 10 0,-112 1 0,-106-1 0,73-1 0,156-19 0,-152 6 0,220 11 0,-172 5 0,3138-3 0,-3298 3 0,-1 1 0,1 2 0,51 15 0,22 4 0,76 12 0,-108-13 0,19 5 0,0-6 0,114 43 0,-180-55 0,51 13 0,-66-20 0,1 2 0,-1 0 0,0 1 0,-1 1 0,1 1 0,-2 1 0,25 15 0,35 26 0,3-3 0,1-4 0,104 38 0,-126-56 0,-19-11 0,1-1 0,85 16 0,-62-16 0,113 36 0,-108-25 0,-22-7 0,67 15 0,121 36 0,-201-62 0,-2 1 0,1-2 0,0-1 0,38 0 0,-69-5 0,34-1 0,-1 1 0,1 2 0,-1 1 0,0 3 0,68 17 0,-75-15 0,0-1 0,0-1 0,50 2 0,-49-6 0,1 1 0,-1 2 0,36 10 0,-30-5 0,0-2 0,1-2 0,70 3 0,-89-8 0,106 12 0,-67-5 0,60-1 0,-22-7 0,672-30 0,-574 12 0,116-15 0,-87-9 0,-133 23 0,1 3 0,164-7 0,-226 20 0,0 0 0,-1-2 0,0-1 0,0-1 0,0-2 0,-1-1 0,27-13 0,23-7 0,-50 20 0,6-1 0,43-23 0,-43 16 0,1 2 0,38-13 0,-53 22 0,-1-2 0,0 0 0,-1-1 0,0-1 0,21-17 0,-15 12 0,46-27 0,6 1 0,-44 23 0,55-23 0,44-7 0,98-42 0,-193 79 0,0 0 0,1 2 0,67-9 0,23-7 0,-16-4 0,101-25 0,-168 47 0,1 1 0,86-1 0,-87 6 0,69-11 0,24-2 0,-86 14 0,88-15 0,-91 9 0,-1 3 0,54 2 0,-50 2 0,85-11 0,-42 0 0,96-1 0,30-2 0,-54 2 0,190 11 0,-156 4 0,-143-4 0,-1-3 0,60-10 0,-28 4 0,1 4 0,132 7 0,-85 2 0,1617-3 0,-1562 16 0,-17-1 0,50-15-1365,-198 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0:11.0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0 778 24575,'804'23'0,"-217"-14"0,-346-11 0,-191 2 0,404-18 0,-283 5 0,211 11 0,-169 5 0,2836-3 0,-3020 2 0,1 1 0,33 7 0,-31-4 0,50 3 0,369-8 0,-216-2 0,-212-1 0,0 0 0,39-9 0,-38 5 0,1 2 0,29-1 0,-23 3 0,-1-2 0,0-1 0,0-1 0,0-1 0,32-13 0,140-66 0,-199 84 0,34-18 0,-1-3 0,-1-1 0,-1-1 0,-2-2 0,0-1 0,38-44 0,11 2 0,-6 19 0,-56 39 0,-1 0 0,28-23 0,-32 25 0,0 0 0,1 1 0,0 1 0,1 1 0,0 0 0,0 1 0,0 0 0,26-4 0,54-22 0,-76 23 0,0 0 0,1 1 0,0 1 0,0 1 0,1 1 0,-1 1 0,44-2 0,-22 3 0,46-8 0,-47 5 0,53-2 0,-68 6 0,0 0 0,32-9 0,37-3 0,44-1 0,-80 7 0,70 0 0,2292 10 0,-1378-3 0,-1035 2 0,-1-1 0,1 2 0,0-1 0,-1 1 0,1 0 0,-1 1 0,1 0 0,-1 0 0,12 7 0,5 6 0,36 27 0,5 4 0,-24-20 0,-1 2 0,-2 1 0,-1 2 0,-1 1 0,44 53 0,-42-39 0,91 81 0,-115-116 0,1 0 0,0 0 0,1-2 0,0 0 0,1-1 0,0-1 0,0 0 0,0-1 0,1-1 0,25 4 0,91 15 0,173 54 0,-42-6 0,-226-67 0,1 0 0,0-3 0,0-1 0,58-6 0,-12 2 0,0 0 0,171 21 0,-163-8 0,0-5 0,128-8 0,-69-1 0,688 4 0,-787 1 0,57 11 0,57 2 0,1928-16 0,-2075 0 0,1-2 0,39-8 0,-38 6 0,1 0 0,32 0 0,24 4 0,-23 2 0,0-3 0,0-3 0,83-16 0,-96 10-341,1 3 0,1 1-1,72 0 1,-93 7-6485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5T13:51:23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3320 24575,'112'1'0,"34"0"0,186-21 0,-267 14 0,66 2 0,13 0 0,-32-9 0,37-3 0,862 15 0,-491 3 0,1666-2 0,-2130 3 0,57 9 0,47 3 0,1015-13 0,-569-5 0,-509 5 0,112-4 0,-61-27 0,-104 20 0,-1-2 0,-1-2 0,47-20 0,116-64 0,-182 83 0,-1-1 0,0-2 0,0 0 0,-2-1 0,28-32 0,27-24 0,-14 19 0,-29 24 0,46-34 0,-52 45 0,-2 0 0,0-2 0,-1-1 0,-1-1 0,-2 0 0,0-2 0,-2 0 0,0-2 0,17-38 0,-17 23 0,-14 31 0,0 2 0,1-1 0,0 0 0,0 1 0,1 0 0,1 0 0,10-11 0,-5 5 0,0 0 0,-1 0 0,13-25 0,-14 23 0,0 1 0,2 0 0,17-21 0,60-81 0,-75 102 0,-1 0 0,-1-2 0,-1 1 0,-1-1 0,14-35 0,-14 31 0,1 0 0,1 0 0,22-31 0,26-34 0,-38 55 0,40-49 0,-43 59 0,6-5 0,43-39 0,-60 60 0,0 0 0,1 1 0,0 0 0,1 1 0,-1 0 0,1 0 0,0 1 0,0 0 0,0 1 0,12-3 0,101-26 0,-14 2 0,-58 18 0,-26 6 0,0 1 0,0 1 0,30-1 0,-29 3 0,52-11 0,-51 8 0,51-4 0,-44 8 0,-1-1 0,62-12 0,106-17 0,-146 23 0,-1 4 0,1 1 0,74 6 0,79-3 0,-125-14 0,-60 9 0,0 0 0,30 0 0,186 7 0,85-4 0,-210-13 0,-66 8 0,65-2 0,-75 6 0,0-1 0,0-2 0,47-14 0,44-7 0,-92 19 0,-1-2 0,0-1 0,-1-1 0,64-34 0,2 1 0,-61 29 0,6-3 0,56-29 0,-72 33 0,1 1 0,56-16 0,23-9 0,-89 30 0,46-21 0,0-2 0,75-50 0,83-54 0,-138 86 0,-50 27 0,-23 14 0,1 0 0,-1 1 0,1 0 0,1 1 0,-1 0 0,1 2 0,0 0 0,20-4 0,33-3 0,79-24 0,42-9 0,140-17 0,-263 50 0,-42 6 0,0 1 0,37-1 0,507 7 0,-532-3 0,63-11 0,-60 6 0,50-1 0,64 10 0,82-4 0,-152-12 0,-56 8 0,45-3 0,142 9 0,45-2 0,-145-11 0,-58 5 0,69-1 0,34 12 0,180-5 0,-221-12 0,43-2 0,422 15 0,-277 2 0,-284-2 0,-1-1 0,40-10 0,-37 7 0,-1 1 0,28-2 0,539 5 82,-286 3-1529,-279-2-5379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313FD6-7C7B-4426-BFC4-490AC0CFBE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351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7" Type="http://schemas.openxmlformats.org/officeDocument/2006/relationships/image" Target="../media/image24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5" Type="http://schemas.openxmlformats.org/officeDocument/2006/relationships/image" Target="../media/image23.png"/><Relationship Id="rId4" Type="http://schemas.openxmlformats.org/officeDocument/2006/relationships/customXml" Target="../ink/ink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20.png"/><Relationship Id="rId7" Type="http://schemas.openxmlformats.org/officeDocument/2006/relationships/image" Target="../media/image24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5" Type="http://schemas.openxmlformats.org/officeDocument/2006/relationships/image" Target="../media/image23.png"/><Relationship Id="rId4" Type="http://schemas.openxmlformats.org/officeDocument/2006/relationships/customXml" Target="../ink/ink11.xml"/><Relationship Id="rId9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.xml"/><Relationship Id="rId3" Type="http://schemas.openxmlformats.org/officeDocument/2006/relationships/image" Target="../media/image220.png"/><Relationship Id="rId7" Type="http://schemas.openxmlformats.org/officeDocument/2006/relationships/image" Target="../media/image24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6.xml"/><Relationship Id="rId5" Type="http://schemas.openxmlformats.org/officeDocument/2006/relationships/image" Target="../media/image23.png"/><Relationship Id="rId4" Type="http://schemas.openxmlformats.org/officeDocument/2006/relationships/customXml" Target="../ink/ink15.xml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93171-38EA-65CC-95CF-652C1E680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119-4A30-EA9B-77DA-C06E6FEBA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11FE9-FC8C-8E93-F670-4D5E7299B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1"/>
            <a:ext cx="7970194" cy="3293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949C8-D0EA-09EC-BBC9-19C1CD60B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48ECF0-F4FC-9D0F-0827-7B41CA0AAD34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29EE80-5D63-4426-F841-2414604F8C0B}"/>
              </a:ext>
            </a:extLst>
          </p:cNvPr>
          <p:cNvSpPr txBox="1"/>
          <p:nvPr/>
        </p:nvSpPr>
        <p:spPr>
          <a:xfrm>
            <a:off x="1671007" y="5131321"/>
            <a:ext cx="8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35EAF1-52B7-796E-FB46-CCD819C7690B}"/>
              </a:ext>
            </a:extLst>
          </p:cNvPr>
          <p:cNvSpPr txBox="1"/>
          <p:nvPr/>
        </p:nvSpPr>
        <p:spPr>
          <a:xfrm>
            <a:off x="3199155" y="550082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AAAAAAA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246275-4E31-A0E1-BE3D-1A96E176AEC0}"/>
              </a:ext>
            </a:extLst>
          </p:cNvPr>
          <p:cNvSpPr txBox="1"/>
          <p:nvPr/>
        </p:nvSpPr>
        <p:spPr>
          <a:xfrm>
            <a:off x="4957868" y="5100716"/>
            <a:ext cx="78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69970B-191B-4051-451F-25AEE2F5FA2C}"/>
              </a:ext>
            </a:extLst>
          </p:cNvPr>
          <p:cNvSpPr txBox="1"/>
          <p:nvPr/>
        </p:nvSpPr>
        <p:spPr>
          <a:xfrm>
            <a:off x="3438793" y="6112096"/>
            <a:ext cx="79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GCAG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12A0194-B870-DAAF-918E-C3EDED2272B5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542271" y="5331376"/>
            <a:ext cx="656884" cy="3695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8B60A06-E170-023A-0398-9E6F069CCCAE}"/>
              </a:ext>
            </a:extLst>
          </p:cNvPr>
          <p:cNvCxnSpPr>
            <a:cxnSpLocks/>
            <a:stCxn id="15" idx="3"/>
            <a:endCxn id="10" idx="3"/>
          </p:cNvCxnSpPr>
          <p:nvPr/>
        </p:nvCxnSpPr>
        <p:spPr>
          <a:xfrm flipV="1">
            <a:off x="4230741" y="5700881"/>
            <a:ext cx="196635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26BE63B-5FC6-E685-49BE-00F94C947CD2}"/>
              </a:ext>
            </a:extLst>
          </p:cNvPr>
          <p:cNvCxnSpPr>
            <a:cxnSpLocks/>
            <a:stCxn id="15" idx="1"/>
            <a:endCxn id="10" idx="1"/>
          </p:cNvCxnSpPr>
          <p:nvPr/>
        </p:nvCxnSpPr>
        <p:spPr>
          <a:xfrm flipH="1" flipV="1">
            <a:off x="3199155" y="5700881"/>
            <a:ext cx="239638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178542B-E98C-32BA-198C-B4AC8662380D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4427376" y="5300771"/>
            <a:ext cx="530492" cy="40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5129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5B961-0E49-69BD-B55F-405C43168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002CB-75F6-0791-2719-2E3B82AE5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7CB8-7845-D670-3A75-C8D5266CD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87986"/>
            <a:ext cx="10972800" cy="43897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Build k-mer graph,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 are nodes and k-1 exact overlaps are edges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</a:t>
            </a:r>
            <a:r>
              <a:rPr lang="en-US" dirty="0">
                <a:cs typeface="Courier New" panose="02070309020205020404" pitchFamily="49" charset="0"/>
              </a:rPr>
              <a:t>check continuations in both directions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none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GACAG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none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none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15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D713C-A3B4-8EDE-D04B-D078C582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BD51C9-FC86-2C2F-B8DD-BE70A249F183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2D26F9-6987-B9D1-9FDE-48F837756241}"/>
              </a:ext>
            </a:extLst>
          </p:cNvPr>
          <p:cNvCxnSpPr/>
          <p:nvPr/>
        </p:nvCxnSpPr>
        <p:spPr>
          <a:xfrm flipV="1">
            <a:off x="6096000" y="3432629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E3BA5A-BE33-42AC-5AE6-308EF3008D2B}"/>
              </a:ext>
            </a:extLst>
          </p:cNvPr>
          <p:cNvCxnSpPr>
            <a:cxnSpLocks/>
          </p:cNvCxnSpPr>
          <p:nvPr/>
        </p:nvCxnSpPr>
        <p:spPr>
          <a:xfrm>
            <a:off x="6085020" y="3734410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BEF633A-9622-2C29-1B95-BA51E539D8E9}"/>
              </a:ext>
            </a:extLst>
          </p:cNvPr>
          <p:cNvSpPr txBox="1"/>
          <p:nvPr/>
        </p:nvSpPr>
        <p:spPr>
          <a:xfrm>
            <a:off x="1108037" y="5843743"/>
            <a:ext cx="8896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Possibly unique continuation?  Check for backward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336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CD20-DBDC-8AB9-CE2D-C5ACF6205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9D06-3E06-DC73-BEAB-E58D33BFC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BB257-A012-64E9-3984-7DA642E53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87986"/>
            <a:ext cx="10972800" cy="43897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Build k-mer graph,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 are nodes and k-1 exact overlaps are edges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</a:t>
            </a:r>
            <a:r>
              <a:rPr lang="en-US" dirty="0">
                <a:cs typeface="Courier New" panose="02070309020205020404" pitchFamily="49" charset="0"/>
              </a:rPr>
              <a:t>check continuations in both directions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none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GACAG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none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none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70FDC8-E98A-9A0C-4EA8-D8D6744DB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199395-D67E-8EDB-2C6F-BD6BFA5DD53C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684FE6-B114-2674-FA62-90606B221EA3}"/>
              </a:ext>
            </a:extLst>
          </p:cNvPr>
          <p:cNvCxnSpPr/>
          <p:nvPr/>
        </p:nvCxnSpPr>
        <p:spPr>
          <a:xfrm flipV="1">
            <a:off x="6096000" y="3432629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7F6DB5-B80F-031A-1BCA-23BA7317A0AF}"/>
              </a:ext>
            </a:extLst>
          </p:cNvPr>
          <p:cNvCxnSpPr>
            <a:cxnSpLocks/>
          </p:cNvCxnSpPr>
          <p:nvPr/>
        </p:nvCxnSpPr>
        <p:spPr>
          <a:xfrm>
            <a:off x="6085020" y="3734410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E2AB99-B59F-5676-D02C-9E1C6A2090E2}"/>
              </a:ext>
            </a:extLst>
          </p:cNvPr>
          <p:cNvSpPr txBox="1"/>
          <p:nvPr/>
        </p:nvSpPr>
        <p:spPr>
          <a:xfrm>
            <a:off x="1108037" y="5843743"/>
            <a:ext cx="8896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Possibly unique continuation?  Check for backward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580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F409B-B440-83AB-9D34-073157438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9279-E907-E930-7F32-127F7BF6E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828E-9EB0-DD79-B3C9-EF7675D67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87986"/>
            <a:ext cx="10972800" cy="43897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Build k-mer graph,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 are nodes and k-1 exact overlaps are edges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</a:t>
            </a:r>
            <a:r>
              <a:rPr lang="en-US" dirty="0">
                <a:cs typeface="Courier New" panose="02070309020205020404" pitchFamily="49" charset="0"/>
              </a:rPr>
              <a:t>check continuations in both directions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none </a:t>
            </a:r>
            <a:r>
              <a:rPr lang="en-US" b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none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none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E4A93-7E52-12B6-8E11-AB61D0D5B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134FD4-2EE5-5774-53CF-A827782CF033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308DE59-74C7-A996-43D7-B6E78E612B13}"/>
              </a:ext>
            </a:extLst>
          </p:cNvPr>
          <p:cNvCxnSpPr/>
          <p:nvPr/>
        </p:nvCxnSpPr>
        <p:spPr>
          <a:xfrm flipV="1">
            <a:off x="6096000" y="3432629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7AA0E0C-5E41-0ABE-DF3A-41FA6438B346}"/>
              </a:ext>
            </a:extLst>
          </p:cNvPr>
          <p:cNvCxnSpPr>
            <a:cxnSpLocks/>
          </p:cNvCxnSpPr>
          <p:nvPr/>
        </p:nvCxnSpPr>
        <p:spPr>
          <a:xfrm>
            <a:off x="6085020" y="3734410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D1B11BB-ECC8-C497-BE6C-FD43378B5F84}"/>
              </a:ext>
            </a:extLst>
          </p:cNvPr>
          <p:cNvSpPr txBox="1"/>
          <p:nvPr/>
        </p:nvSpPr>
        <p:spPr>
          <a:xfrm>
            <a:off x="1108037" y="5843743"/>
            <a:ext cx="8896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cs typeface="Courier New" panose="02070309020205020404" pitchFamily="49" charset="0"/>
              </a:rPr>
              <a:t>No backward branch -- continue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632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C0EA3-3246-3BCD-E7F0-A18DD1874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4460-8AF6-DCCA-F327-079A70A8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6C881-2F85-4121-2E4F-080F9FEA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87986"/>
            <a:ext cx="10972800" cy="43897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Build k-mer graph,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 are nodes and k-1 exact overlaps are edges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</a:t>
            </a:r>
            <a:r>
              <a:rPr lang="en-US" dirty="0">
                <a:cs typeface="Courier New" panose="02070309020205020404" pitchFamily="49" charset="0"/>
              </a:rPr>
              <a:t>check continuations in both directions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GACAG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3DE90E-4C53-0541-F51F-0624DABBB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4C1F54-F6EE-25E7-D4E3-9C3A3943FA5C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9659B81-0923-BB9E-922E-BDA747B76E0A}"/>
              </a:ext>
            </a:extLst>
          </p:cNvPr>
          <p:cNvCxnSpPr/>
          <p:nvPr/>
        </p:nvCxnSpPr>
        <p:spPr>
          <a:xfrm flipV="1">
            <a:off x="6096000" y="3432629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0715F69-82B7-C0EF-9DE4-A45C4E85F357}"/>
              </a:ext>
            </a:extLst>
          </p:cNvPr>
          <p:cNvCxnSpPr>
            <a:cxnSpLocks/>
          </p:cNvCxnSpPr>
          <p:nvPr/>
        </p:nvCxnSpPr>
        <p:spPr>
          <a:xfrm>
            <a:off x="6085020" y="3734410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7A064B-0EEC-FD29-63AE-62D9DC418F40}"/>
              </a:ext>
            </a:extLst>
          </p:cNvPr>
          <p:cNvCxnSpPr>
            <a:cxnSpLocks/>
          </p:cNvCxnSpPr>
          <p:nvPr/>
        </p:nvCxnSpPr>
        <p:spPr>
          <a:xfrm flipH="1" flipV="1">
            <a:off x="4263540" y="3734410"/>
            <a:ext cx="458115" cy="3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69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93A23-6B38-B485-CDF3-340CFA90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E5904-6D91-6D96-0793-E5570AE7A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0291D-AA5E-5EAA-BA29-DD2A74D45F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87986"/>
            <a:ext cx="10972800" cy="43897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Build k-mer graph,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 are nodes and k-1 exact overlaps are edges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</a:t>
            </a:r>
            <a:r>
              <a:rPr lang="en-US" dirty="0">
                <a:cs typeface="Courier New" panose="02070309020205020404" pitchFamily="49" charset="0"/>
              </a:rPr>
              <a:t>check continuations in both directions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GACAG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9BD0-52B5-0343-D364-BF0AA7D32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F4ADB5-4F5E-07FD-C4D2-DE26B69E73DD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D39780-D411-614D-A5FB-2F9DCCA167EF}"/>
              </a:ext>
            </a:extLst>
          </p:cNvPr>
          <p:cNvCxnSpPr/>
          <p:nvPr/>
        </p:nvCxnSpPr>
        <p:spPr>
          <a:xfrm flipV="1">
            <a:off x="6096000" y="3432629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6D7235-5F9B-AD94-DE82-42DEF8235930}"/>
              </a:ext>
            </a:extLst>
          </p:cNvPr>
          <p:cNvCxnSpPr>
            <a:cxnSpLocks/>
          </p:cNvCxnSpPr>
          <p:nvPr/>
        </p:nvCxnSpPr>
        <p:spPr>
          <a:xfrm>
            <a:off x="6085020" y="3734410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882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F419C-9478-91AB-98BC-C753CF05F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3C42-1AF0-1516-DE5D-A140BE533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C471E-70EB-E535-7B5A-F13EC98C1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87986"/>
            <a:ext cx="10972800" cy="43897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Build k-mer graph,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 are nodes and k-1 exact overlaps are edges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</a:t>
            </a:r>
            <a:r>
              <a:rPr lang="en-US" dirty="0">
                <a:cs typeface="Courier New" panose="02070309020205020404" pitchFamily="49" charset="0"/>
              </a:rPr>
              <a:t>check continuations in both directions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GACAC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GACAG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Continue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846C4-0091-B32B-EB7A-412A62EFE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0BE9817-4443-E5C0-0429-6B5022DF6CF6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1E0BF9-A5E8-A51D-844C-FD09796A9CBF}"/>
              </a:ext>
            </a:extLst>
          </p:cNvPr>
          <p:cNvCxnSpPr/>
          <p:nvPr/>
        </p:nvCxnSpPr>
        <p:spPr>
          <a:xfrm flipV="1">
            <a:off x="6096000" y="3432629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339DE0-6691-7F10-00AB-1FAE75532E9B}"/>
              </a:ext>
            </a:extLst>
          </p:cNvPr>
          <p:cNvCxnSpPr>
            <a:cxnSpLocks/>
          </p:cNvCxnSpPr>
          <p:nvPr/>
        </p:nvCxnSpPr>
        <p:spPr>
          <a:xfrm>
            <a:off x="6085020" y="3734410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387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ECEB-8314-4F5B-A37B-470FD90D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Prperties</a:t>
            </a:r>
            <a:r>
              <a:rPr lang="en-US" dirty="0"/>
              <a:t> of the 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0B893-EF41-6232-0920-205CB559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k-mer is encountered only ONCE in the graph</a:t>
            </a:r>
            <a:endParaRPr lang="en-US" i="1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An assembly that visits </a:t>
            </a:r>
            <a:r>
              <a:rPr lang="en-US">
                <a:cs typeface="Courier New" panose="02070309020205020404" pitchFamily="49" charset="0"/>
              </a:rPr>
              <a:t>each edge </a:t>
            </a:r>
            <a:r>
              <a:rPr lang="en-US" dirty="0">
                <a:cs typeface="Courier New" panose="02070309020205020404" pitchFamily="49" charset="0"/>
              </a:rPr>
              <a:t>once can collapse repeats (some edges may need to be visited more than once in loops)</a:t>
            </a:r>
          </a:p>
          <a:p>
            <a:r>
              <a:rPr lang="en-US" dirty="0">
                <a:cs typeface="Courier New" panose="02070309020205020404" pitchFamily="49" charset="0"/>
              </a:rPr>
              <a:t>Can use k-mer counts to see how many times need to go through each node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5FEC9-20C9-4652-BA81-FFC82D476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2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325D-839F-A8C7-19DB-7D03BBD2F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K-unitigs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55E7-B584-3612-A29A-58FD462AD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901079"/>
          </a:xfrm>
        </p:spPr>
        <p:txBody>
          <a:bodyPr>
            <a:normAutofit/>
          </a:bodyPr>
          <a:lstStyle/>
          <a:p>
            <a:r>
              <a:rPr lang="en-US" dirty="0"/>
              <a:t>K-unitigs are DNA sequences that correspond to strictly linear paths through K-mer graph</a:t>
            </a:r>
          </a:p>
          <a:p>
            <a:pPr lvl="1"/>
            <a:r>
              <a:rPr lang="en-US" dirty="0"/>
              <a:t>No forward or backward branches allowed</a:t>
            </a:r>
          </a:p>
          <a:p>
            <a:pPr lvl="1"/>
            <a:r>
              <a:rPr lang="en-US" dirty="0"/>
              <a:t>Can overlap exactly by K-1 bases with one or more other K-unitigs</a:t>
            </a:r>
          </a:p>
          <a:p>
            <a:pPr lvl="1"/>
            <a:r>
              <a:rPr lang="en-US" dirty="0"/>
              <a:t>All K-</a:t>
            </a:r>
            <a:r>
              <a:rPr lang="en-US" dirty="0" err="1"/>
              <a:t>mers</a:t>
            </a:r>
            <a:r>
              <a:rPr lang="en-US" dirty="0"/>
              <a:t> in k-unitigs are distinct (no K-mer is repeated twice)</a:t>
            </a:r>
          </a:p>
          <a:p>
            <a:r>
              <a:rPr lang="en-US" dirty="0"/>
              <a:t>A more compact representation of K-mer graph </a:t>
            </a:r>
          </a:p>
          <a:p>
            <a:pPr lvl="1"/>
            <a:r>
              <a:rPr lang="en-US" dirty="0"/>
              <a:t>K-unitigs are nodes</a:t>
            </a:r>
          </a:p>
          <a:p>
            <a:pPr lvl="1"/>
            <a:r>
              <a:rPr lang="en-US" dirty="0"/>
              <a:t>K-1 exact overlaps are edges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3F39EE-0A3B-CDEE-67CC-21AEB0A2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56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AA196-3973-F5F7-8389-C4B5891B4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2601-726E-6A78-855B-D2AEFAD6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K-unitigs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B2B54-2F5A-F642-85AC-744709BA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7F0D5-32A3-0F18-AE7A-83631F277D79}"/>
              </a:ext>
            </a:extLst>
          </p:cNvPr>
          <p:cNvSpPr txBox="1"/>
          <p:nvPr/>
        </p:nvSpPr>
        <p:spPr>
          <a:xfrm>
            <a:off x="1570617" y="3239556"/>
            <a:ext cx="83407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GATAACAAAGATAGAC                ATGAGACTAAATAA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AGATAGACATAACAAGATACATCAATGAGACT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AGATACGACAATAGATAGAC                ATGAGACTAAACATGAC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584AE-D2C7-6A1C-8506-1CAE35112C4D}"/>
              </a:ext>
            </a:extLst>
          </p:cNvPr>
          <p:cNvSpPr txBox="1"/>
          <p:nvPr/>
        </p:nvSpPr>
        <p:spPr>
          <a:xfrm>
            <a:off x="4251478" y="1835047"/>
            <a:ext cx="2979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Example: K=9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1B88AC9-3E43-3579-77D0-E05B7694AF07}"/>
              </a:ext>
            </a:extLst>
          </p:cNvPr>
          <p:cNvSpPr/>
          <p:nvPr/>
        </p:nvSpPr>
        <p:spPr>
          <a:xfrm>
            <a:off x="3496235" y="3239556"/>
            <a:ext cx="1247887" cy="923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F45A17-0CA8-EFB5-963F-E7B97C046FA6}"/>
              </a:ext>
            </a:extLst>
          </p:cNvPr>
          <p:cNvSpPr/>
          <p:nvPr/>
        </p:nvSpPr>
        <p:spPr>
          <a:xfrm>
            <a:off x="7144870" y="3262864"/>
            <a:ext cx="1247887" cy="9236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8551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3F8C9-6D0B-D747-5E37-759C92F8D2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12174-0AB5-68F5-455A-D117A30B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K-unitigs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B8D9A-0419-31A8-8C8A-B57C71242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4DBC2C-9AF5-054E-05DB-55412B54D653}"/>
              </a:ext>
            </a:extLst>
          </p:cNvPr>
          <p:cNvSpPr txBox="1"/>
          <p:nvPr/>
        </p:nvSpPr>
        <p:spPr>
          <a:xfrm>
            <a:off x="1570617" y="3239556"/>
            <a:ext cx="83407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GATAACAAAGATAGAC                ATGAGACTAAATAA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AGATAGACATAACAAGATACATCAATGAGACT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AGATACGACAATAGATAGAC                ATGAGACTAAACATGAC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FF5F43-B823-F896-B251-1DA983DC0274}"/>
              </a:ext>
            </a:extLst>
          </p:cNvPr>
          <p:cNvSpPr txBox="1"/>
          <p:nvPr/>
        </p:nvSpPr>
        <p:spPr>
          <a:xfrm>
            <a:off x="4251478" y="1835047"/>
            <a:ext cx="2979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Example: K=9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B7DE85-0DD9-6227-20E6-313E30CA94AB}"/>
              </a:ext>
            </a:extLst>
          </p:cNvPr>
          <p:cNvSpPr txBox="1"/>
          <p:nvPr/>
        </p:nvSpPr>
        <p:spPr>
          <a:xfrm>
            <a:off x="4360847" y="4290121"/>
            <a:ext cx="2399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Four paths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B0EDB37-670D-33DB-DC02-79AE4FA8F31E}"/>
                  </a:ext>
                </a:extLst>
              </p14:cNvPr>
              <p14:cNvContentPartPr/>
              <p14:nvPr/>
            </p14:nvContentPartPr>
            <p14:xfrm>
              <a:off x="2215609" y="3235913"/>
              <a:ext cx="7024320" cy="40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B0EDB37-670D-33DB-DC02-79AE4FA8F31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489" y="3229793"/>
                <a:ext cx="703656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2217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BD408-000E-10F1-1A5E-987BB907B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1439E-6159-E90D-F0DB-8BA5C8D3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B188A-C842-1664-5DCB-D5EBF3E50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596541"/>
            <a:ext cx="7970194" cy="329309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/>
              <a:t>Reads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R1:AACAT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R2: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R3: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R4: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R5:GACG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R6: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 </a:t>
            </a:r>
            <a:b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R7: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 assembly</a:t>
            </a:r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3F5140-C0EE-AC3B-F4B8-403F3CE3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4FB8B3-F87D-B974-C95A-135951D3F182}"/>
              </a:ext>
            </a:extLst>
          </p:cNvPr>
          <p:cNvSpPr txBox="1"/>
          <p:nvPr/>
        </p:nvSpPr>
        <p:spPr>
          <a:xfrm>
            <a:off x="8641744" y="1838112"/>
            <a:ext cx="17938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Overlaps (min 3):</a:t>
            </a:r>
          </a:p>
          <a:p>
            <a:r>
              <a:rPr lang="en-US" dirty="0"/>
              <a:t>R1 R2 4</a:t>
            </a:r>
          </a:p>
          <a:p>
            <a:r>
              <a:rPr lang="en-US" dirty="0"/>
              <a:t>R2 R3 5</a:t>
            </a:r>
          </a:p>
          <a:p>
            <a:r>
              <a:rPr lang="en-US" dirty="0"/>
              <a:t>R2 R6 5</a:t>
            </a:r>
          </a:p>
          <a:p>
            <a:r>
              <a:rPr lang="en-US" dirty="0"/>
              <a:t>R2 R7 3</a:t>
            </a:r>
          </a:p>
          <a:p>
            <a:r>
              <a:rPr lang="en-US" dirty="0"/>
              <a:t>R3 R4 3</a:t>
            </a:r>
          </a:p>
          <a:p>
            <a:r>
              <a:rPr lang="en-US" dirty="0"/>
              <a:t>R3 R5 3</a:t>
            </a:r>
          </a:p>
          <a:p>
            <a:r>
              <a:rPr lang="en-US" dirty="0"/>
              <a:t>R3 R6 6</a:t>
            </a:r>
          </a:p>
          <a:p>
            <a:r>
              <a:rPr lang="en-US" dirty="0"/>
              <a:t>R4 R5 5</a:t>
            </a:r>
          </a:p>
          <a:p>
            <a:r>
              <a:rPr lang="en-US" dirty="0"/>
              <a:t>R5 R6 3</a:t>
            </a:r>
          </a:p>
          <a:p>
            <a:r>
              <a:rPr lang="en-US" dirty="0"/>
              <a:t>R5 R7 3</a:t>
            </a:r>
          </a:p>
          <a:p>
            <a:r>
              <a:rPr lang="en-US" dirty="0"/>
              <a:t>R6 R7 3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F3E22-D4F4-0C48-6BE9-D3DB9F45239E}"/>
              </a:ext>
            </a:extLst>
          </p:cNvPr>
          <p:cNvSpPr txBox="1"/>
          <p:nvPr/>
        </p:nvSpPr>
        <p:spPr>
          <a:xfrm>
            <a:off x="1671007" y="5131321"/>
            <a:ext cx="8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62957-16F2-A422-8D24-934FDF0610AA}"/>
              </a:ext>
            </a:extLst>
          </p:cNvPr>
          <p:cNvSpPr txBox="1"/>
          <p:nvPr/>
        </p:nvSpPr>
        <p:spPr>
          <a:xfrm>
            <a:off x="3199155" y="5500826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AAAAAAA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FB50B8-E36C-D443-BF78-B5181B10F35F}"/>
              </a:ext>
            </a:extLst>
          </p:cNvPr>
          <p:cNvSpPr txBox="1"/>
          <p:nvPr/>
        </p:nvSpPr>
        <p:spPr>
          <a:xfrm>
            <a:off x="4957868" y="5100716"/>
            <a:ext cx="78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8B1276-8A75-2BEB-9E30-40644AB96427}"/>
              </a:ext>
            </a:extLst>
          </p:cNvPr>
          <p:cNvSpPr txBox="1"/>
          <p:nvPr/>
        </p:nvSpPr>
        <p:spPr>
          <a:xfrm>
            <a:off x="3438793" y="6112096"/>
            <a:ext cx="79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GCAG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EE1D1A-8418-8A3D-ED79-C1E27F5A62F4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542271" y="5331376"/>
            <a:ext cx="656884" cy="3695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74B7B-E640-35EF-5A97-3DEC6DFA7135}"/>
              </a:ext>
            </a:extLst>
          </p:cNvPr>
          <p:cNvCxnSpPr>
            <a:cxnSpLocks/>
            <a:stCxn id="15" idx="3"/>
            <a:endCxn id="10" idx="3"/>
          </p:cNvCxnSpPr>
          <p:nvPr/>
        </p:nvCxnSpPr>
        <p:spPr>
          <a:xfrm flipV="1">
            <a:off x="4230741" y="5700881"/>
            <a:ext cx="196635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9E88DC5-781F-B863-B383-E964EDB9CF06}"/>
              </a:ext>
            </a:extLst>
          </p:cNvPr>
          <p:cNvCxnSpPr>
            <a:cxnSpLocks/>
            <a:stCxn id="15" idx="1"/>
            <a:endCxn id="10" idx="1"/>
          </p:cNvCxnSpPr>
          <p:nvPr/>
        </p:nvCxnSpPr>
        <p:spPr>
          <a:xfrm flipH="1" flipV="1">
            <a:off x="3199155" y="5700881"/>
            <a:ext cx="239638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92A0F29A-F069-1A3D-05D1-3DC023B36957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4427376" y="5300771"/>
            <a:ext cx="530492" cy="40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1BDB242-C679-E715-FB1A-AC3FF931BB20}"/>
                  </a:ext>
                </a:extLst>
              </p14:cNvPr>
              <p14:cNvContentPartPr/>
              <p14:nvPr/>
            </p14:nvContentPartPr>
            <p14:xfrm>
              <a:off x="1733138" y="5128943"/>
              <a:ext cx="3953520" cy="131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1BDB242-C679-E715-FB1A-AC3FF931BB2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7018" y="5122823"/>
                <a:ext cx="3965760" cy="13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6341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33891-5751-97B2-E9F8-83B606E9E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DA7DE-08A8-728F-F298-092D4E61D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K-unitigs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3A990-F5CE-B8A8-D280-9E71B24F4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CD2E04-9EB9-6763-9BAC-5486A8908387}"/>
              </a:ext>
            </a:extLst>
          </p:cNvPr>
          <p:cNvSpPr txBox="1"/>
          <p:nvPr/>
        </p:nvSpPr>
        <p:spPr>
          <a:xfrm>
            <a:off x="1570617" y="3239556"/>
            <a:ext cx="83407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GATAACAAAGATAGAC                ATGAGACTAAATAA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AGATAGACATAACAAGATACATCAATGAGACT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AGATACGACAATAGATAGAC                ATGAGACTAAACATGAC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ECF1A-1AD5-2BB1-4C25-ACFB11718AB5}"/>
              </a:ext>
            </a:extLst>
          </p:cNvPr>
          <p:cNvSpPr txBox="1"/>
          <p:nvPr/>
        </p:nvSpPr>
        <p:spPr>
          <a:xfrm>
            <a:off x="4251478" y="1835047"/>
            <a:ext cx="2979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Example: K=9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474F8-28F8-FD93-46CA-F967F85F00DF}"/>
              </a:ext>
            </a:extLst>
          </p:cNvPr>
          <p:cNvSpPr txBox="1"/>
          <p:nvPr/>
        </p:nvSpPr>
        <p:spPr>
          <a:xfrm>
            <a:off x="4360847" y="4290121"/>
            <a:ext cx="2399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Four paths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18E47EF6-8530-F7B9-6587-142DDD5B8CE4}"/>
                  </a:ext>
                </a:extLst>
              </p14:cNvPr>
              <p14:cNvContentPartPr/>
              <p14:nvPr/>
            </p14:nvContentPartPr>
            <p14:xfrm>
              <a:off x="2215609" y="3235913"/>
              <a:ext cx="7024320" cy="40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18E47EF6-8530-F7B9-6587-142DDD5B8C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489" y="3229793"/>
                <a:ext cx="7036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124E3374-3F8A-2984-4872-8AF164AEEEBA}"/>
                  </a:ext>
                </a:extLst>
              </p14:cNvPr>
              <p14:cNvContentPartPr/>
              <p14:nvPr/>
            </p14:nvContentPartPr>
            <p14:xfrm>
              <a:off x="2205169" y="3926033"/>
              <a:ext cx="7132320" cy="323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124E3374-3F8A-2984-4872-8AF164AEEEB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049" y="3919913"/>
                <a:ext cx="7144560" cy="335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7775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66EB6-0524-53D3-3183-43F3E227E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31C50-BB81-2E77-006B-3CB42158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K-unitigs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D1494D-A3AD-30C0-13B2-61C23CF6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F57473-1A3C-D8DA-C9F5-F862EC6B1D9A}"/>
              </a:ext>
            </a:extLst>
          </p:cNvPr>
          <p:cNvSpPr txBox="1"/>
          <p:nvPr/>
        </p:nvSpPr>
        <p:spPr>
          <a:xfrm>
            <a:off x="1570617" y="3239556"/>
            <a:ext cx="83407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GATAACAAAGATAGAC                ATGAGACTAAATAA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AGATAGACATAACAAGATACATCAATGAGACT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AGATACGACAATAGATAGAC                ATGAGACTAAACATGAC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CDADCF-2911-CDBD-19E2-032DD26421AA}"/>
              </a:ext>
            </a:extLst>
          </p:cNvPr>
          <p:cNvSpPr txBox="1"/>
          <p:nvPr/>
        </p:nvSpPr>
        <p:spPr>
          <a:xfrm>
            <a:off x="4251478" y="1835047"/>
            <a:ext cx="2979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Example: K=9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021EA6-C5F5-0D5E-C835-EB646C4B3BFF}"/>
              </a:ext>
            </a:extLst>
          </p:cNvPr>
          <p:cNvSpPr txBox="1"/>
          <p:nvPr/>
        </p:nvSpPr>
        <p:spPr>
          <a:xfrm>
            <a:off x="4360847" y="4290121"/>
            <a:ext cx="2399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Four paths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0664E84-FAF9-FA47-B17A-CF57C8D4F861}"/>
                  </a:ext>
                </a:extLst>
              </p14:cNvPr>
              <p14:cNvContentPartPr/>
              <p14:nvPr/>
            </p14:nvContentPartPr>
            <p14:xfrm>
              <a:off x="2215609" y="3235913"/>
              <a:ext cx="7024320" cy="40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0664E84-FAF9-FA47-B17A-CF57C8D4F86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489" y="3229793"/>
                <a:ext cx="7036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DF487FE-49F9-050E-D3C7-5D69B4B8E548}"/>
                  </a:ext>
                </a:extLst>
              </p14:cNvPr>
              <p14:cNvContentPartPr/>
              <p14:nvPr/>
            </p14:nvContentPartPr>
            <p14:xfrm>
              <a:off x="2205169" y="3926033"/>
              <a:ext cx="7132320" cy="323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DF487FE-49F9-050E-D3C7-5D69B4B8E5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049" y="3919913"/>
                <a:ext cx="71445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5C76812-1555-7E8B-8E37-B600DD39F770}"/>
                  </a:ext>
                </a:extLst>
              </p14:cNvPr>
              <p14:cNvContentPartPr/>
              <p14:nvPr/>
            </p14:nvContentPartPr>
            <p14:xfrm>
              <a:off x="2194009" y="3129353"/>
              <a:ext cx="7077600" cy="1195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5C76812-1555-7E8B-8E37-B600DD39F77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7889" y="3123233"/>
                <a:ext cx="7089840" cy="1208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54467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8E303-CAE7-019E-8D5A-397731D0C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B4CD-0F7A-A465-2F7E-084A66FCE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K-unitigs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DD0A5-9350-6919-76EB-AB03F5F6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E992A-4D9C-FA4E-2A4E-BA8807EB5712}"/>
              </a:ext>
            </a:extLst>
          </p:cNvPr>
          <p:cNvSpPr txBox="1"/>
          <p:nvPr/>
        </p:nvSpPr>
        <p:spPr>
          <a:xfrm>
            <a:off x="1570617" y="3239556"/>
            <a:ext cx="83407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GATAACAAAGATAGAC                ATGAGACTAAATAA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AGATAGACATAACAAGATACATCAATGAGACT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AGATACGACAATAGATAGAC                ATGAGACTAAACATGAC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68E9E-1795-5D8E-27CF-1DE160C1E555}"/>
              </a:ext>
            </a:extLst>
          </p:cNvPr>
          <p:cNvSpPr txBox="1"/>
          <p:nvPr/>
        </p:nvSpPr>
        <p:spPr>
          <a:xfrm>
            <a:off x="4251478" y="1835047"/>
            <a:ext cx="2979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Example: K=9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9A8EED-650E-4478-2054-51B127185E2A}"/>
              </a:ext>
            </a:extLst>
          </p:cNvPr>
          <p:cNvSpPr txBox="1"/>
          <p:nvPr/>
        </p:nvSpPr>
        <p:spPr>
          <a:xfrm>
            <a:off x="4360847" y="4290121"/>
            <a:ext cx="2399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Four paths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E1D30BF-4B21-9320-62B0-5C6CCE3369C1}"/>
                  </a:ext>
                </a:extLst>
              </p14:cNvPr>
              <p14:cNvContentPartPr/>
              <p14:nvPr/>
            </p14:nvContentPartPr>
            <p14:xfrm>
              <a:off x="2215609" y="3235913"/>
              <a:ext cx="7024320" cy="40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E1D30BF-4B21-9320-62B0-5C6CCE3369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489" y="3229793"/>
                <a:ext cx="7036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0692D19-3D4E-D8DE-5BCB-EA113468D83F}"/>
                  </a:ext>
                </a:extLst>
              </p14:cNvPr>
              <p14:cNvContentPartPr/>
              <p14:nvPr/>
            </p14:nvContentPartPr>
            <p14:xfrm>
              <a:off x="2205169" y="3926033"/>
              <a:ext cx="7132320" cy="323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0692D19-3D4E-D8DE-5BCB-EA113468D83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049" y="3919913"/>
                <a:ext cx="71445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D5B8817-5DBD-1E6D-3712-7B28C4EC64EC}"/>
                  </a:ext>
                </a:extLst>
              </p14:cNvPr>
              <p14:cNvContentPartPr/>
              <p14:nvPr/>
            </p14:nvContentPartPr>
            <p14:xfrm>
              <a:off x="2194009" y="3129353"/>
              <a:ext cx="7077600" cy="1195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D5B8817-5DBD-1E6D-3712-7B28C4EC64E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7889" y="3123233"/>
                <a:ext cx="708984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529F9E2-FA10-48FA-E0FC-55ADA748C948}"/>
                  </a:ext>
                </a:extLst>
              </p14:cNvPr>
              <p14:cNvContentPartPr/>
              <p14:nvPr/>
            </p14:nvContentPartPr>
            <p14:xfrm>
              <a:off x="2194009" y="3193433"/>
              <a:ext cx="7421040" cy="1195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529F9E2-FA10-48FA-E0FC-55ADA748C94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7889" y="3187311"/>
                <a:ext cx="7433280" cy="12081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84750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7FB1F-0523-B72C-4724-2786477E6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D7B9-9EEC-036E-74BF-BE0403A3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K-unitigs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D34BE2-0D5A-0494-3C81-4F41EAD7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35532-BBA1-A280-EB77-756D0DF25388}"/>
              </a:ext>
            </a:extLst>
          </p:cNvPr>
          <p:cNvSpPr txBox="1"/>
          <p:nvPr/>
        </p:nvSpPr>
        <p:spPr>
          <a:xfrm>
            <a:off x="1570617" y="3239556"/>
            <a:ext cx="83407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GATAACAA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AGATAGAC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ATGAGACT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AAATAA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AGATAGACATAACAAGATACATCAATGAGACT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AGATACGACAAT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AGATAGAC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ATGAGACT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CAACATGAC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DC47FC-BB44-3ED1-DD86-9ADDA0C934E0}"/>
              </a:ext>
            </a:extLst>
          </p:cNvPr>
          <p:cNvSpPr txBox="1"/>
          <p:nvPr/>
        </p:nvSpPr>
        <p:spPr>
          <a:xfrm>
            <a:off x="4251478" y="1835047"/>
            <a:ext cx="29790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Example: K=9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862D31-FBE2-474C-7BB8-2D62E5EF2BC6}"/>
              </a:ext>
            </a:extLst>
          </p:cNvPr>
          <p:cNvSpPr txBox="1"/>
          <p:nvPr/>
        </p:nvSpPr>
        <p:spPr>
          <a:xfrm>
            <a:off x="4360847" y="4290121"/>
            <a:ext cx="23995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Four paths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EA0613B-2957-5DD6-3AD1-28677BECB06C}"/>
                  </a:ext>
                </a:extLst>
              </p14:cNvPr>
              <p14:cNvContentPartPr/>
              <p14:nvPr/>
            </p14:nvContentPartPr>
            <p14:xfrm>
              <a:off x="2215609" y="3235913"/>
              <a:ext cx="7024320" cy="4003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EA0613B-2957-5DD6-3AD1-28677BECB0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209489" y="3229793"/>
                <a:ext cx="703656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A25EFEC-1DCA-7D3F-5515-9BD45ECA8FC7}"/>
                  </a:ext>
                </a:extLst>
              </p14:cNvPr>
              <p14:cNvContentPartPr/>
              <p14:nvPr/>
            </p14:nvContentPartPr>
            <p14:xfrm>
              <a:off x="2205169" y="3926033"/>
              <a:ext cx="7132320" cy="323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A25EFEC-1DCA-7D3F-5515-9BD45ECA8FC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99049" y="3919913"/>
                <a:ext cx="714456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8860C09-3CC6-0BE6-C185-12D4CC3EFDDE}"/>
                  </a:ext>
                </a:extLst>
              </p14:cNvPr>
              <p14:cNvContentPartPr/>
              <p14:nvPr/>
            </p14:nvContentPartPr>
            <p14:xfrm>
              <a:off x="2194009" y="3129353"/>
              <a:ext cx="7077600" cy="11959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8860C09-3CC6-0BE6-C185-12D4CC3EFD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87889" y="3123233"/>
                <a:ext cx="7089840" cy="12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93623562-BE9E-EAB6-E641-600CCC35C5BF}"/>
                  </a:ext>
                </a:extLst>
              </p14:cNvPr>
              <p14:cNvContentPartPr/>
              <p14:nvPr/>
            </p14:nvContentPartPr>
            <p14:xfrm>
              <a:off x="2194009" y="3193433"/>
              <a:ext cx="7421040" cy="1195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93623562-BE9E-EAB6-E641-600CCC35C5B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187889" y="3187311"/>
                <a:ext cx="7433280" cy="120816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681D2A9-BDD0-C7E5-5DCD-22E2F3131BA0}"/>
              </a:ext>
            </a:extLst>
          </p:cNvPr>
          <p:cNvSpPr txBox="1"/>
          <p:nvPr/>
        </p:nvSpPr>
        <p:spPr>
          <a:xfrm>
            <a:off x="1390225" y="5011750"/>
            <a:ext cx="849463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GATAACAA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AGATAGACATAACAAGATACATCAATGAGACT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AAATAA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AGATACGACAAT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AGATAGACATAACAAGATACATCAATGAGACT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CAACATGAC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AGATACGACAAT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AGATAGACATAACAAGATACATCAATGAGACT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AAATAA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GATAACAA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AGATAGACATAACAAGATACATCAATGAGACT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CAACATGAC</a:t>
            </a:r>
          </a:p>
        </p:txBody>
      </p:sp>
    </p:spTree>
    <p:extLst>
      <p:ext uri="{BB962C8B-B14F-4D97-AF65-F5344CB8AC3E}">
        <p14:creationId xmlns:p14="http://schemas.microsoft.com/office/powerpoint/2010/main" val="42661770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8116F-A8CD-9BFC-F1FC-7ADBEF619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65CD-BCBF-C537-A500-865E0AAFA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24916-7A57-BAF8-EEF5-A742CBBD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2410D-8104-98B2-72EB-F002184E9098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F17D2C-E771-F40B-7460-24B88D97C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145" y="2927183"/>
            <a:ext cx="8983329" cy="33913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688B68-349E-5B1B-065E-41FDABDEE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440" y="1901950"/>
            <a:ext cx="9602540" cy="44773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353B36-72B7-F04C-7F1C-951BE49C77FF}"/>
              </a:ext>
            </a:extLst>
          </p:cNvPr>
          <p:cNvSpPr txBox="1"/>
          <p:nvPr/>
        </p:nvSpPr>
        <p:spPr>
          <a:xfrm>
            <a:off x="8831976" y="6368011"/>
            <a:ext cx="22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Chaisson et al., (2015)</a:t>
            </a:r>
          </a:p>
        </p:txBody>
      </p:sp>
    </p:spTree>
    <p:extLst>
      <p:ext uri="{BB962C8B-B14F-4D97-AF65-F5344CB8AC3E}">
        <p14:creationId xmlns:p14="http://schemas.microsoft.com/office/powerpoint/2010/main" val="3995109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F0BAF-F279-BFD6-D299-E5493C1EE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487A0-7991-EE0E-A969-0F5084492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string graph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B49DA-9998-0C08-0B00-D1E8CCC257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8" y="1596541"/>
            <a:ext cx="10983781" cy="3735480"/>
          </a:xfrm>
        </p:spPr>
        <p:txBody>
          <a:bodyPr>
            <a:normAutofit/>
          </a:bodyPr>
          <a:lstStyle/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</a:t>
            </a:r>
          </a:p>
          <a:p>
            <a:r>
              <a:rPr lang="en-US" dirty="0">
                <a:cs typeface="Courier New" panose="02070309020205020404" pitchFamily="49" charset="0"/>
              </a:rPr>
              <a:t>String graph: assembly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/>
              <a:t>Genome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AACAT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AAAAAAA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CGTC </a:t>
            </a:r>
            <a:r>
              <a:rPr lang="en-US" dirty="0">
                <a:cs typeface="Courier New" panose="02070309020205020404" pitchFamily="49" charset="0"/>
              </a:rPr>
              <a:t>produces the same graph: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9AC1C-51A3-48BD-2317-105BED4F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4DD092-BAE6-5DD7-CA9A-5621159865FA}"/>
              </a:ext>
            </a:extLst>
          </p:cNvPr>
          <p:cNvSpPr txBox="1"/>
          <p:nvPr/>
        </p:nvSpPr>
        <p:spPr>
          <a:xfrm>
            <a:off x="1504753" y="2771498"/>
            <a:ext cx="8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AACAT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35E8C-BE95-7DEC-DDA8-65A441CC6935}"/>
              </a:ext>
            </a:extLst>
          </p:cNvPr>
          <p:cNvSpPr txBox="1"/>
          <p:nvPr/>
        </p:nvSpPr>
        <p:spPr>
          <a:xfrm>
            <a:off x="3032901" y="3141003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AAAAAAA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721045-E61E-2459-B401-6B795AB4960F}"/>
              </a:ext>
            </a:extLst>
          </p:cNvPr>
          <p:cNvSpPr txBox="1"/>
          <p:nvPr/>
        </p:nvSpPr>
        <p:spPr>
          <a:xfrm>
            <a:off x="4791614" y="2740893"/>
            <a:ext cx="78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CGTC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9C9091-692E-40F4-6C5B-F9297CB89826}"/>
              </a:ext>
            </a:extLst>
          </p:cNvPr>
          <p:cNvSpPr txBox="1"/>
          <p:nvPr/>
        </p:nvSpPr>
        <p:spPr>
          <a:xfrm>
            <a:off x="3272539" y="3752273"/>
            <a:ext cx="79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GCAG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EF9201A-19F6-6EA1-A878-EFF08554639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2376017" y="2971553"/>
            <a:ext cx="656884" cy="3695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95BFDE-93CA-EECD-11B5-80362F90399B}"/>
              </a:ext>
            </a:extLst>
          </p:cNvPr>
          <p:cNvCxnSpPr>
            <a:cxnSpLocks/>
            <a:stCxn id="15" idx="3"/>
            <a:endCxn id="10" idx="3"/>
          </p:cNvCxnSpPr>
          <p:nvPr/>
        </p:nvCxnSpPr>
        <p:spPr>
          <a:xfrm flipV="1">
            <a:off x="4064487" y="3341058"/>
            <a:ext cx="196635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E64C87C-6061-D819-1F55-0BEBE317863B}"/>
              </a:ext>
            </a:extLst>
          </p:cNvPr>
          <p:cNvCxnSpPr>
            <a:cxnSpLocks/>
            <a:stCxn id="15" idx="1"/>
            <a:endCxn id="10" idx="1"/>
          </p:cNvCxnSpPr>
          <p:nvPr/>
        </p:nvCxnSpPr>
        <p:spPr>
          <a:xfrm flipH="1" flipV="1">
            <a:off x="3032901" y="3341058"/>
            <a:ext cx="239638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E8C60A7-C83C-A40A-9CFD-2432368E4BE5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4261122" y="2940948"/>
            <a:ext cx="530492" cy="40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F5F4F4E-B458-CF0D-366D-50D16B47DEFF}"/>
                  </a:ext>
                </a:extLst>
              </p14:cNvPr>
              <p14:cNvContentPartPr/>
              <p14:nvPr/>
            </p14:nvContentPartPr>
            <p14:xfrm>
              <a:off x="1566884" y="2769120"/>
              <a:ext cx="3953520" cy="131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F5F4F4E-B458-CF0D-366D-50D16B47D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0764" y="2763000"/>
                <a:ext cx="3965760" cy="1332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B11CAF-918C-00F9-E29D-AE82C904F562}"/>
              </a:ext>
            </a:extLst>
          </p:cNvPr>
          <p:cNvSpPr txBox="1"/>
          <p:nvPr/>
        </p:nvSpPr>
        <p:spPr>
          <a:xfrm>
            <a:off x="5124747" y="4900233"/>
            <a:ext cx="8712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AACAT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960540-248C-5C42-9A8B-0224493D24EB}"/>
              </a:ext>
            </a:extLst>
          </p:cNvPr>
          <p:cNvSpPr txBox="1"/>
          <p:nvPr/>
        </p:nvSpPr>
        <p:spPr>
          <a:xfrm>
            <a:off x="6652895" y="5269738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AAAAAAA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899DDE-EE95-734C-B96F-6AE2DA7D8FB0}"/>
              </a:ext>
            </a:extLst>
          </p:cNvPr>
          <p:cNvSpPr txBox="1"/>
          <p:nvPr/>
        </p:nvSpPr>
        <p:spPr>
          <a:xfrm>
            <a:off x="8411608" y="4869628"/>
            <a:ext cx="7849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CGTC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0EEC80-387A-12C9-11EA-9A61DC7F8345}"/>
              </a:ext>
            </a:extLst>
          </p:cNvPr>
          <p:cNvSpPr txBox="1"/>
          <p:nvPr/>
        </p:nvSpPr>
        <p:spPr>
          <a:xfrm>
            <a:off x="6892533" y="5881008"/>
            <a:ext cx="791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GCAG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863513-70C6-F725-F823-277F119047A7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996011" y="5100288"/>
            <a:ext cx="656884" cy="369505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C72D8E-A128-8BFC-166C-9AE98F929086}"/>
              </a:ext>
            </a:extLst>
          </p:cNvPr>
          <p:cNvCxnSpPr>
            <a:cxnSpLocks/>
            <a:stCxn id="12" idx="3"/>
            <a:endCxn id="8" idx="3"/>
          </p:cNvCxnSpPr>
          <p:nvPr/>
        </p:nvCxnSpPr>
        <p:spPr>
          <a:xfrm flipV="1">
            <a:off x="7684481" y="5469793"/>
            <a:ext cx="196635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80A9C2-21BB-6225-9142-A647140607FA}"/>
              </a:ext>
            </a:extLst>
          </p:cNvPr>
          <p:cNvCxnSpPr>
            <a:cxnSpLocks/>
            <a:stCxn id="12" idx="1"/>
            <a:endCxn id="8" idx="1"/>
          </p:cNvCxnSpPr>
          <p:nvPr/>
        </p:nvCxnSpPr>
        <p:spPr>
          <a:xfrm flipH="1" flipV="1">
            <a:off x="6652895" y="5469793"/>
            <a:ext cx="239638" cy="61127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B1AB5DE-6244-2A91-A11C-4B1E9734E14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7881116" y="5069683"/>
            <a:ext cx="530492" cy="40011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8F3142-DA2A-E3C1-894C-5D7EDB120C19}"/>
                  </a:ext>
                </a:extLst>
              </p14:cNvPr>
              <p14:cNvContentPartPr/>
              <p14:nvPr/>
            </p14:nvContentPartPr>
            <p14:xfrm>
              <a:off x="5189138" y="4950383"/>
              <a:ext cx="3906000" cy="14389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8F3142-DA2A-E3C1-894C-5D7EDB120C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83018" y="4944263"/>
                <a:ext cx="3918240" cy="145116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5FC96EC-7F1C-49B3-843C-8466F97F5757}"/>
              </a:ext>
            </a:extLst>
          </p:cNvPr>
          <p:cNvSpPr txBox="1"/>
          <p:nvPr/>
        </p:nvSpPr>
        <p:spPr>
          <a:xfrm>
            <a:off x="2064190" y="5881008"/>
            <a:ext cx="3796757" cy="64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 use coverage to estimate repeat multiplicity</a:t>
            </a:r>
          </a:p>
        </p:txBody>
      </p:sp>
    </p:spTree>
    <p:extLst>
      <p:ext uri="{BB962C8B-B14F-4D97-AF65-F5344CB8AC3E}">
        <p14:creationId xmlns:p14="http://schemas.microsoft.com/office/powerpoint/2010/main" val="385442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7AA77-BD07-B5D1-C95C-7EF9483A6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3FEF-821E-D7E0-E240-787D05BB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27F99-FE5F-AE5E-BBAF-A7809671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Reads have errors, overlaps are typically not perfect</a:t>
            </a:r>
          </a:p>
          <a:p>
            <a:endParaRPr lang="en-US" dirty="0"/>
          </a:p>
          <a:p>
            <a:r>
              <a:rPr lang="en-US" dirty="0"/>
              <a:t>In each contig we need to compute consensus sequence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AGATAGACA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ATAGACA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AGACTATAG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CAGGATAC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CAGGATAC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CAGGATAC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CTCGATCGGGT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11ED8-A67C-F9C7-85D9-BF500107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D2DB-73CF-A0B9-D1F1-DF55B3CA7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consensus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F3936-576B-E437-04E8-DAF20C80E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Reads have errors, overlaps are typically not perfect</a:t>
            </a:r>
          </a:p>
          <a:p>
            <a:endParaRPr lang="en-US" dirty="0"/>
          </a:p>
          <a:p>
            <a:r>
              <a:rPr lang="en-US" dirty="0"/>
              <a:t>Produce multi-alignment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AGATAGACA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AGAC-ATAG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CAG-ATAC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ATAGACA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AGACTATAG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CAG-ATAC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GACA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AGAC-ATAG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CAGGATAC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AGAC-ATAG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CAGGATAC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CAGGATAC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CTCGATCGGGT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3A61F7-5F43-06F4-D8D8-C22FF23C5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4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1955A-4388-9291-737F-8B1B3634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DA40-B985-FC41-7250-B3D4B0888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consensus sequence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07237-122B-88E7-1183-19AE7A065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Reads have errors, overlaps are typically not perfect</a:t>
            </a:r>
          </a:p>
          <a:p>
            <a:endParaRPr lang="en-US" dirty="0"/>
          </a:p>
          <a:p>
            <a:r>
              <a:rPr lang="en-US" dirty="0"/>
              <a:t>Compute consensus sequence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AGAC-ATAG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CTCGATCGGGT</a:t>
            </a:r>
            <a:endParaRPr lang="en-US" b="1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AGATAGACA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AGAC-ATAG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ATAGACA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GACA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AGAC-ATAG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CAGGATAC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ACA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AGAC-ATAG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CAGGATAC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CAGGATAC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CTCGATCGGGT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3FD73-1FC4-C503-EBB1-FBFAAB545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99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26F81-C0D3-FA5A-B14B-5B2BD1635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7279-AF34-7671-2C30-1F8CDF1A0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24EB8-D864-A4F1-14CF-2B13AFC2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19" y="1787985"/>
            <a:ext cx="11259083" cy="4730801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Break reads into overlapping k-</a:t>
            </a:r>
            <a:r>
              <a:rPr lang="en-US" dirty="0" err="1"/>
              <a:t>mers</a:t>
            </a:r>
            <a:r>
              <a:rPr lang="en-US" dirty="0"/>
              <a:t> of fixed length K</a:t>
            </a:r>
          </a:p>
          <a:p>
            <a:pPr lvl="1"/>
            <a:r>
              <a:rPr lang="en-US" dirty="0" err="1"/>
              <a:t>e.g</a:t>
            </a:r>
            <a:r>
              <a:rPr lang="en-US" dirty="0"/>
              <a:t> K=5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AGACATAGAC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GACAT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ACATA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CATAG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ATAGA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TAGAC</a:t>
            </a:r>
          </a:p>
          <a:p>
            <a:r>
              <a:rPr lang="en-US" dirty="0">
                <a:cs typeface="Courier New" panose="02070309020205020404" pitchFamily="49" charset="0"/>
              </a:rPr>
              <a:t>Count all </a:t>
            </a:r>
            <a:r>
              <a:rPr lang="en-US" dirty="0" err="1">
                <a:cs typeface="Courier New" panose="02070309020205020404" pitchFamily="49" charset="0"/>
              </a:rPr>
              <a:t>kmers</a:t>
            </a:r>
            <a:r>
              <a:rPr lang="en-US" dirty="0">
                <a:cs typeface="Courier New" panose="02070309020205020404" pitchFamily="49" charset="0"/>
              </a:rPr>
              <a:t> in the reads, build a table of </a:t>
            </a:r>
            <a:r>
              <a:rPr lang="en-US" dirty="0" err="1">
                <a:cs typeface="Courier New" panose="02070309020205020404" pitchFamily="49" charset="0"/>
              </a:rPr>
              <a:t>kmer</a:t>
            </a:r>
            <a:r>
              <a:rPr lang="en-US" dirty="0">
                <a:cs typeface="Courier New" panose="02070309020205020404" pitchFamily="49" charset="0"/>
              </a:rPr>
              <a:t>-count (use canonical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)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AGACA 5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GACAT 20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Build k-mer graph,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 are nodes and k-1 exact overlaps are edges</a:t>
            </a:r>
          </a:p>
          <a:p>
            <a:r>
              <a:rPr lang="en-US" dirty="0">
                <a:cs typeface="Courier New" panose="02070309020205020404" pitchFamily="49" charset="0"/>
              </a:rPr>
              <a:t>Look for a </a:t>
            </a:r>
          </a:p>
          <a:p>
            <a:pPr lvl="1"/>
            <a:r>
              <a:rPr lang="en-US" i="1" dirty="0">
                <a:cs typeface="Courier New" panose="02070309020205020404" pitchFamily="49" charset="0"/>
              </a:rPr>
              <a:t>Eulerian</a:t>
            </a:r>
            <a:r>
              <a:rPr lang="en-US" dirty="0">
                <a:cs typeface="Courier New" panose="02070309020205020404" pitchFamily="49" charset="0"/>
              </a:rPr>
              <a:t> path through the graph (trail that visits each edge exactly once) or </a:t>
            </a:r>
          </a:p>
          <a:p>
            <a:pPr lvl="1"/>
            <a:r>
              <a:rPr lang="en-US" i="1" dirty="0">
                <a:cs typeface="Courier New" panose="02070309020205020404" pitchFamily="49" charset="0"/>
              </a:rPr>
              <a:t>Hamiltonian</a:t>
            </a:r>
            <a:r>
              <a:rPr lang="en-US" dirty="0">
                <a:cs typeface="Courier New" panose="02070309020205020404" pitchFamily="49" charset="0"/>
              </a:rPr>
              <a:t> path through the graph (path that visits each node exactly once) 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2469A-ACAE-78EB-26B7-6C6BF83B8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C709E8-A71C-82F0-8670-9491683826C2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80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A2784-D1AF-232C-7EE5-6D3CDE4AF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4B5A2-D3AA-0BE7-7CB4-240752364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E9641-2D54-149A-3761-4D1E708F8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87986"/>
            <a:ext cx="10972800" cy="43897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Build k-mer graph,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 are nodes and k-1 exact overlaps are edges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</a:t>
            </a:r>
            <a:r>
              <a:rPr lang="en-US" dirty="0">
                <a:cs typeface="Courier New" panose="02070309020205020404" pitchFamily="49" charset="0"/>
              </a:rPr>
              <a:t>check continuations in both directions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-none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G    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10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-none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ACFE7-13D5-AEDD-067B-2790D351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FB68D5-6DAF-1CA7-3CC0-C4EE61C2BFB1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7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11F1F-55A4-2922-C733-FCA004FE2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4C55B-E271-79DB-2624-AF209A48F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K-mer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E86E-FFB3-6D98-728D-52FD2EEFD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87986"/>
            <a:ext cx="10972800" cy="4389704"/>
          </a:xfrm>
        </p:spPr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Build k-mer graph, k-</a:t>
            </a:r>
            <a:r>
              <a:rPr lang="en-US" dirty="0" err="1">
                <a:cs typeface="Courier New" panose="02070309020205020404" pitchFamily="49" charset="0"/>
              </a:rPr>
              <a:t>mers</a:t>
            </a:r>
            <a:r>
              <a:rPr lang="en-US" dirty="0">
                <a:cs typeface="Courier New" panose="02070309020205020404" pitchFamily="49" charset="0"/>
              </a:rPr>
              <a:t> are nodes and k-1 exact overlaps are edges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</a:t>
            </a:r>
            <a:r>
              <a:rPr lang="en-US" dirty="0">
                <a:cs typeface="Courier New" panose="02070309020205020404" pitchFamily="49" charset="0"/>
              </a:rPr>
              <a:t>check continuations in both directions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GACA</a:t>
            </a:r>
            <a:b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GACA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 A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This is a forward “branch”.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1350D6-9B46-641C-AA34-295F877B9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FE40A-C156-BD9D-9E9F-E5A7E8B31491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922313-FE72-539C-A196-FBBC3C57F084}"/>
              </a:ext>
            </a:extLst>
          </p:cNvPr>
          <p:cNvCxnSpPr/>
          <p:nvPr/>
        </p:nvCxnSpPr>
        <p:spPr>
          <a:xfrm flipV="1">
            <a:off x="6248705" y="3429000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AD8978-1D40-786D-2803-F9BDC491C34B}"/>
              </a:ext>
            </a:extLst>
          </p:cNvPr>
          <p:cNvCxnSpPr>
            <a:cxnSpLocks/>
          </p:cNvCxnSpPr>
          <p:nvPr/>
        </p:nvCxnSpPr>
        <p:spPr>
          <a:xfrm>
            <a:off x="6248705" y="3734410"/>
            <a:ext cx="610820" cy="305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804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12450</TotalTime>
  <Words>1015</Words>
  <Application>Microsoft Office PowerPoint</Application>
  <PresentationFormat>Widescreen</PresentationFormat>
  <Paragraphs>181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Courier New</vt:lpstr>
      <vt:lpstr>Trebuchet MS</vt:lpstr>
      <vt:lpstr>Office Theme</vt:lpstr>
      <vt:lpstr>Example of a string graph assembly</vt:lpstr>
      <vt:lpstr>Example of a string graph assembly</vt:lpstr>
      <vt:lpstr>Example of a string graph assembly</vt:lpstr>
      <vt:lpstr>Consensus</vt:lpstr>
      <vt:lpstr>Computing consensus sequence</vt:lpstr>
      <vt:lpstr>Computing consensus sequence</vt:lpstr>
      <vt:lpstr>K-mer graph</vt:lpstr>
      <vt:lpstr>K-mer graph</vt:lpstr>
      <vt:lpstr>K-mer graph</vt:lpstr>
      <vt:lpstr>K-mer graph</vt:lpstr>
      <vt:lpstr>K-mer graph</vt:lpstr>
      <vt:lpstr>K-mer graph</vt:lpstr>
      <vt:lpstr>K-mer graph</vt:lpstr>
      <vt:lpstr>K-mer graph</vt:lpstr>
      <vt:lpstr>K-mer graph</vt:lpstr>
      <vt:lpstr>Prperties of the k-mer graph</vt:lpstr>
      <vt:lpstr>K-unitigs</vt:lpstr>
      <vt:lpstr>K-unitigs</vt:lpstr>
      <vt:lpstr>K-unitigs</vt:lpstr>
      <vt:lpstr>K-unitigs</vt:lpstr>
      <vt:lpstr>K-unitigs</vt:lpstr>
      <vt:lpstr>K-unitigs</vt:lpstr>
      <vt:lpstr>K-unitigs</vt:lpstr>
      <vt:lpstr>K-mer graph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44</cp:revision>
  <dcterms:created xsi:type="dcterms:W3CDTF">2013-08-21T19:17:07Z</dcterms:created>
  <dcterms:modified xsi:type="dcterms:W3CDTF">2025-09-25T11:49:56Z</dcterms:modified>
</cp:coreProperties>
</file>