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561" r:id="rId2"/>
    <p:sldId id="562" r:id="rId3"/>
    <p:sldId id="568" r:id="rId4"/>
    <p:sldId id="569" r:id="rId5"/>
    <p:sldId id="563" r:id="rId6"/>
    <p:sldId id="570" r:id="rId7"/>
    <p:sldId id="571" r:id="rId8"/>
    <p:sldId id="564" r:id="rId9"/>
    <p:sldId id="565" r:id="rId10"/>
    <p:sldId id="572" r:id="rId11"/>
    <p:sldId id="566" r:id="rId12"/>
    <p:sldId id="5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B1C"/>
    <a:srgbClr val="BE0260"/>
    <a:srgbClr val="D0005E"/>
    <a:srgbClr val="018ACF"/>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0" autoAdjust="0"/>
    <p:restoredTop sz="93721" autoAdjust="0"/>
  </p:normalViewPr>
  <p:slideViewPr>
    <p:cSldViewPr snapToGrid="0">
      <p:cViewPr varScale="1">
        <p:scale>
          <a:sx n="99" d="100"/>
          <a:sy n="99" d="100"/>
        </p:scale>
        <p:origin x="288" y="84"/>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ey Zimin" userId="7f2637d0bc515791" providerId="LiveId" clId="{8553A319-8433-4677-8F80-E28D63617D4C}"/>
    <pc:docChg chg="delSld">
      <pc:chgData name="Aleksey Zimin" userId="7f2637d0bc515791" providerId="LiveId" clId="{8553A319-8433-4677-8F80-E28D63617D4C}" dt="2025-10-10T20:31:38.590" v="1" actId="47"/>
      <pc:docMkLst>
        <pc:docMk/>
      </pc:docMkLst>
      <pc:sldChg chg="del">
        <pc:chgData name="Aleksey Zimin" userId="7f2637d0bc515791" providerId="LiveId" clId="{8553A319-8433-4677-8F80-E28D63617D4C}" dt="2025-10-10T20:31:38.590" v="1" actId="47"/>
        <pc:sldMkLst>
          <pc:docMk/>
          <pc:sldMk cId="2537393782" sldId="257"/>
        </pc:sldMkLst>
      </pc:sldChg>
      <pc:sldChg chg="del">
        <pc:chgData name="Aleksey Zimin" userId="7f2637d0bc515791" providerId="LiveId" clId="{8553A319-8433-4677-8F80-E28D63617D4C}" dt="2025-10-10T20:31:38.590" v="1" actId="47"/>
        <pc:sldMkLst>
          <pc:docMk/>
          <pc:sldMk cId="208986471" sldId="258"/>
        </pc:sldMkLst>
      </pc:sldChg>
      <pc:sldChg chg="del">
        <pc:chgData name="Aleksey Zimin" userId="7f2637d0bc515791" providerId="LiveId" clId="{8553A319-8433-4677-8F80-E28D63617D4C}" dt="2025-10-10T20:31:38.590" v="1" actId="47"/>
        <pc:sldMkLst>
          <pc:docMk/>
          <pc:sldMk cId="1529027372" sldId="260"/>
        </pc:sldMkLst>
      </pc:sldChg>
      <pc:sldChg chg="del">
        <pc:chgData name="Aleksey Zimin" userId="7f2637d0bc515791" providerId="LiveId" clId="{8553A319-8433-4677-8F80-E28D63617D4C}" dt="2025-10-10T20:31:38.590" v="1" actId="47"/>
        <pc:sldMkLst>
          <pc:docMk/>
          <pc:sldMk cId="1183394471" sldId="270"/>
        </pc:sldMkLst>
      </pc:sldChg>
      <pc:sldChg chg="del">
        <pc:chgData name="Aleksey Zimin" userId="7f2637d0bc515791" providerId="LiveId" clId="{8553A319-8433-4677-8F80-E28D63617D4C}" dt="2025-10-10T20:31:30.003" v="0" actId="47"/>
        <pc:sldMkLst>
          <pc:docMk/>
          <pc:sldMk cId="1052403946" sldId="272"/>
        </pc:sldMkLst>
      </pc:sldChg>
      <pc:sldChg chg="del">
        <pc:chgData name="Aleksey Zimin" userId="7f2637d0bc515791" providerId="LiveId" clId="{8553A319-8433-4677-8F80-E28D63617D4C}" dt="2025-10-10T20:31:38.590" v="1" actId="47"/>
        <pc:sldMkLst>
          <pc:docMk/>
          <pc:sldMk cId="285272752" sldId="399"/>
        </pc:sldMkLst>
      </pc:sldChg>
      <pc:sldChg chg="del">
        <pc:chgData name="Aleksey Zimin" userId="7f2637d0bc515791" providerId="LiveId" clId="{8553A319-8433-4677-8F80-E28D63617D4C}" dt="2025-10-10T20:31:30.003" v="0" actId="47"/>
        <pc:sldMkLst>
          <pc:docMk/>
          <pc:sldMk cId="807348765" sldId="407"/>
        </pc:sldMkLst>
      </pc:sldChg>
      <pc:sldChg chg="del">
        <pc:chgData name="Aleksey Zimin" userId="7f2637d0bc515791" providerId="LiveId" clId="{8553A319-8433-4677-8F80-E28D63617D4C}" dt="2025-10-10T20:31:30.003" v="0" actId="47"/>
        <pc:sldMkLst>
          <pc:docMk/>
          <pc:sldMk cId="3540739500" sldId="411"/>
        </pc:sldMkLst>
      </pc:sldChg>
      <pc:sldChg chg="del">
        <pc:chgData name="Aleksey Zimin" userId="7f2637d0bc515791" providerId="LiveId" clId="{8553A319-8433-4677-8F80-E28D63617D4C}" dt="2025-10-10T20:31:30.003" v="0" actId="47"/>
        <pc:sldMkLst>
          <pc:docMk/>
          <pc:sldMk cId="1902230169" sldId="421"/>
        </pc:sldMkLst>
      </pc:sldChg>
      <pc:sldChg chg="del">
        <pc:chgData name="Aleksey Zimin" userId="7f2637d0bc515791" providerId="LiveId" clId="{8553A319-8433-4677-8F80-E28D63617D4C}" dt="2025-10-10T20:31:30.003" v="0" actId="47"/>
        <pc:sldMkLst>
          <pc:docMk/>
          <pc:sldMk cId="3130437174" sldId="423"/>
        </pc:sldMkLst>
      </pc:sldChg>
      <pc:sldChg chg="del">
        <pc:chgData name="Aleksey Zimin" userId="7f2637d0bc515791" providerId="LiveId" clId="{8553A319-8433-4677-8F80-E28D63617D4C}" dt="2025-10-10T20:31:30.003" v="0" actId="47"/>
        <pc:sldMkLst>
          <pc:docMk/>
          <pc:sldMk cId="3847069808" sldId="425"/>
        </pc:sldMkLst>
      </pc:sldChg>
      <pc:sldChg chg="del">
        <pc:chgData name="Aleksey Zimin" userId="7f2637d0bc515791" providerId="LiveId" clId="{8553A319-8433-4677-8F80-E28D63617D4C}" dt="2025-10-10T20:31:30.003" v="0" actId="47"/>
        <pc:sldMkLst>
          <pc:docMk/>
          <pc:sldMk cId="3393879525" sldId="426"/>
        </pc:sldMkLst>
      </pc:sldChg>
      <pc:sldChg chg="del">
        <pc:chgData name="Aleksey Zimin" userId="7f2637d0bc515791" providerId="LiveId" clId="{8553A319-8433-4677-8F80-E28D63617D4C}" dt="2025-10-10T20:31:30.003" v="0" actId="47"/>
        <pc:sldMkLst>
          <pc:docMk/>
          <pc:sldMk cId="1091641964" sldId="427"/>
        </pc:sldMkLst>
      </pc:sldChg>
      <pc:sldChg chg="del">
        <pc:chgData name="Aleksey Zimin" userId="7f2637d0bc515791" providerId="LiveId" clId="{8553A319-8433-4677-8F80-E28D63617D4C}" dt="2025-10-10T20:31:30.003" v="0" actId="47"/>
        <pc:sldMkLst>
          <pc:docMk/>
          <pc:sldMk cId="3229099649" sldId="428"/>
        </pc:sldMkLst>
      </pc:sldChg>
      <pc:sldChg chg="del">
        <pc:chgData name="Aleksey Zimin" userId="7f2637d0bc515791" providerId="LiveId" clId="{8553A319-8433-4677-8F80-E28D63617D4C}" dt="2025-10-10T20:31:30.003" v="0" actId="47"/>
        <pc:sldMkLst>
          <pc:docMk/>
          <pc:sldMk cId="2255719114" sldId="429"/>
        </pc:sldMkLst>
      </pc:sldChg>
      <pc:sldChg chg="del">
        <pc:chgData name="Aleksey Zimin" userId="7f2637d0bc515791" providerId="LiveId" clId="{8553A319-8433-4677-8F80-E28D63617D4C}" dt="2025-10-10T20:31:30.003" v="0" actId="47"/>
        <pc:sldMkLst>
          <pc:docMk/>
          <pc:sldMk cId="1201566736" sldId="431"/>
        </pc:sldMkLst>
      </pc:sldChg>
      <pc:sldChg chg="del">
        <pc:chgData name="Aleksey Zimin" userId="7f2637d0bc515791" providerId="LiveId" clId="{8553A319-8433-4677-8F80-E28D63617D4C}" dt="2025-10-10T20:31:30.003" v="0" actId="47"/>
        <pc:sldMkLst>
          <pc:docMk/>
          <pc:sldMk cId="224006590" sldId="432"/>
        </pc:sldMkLst>
      </pc:sldChg>
      <pc:sldChg chg="del">
        <pc:chgData name="Aleksey Zimin" userId="7f2637d0bc515791" providerId="LiveId" clId="{8553A319-8433-4677-8F80-E28D63617D4C}" dt="2025-10-10T20:31:30.003" v="0" actId="47"/>
        <pc:sldMkLst>
          <pc:docMk/>
          <pc:sldMk cId="2261212866" sldId="433"/>
        </pc:sldMkLst>
      </pc:sldChg>
      <pc:sldChg chg="del">
        <pc:chgData name="Aleksey Zimin" userId="7f2637d0bc515791" providerId="LiveId" clId="{8553A319-8433-4677-8F80-E28D63617D4C}" dt="2025-10-10T20:31:30.003" v="0" actId="47"/>
        <pc:sldMkLst>
          <pc:docMk/>
          <pc:sldMk cId="2841383390" sldId="434"/>
        </pc:sldMkLst>
      </pc:sldChg>
      <pc:sldChg chg="del">
        <pc:chgData name="Aleksey Zimin" userId="7f2637d0bc515791" providerId="LiveId" clId="{8553A319-8433-4677-8F80-E28D63617D4C}" dt="2025-10-10T20:31:30.003" v="0" actId="47"/>
        <pc:sldMkLst>
          <pc:docMk/>
          <pc:sldMk cId="2387758340" sldId="435"/>
        </pc:sldMkLst>
      </pc:sldChg>
      <pc:sldChg chg="del">
        <pc:chgData name="Aleksey Zimin" userId="7f2637d0bc515791" providerId="LiveId" clId="{8553A319-8433-4677-8F80-E28D63617D4C}" dt="2025-10-10T20:31:30.003" v="0" actId="47"/>
        <pc:sldMkLst>
          <pc:docMk/>
          <pc:sldMk cId="737597283" sldId="436"/>
        </pc:sldMkLst>
      </pc:sldChg>
      <pc:sldChg chg="del">
        <pc:chgData name="Aleksey Zimin" userId="7f2637d0bc515791" providerId="LiveId" clId="{8553A319-8433-4677-8F80-E28D63617D4C}" dt="2025-10-10T20:31:30.003" v="0" actId="47"/>
        <pc:sldMkLst>
          <pc:docMk/>
          <pc:sldMk cId="712329811" sldId="445"/>
        </pc:sldMkLst>
      </pc:sldChg>
      <pc:sldChg chg="del">
        <pc:chgData name="Aleksey Zimin" userId="7f2637d0bc515791" providerId="LiveId" clId="{8553A319-8433-4677-8F80-E28D63617D4C}" dt="2025-10-10T20:31:30.003" v="0" actId="47"/>
        <pc:sldMkLst>
          <pc:docMk/>
          <pc:sldMk cId="1978762931" sldId="446"/>
        </pc:sldMkLst>
      </pc:sldChg>
      <pc:sldChg chg="del">
        <pc:chgData name="Aleksey Zimin" userId="7f2637d0bc515791" providerId="LiveId" clId="{8553A319-8433-4677-8F80-E28D63617D4C}" dt="2025-10-10T20:31:30.003" v="0" actId="47"/>
        <pc:sldMkLst>
          <pc:docMk/>
          <pc:sldMk cId="1210766213" sldId="448"/>
        </pc:sldMkLst>
      </pc:sldChg>
      <pc:sldChg chg="del">
        <pc:chgData name="Aleksey Zimin" userId="7f2637d0bc515791" providerId="LiveId" clId="{8553A319-8433-4677-8F80-E28D63617D4C}" dt="2025-10-10T20:31:30.003" v="0" actId="47"/>
        <pc:sldMkLst>
          <pc:docMk/>
          <pc:sldMk cId="2718222551" sldId="546"/>
        </pc:sldMkLst>
      </pc:sldChg>
      <pc:sldChg chg="del">
        <pc:chgData name="Aleksey Zimin" userId="7f2637d0bc515791" providerId="LiveId" clId="{8553A319-8433-4677-8F80-E28D63617D4C}" dt="2025-10-10T20:31:30.003" v="0" actId="47"/>
        <pc:sldMkLst>
          <pc:docMk/>
          <pc:sldMk cId="2770593422" sldId="547"/>
        </pc:sldMkLst>
      </pc:sldChg>
      <pc:sldChg chg="del">
        <pc:chgData name="Aleksey Zimin" userId="7f2637d0bc515791" providerId="LiveId" clId="{8553A319-8433-4677-8F80-E28D63617D4C}" dt="2025-10-10T20:31:30.003" v="0" actId="47"/>
        <pc:sldMkLst>
          <pc:docMk/>
          <pc:sldMk cId="1667543185" sldId="548"/>
        </pc:sldMkLst>
      </pc:sldChg>
      <pc:sldChg chg="del">
        <pc:chgData name="Aleksey Zimin" userId="7f2637d0bc515791" providerId="LiveId" clId="{8553A319-8433-4677-8F80-E28D63617D4C}" dt="2025-10-10T20:31:30.003" v="0" actId="47"/>
        <pc:sldMkLst>
          <pc:docMk/>
          <pc:sldMk cId="3858549421" sldId="549"/>
        </pc:sldMkLst>
      </pc:sldChg>
      <pc:sldChg chg="del">
        <pc:chgData name="Aleksey Zimin" userId="7f2637d0bc515791" providerId="LiveId" clId="{8553A319-8433-4677-8F80-E28D63617D4C}" dt="2025-10-10T20:31:30.003" v="0" actId="47"/>
        <pc:sldMkLst>
          <pc:docMk/>
          <pc:sldMk cId="3005206494" sldId="554"/>
        </pc:sldMkLst>
      </pc:sldChg>
      <pc:sldChg chg="del">
        <pc:chgData name="Aleksey Zimin" userId="7f2637d0bc515791" providerId="LiveId" clId="{8553A319-8433-4677-8F80-E28D63617D4C}" dt="2025-10-10T20:31:30.003" v="0" actId="47"/>
        <pc:sldMkLst>
          <pc:docMk/>
          <pc:sldMk cId="1522385249" sldId="556"/>
        </pc:sldMkLst>
      </pc:sldChg>
      <pc:sldChg chg="del">
        <pc:chgData name="Aleksey Zimin" userId="7f2637d0bc515791" providerId="LiveId" clId="{8553A319-8433-4677-8F80-E28D63617D4C}" dt="2025-10-10T20:31:38.590" v="1" actId="47"/>
        <pc:sldMkLst>
          <pc:docMk/>
          <pc:sldMk cId="582660925" sldId="557"/>
        </pc:sldMkLst>
      </pc:sldChg>
      <pc:sldChg chg="del">
        <pc:chgData name="Aleksey Zimin" userId="7f2637d0bc515791" providerId="LiveId" clId="{8553A319-8433-4677-8F80-E28D63617D4C}" dt="2025-10-10T20:31:38.590" v="1" actId="47"/>
        <pc:sldMkLst>
          <pc:docMk/>
          <pc:sldMk cId="897960614" sldId="559"/>
        </pc:sldMkLst>
      </pc:sldChg>
      <pc:sldChg chg="del">
        <pc:chgData name="Aleksey Zimin" userId="7f2637d0bc515791" providerId="LiveId" clId="{8553A319-8433-4677-8F80-E28D63617D4C}" dt="2025-10-10T20:31:38.590" v="1" actId="47"/>
        <pc:sldMkLst>
          <pc:docMk/>
          <pc:sldMk cId="2016871750" sldId="560"/>
        </pc:sldMkLst>
      </pc:sldChg>
      <pc:sldChg chg="del">
        <pc:chgData name="Aleksey Zimin" userId="7f2637d0bc515791" providerId="LiveId" clId="{8553A319-8433-4677-8F80-E28D63617D4C}" dt="2025-10-10T20:31:30.003" v="0" actId="47"/>
        <pc:sldMkLst>
          <pc:docMk/>
          <pc:sldMk cId="3375321927" sldId="573"/>
        </pc:sldMkLst>
      </pc:sldChg>
      <pc:sldChg chg="del">
        <pc:chgData name="Aleksey Zimin" userId="7f2637d0bc515791" providerId="LiveId" clId="{8553A319-8433-4677-8F80-E28D63617D4C}" dt="2025-10-10T20:31:30.003" v="0" actId="47"/>
        <pc:sldMkLst>
          <pc:docMk/>
          <pc:sldMk cId="3708846390" sldId="574"/>
        </pc:sldMkLst>
      </pc:sldChg>
      <pc:sldChg chg="del">
        <pc:chgData name="Aleksey Zimin" userId="7f2637d0bc515791" providerId="LiveId" clId="{8553A319-8433-4677-8F80-E28D63617D4C}" dt="2025-10-10T20:31:30.003" v="0" actId="47"/>
        <pc:sldMkLst>
          <pc:docMk/>
          <pc:sldMk cId="1447929306" sldId="576"/>
        </pc:sldMkLst>
      </pc:sldChg>
      <pc:sldChg chg="del">
        <pc:chgData name="Aleksey Zimin" userId="7f2637d0bc515791" providerId="LiveId" clId="{8553A319-8433-4677-8F80-E28D63617D4C}" dt="2025-10-10T20:31:30.003" v="0" actId="47"/>
        <pc:sldMkLst>
          <pc:docMk/>
          <pc:sldMk cId="2203048637" sldId="577"/>
        </pc:sldMkLst>
      </pc:sldChg>
      <pc:sldChg chg="del">
        <pc:chgData name="Aleksey Zimin" userId="7f2637d0bc515791" providerId="LiveId" clId="{8553A319-8433-4677-8F80-E28D63617D4C}" dt="2025-10-10T20:31:30.003" v="0" actId="47"/>
        <pc:sldMkLst>
          <pc:docMk/>
          <pc:sldMk cId="1172945794" sldId="578"/>
        </pc:sldMkLst>
      </pc:sldChg>
      <pc:sldChg chg="del">
        <pc:chgData name="Aleksey Zimin" userId="7f2637d0bc515791" providerId="LiveId" clId="{8553A319-8433-4677-8F80-E28D63617D4C}" dt="2025-10-10T20:31:38.590" v="1" actId="47"/>
        <pc:sldMkLst>
          <pc:docMk/>
          <pc:sldMk cId="586871740" sldId="579"/>
        </pc:sldMkLst>
      </pc:sldChg>
      <pc:sldChg chg="del">
        <pc:chgData name="Aleksey Zimin" userId="7f2637d0bc515791" providerId="LiveId" clId="{8553A319-8433-4677-8F80-E28D63617D4C}" dt="2025-10-10T20:31:38.590" v="1" actId="47"/>
        <pc:sldMkLst>
          <pc:docMk/>
          <pc:sldMk cId="1915810812" sldId="580"/>
        </pc:sldMkLst>
      </pc:sldChg>
      <pc:sldChg chg="del">
        <pc:chgData name="Aleksey Zimin" userId="7f2637d0bc515791" providerId="LiveId" clId="{8553A319-8433-4677-8F80-E28D63617D4C}" dt="2025-10-10T20:31:38.590" v="1" actId="47"/>
        <pc:sldMkLst>
          <pc:docMk/>
          <pc:sldMk cId="3279958124" sldId="581"/>
        </pc:sldMkLst>
      </pc:sldChg>
      <pc:sldChg chg="del">
        <pc:chgData name="Aleksey Zimin" userId="7f2637d0bc515791" providerId="LiveId" clId="{8553A319-8433-4677-8F80-E28D63617D4C}" dt="2025-10-10T20:31:38.590" v="1" actId="47"/>
        <pc:sldMkLst>
          <pc:docMk/>
          <pc:sldMk cId="2711271449" sldId="582"/>
        </pc:sldMkLst>
      </pc:sldChg>
      <pc:sldChg chg="del">
        <pc:chgData name="Aleksey Zimin" userId="7f2637d0bc515791" providerId="LiveId" clId="{8553A319-8433-4677-8F80-E28D63617D4C}" dt="2025-10-10T20:31:38.590" v="1" actId="47"/>
        <pc:sldMkLst>
          <pc:docMk/>
          <pc:sldMk cId="4198790168" sldId="583"/>
        </pc:sldMkLst>
      </pc:sldChg>
      <pc:sldChg chg="del">
        <pc:chgData name="Aleksey Zimin" userId="7f2637d0bc515791" providerId="LiveId" clId="{8553A319-8433-4677-8F80-E28D63617D4C}" dt="2025-10-10T20:31:38.590" v="1" actId="47"/>
        <pc:sldMkLst>
          <pc:docMk/>
          <pc:sldMk cId="4236014852" sldId="584"/>
        </pc:sldMkLst>
      </pc:sldChg>
      <pc:sldChg chg="del">
        <pc:chgData name="Aleksey Zimin" userId="7f2637d0bc515791" providerId="LiveId" clId="{8553A319-8433-4677-8F80-E28D63617D4C}" dt="2025-10-10T20:31:38.590" v="1" actId="47"/>
        <pc:sldMkLst>
          <pc:docMk/>
          <pc:sldMk cId="462681112" sldId="585"/>
        </pc:sldMkLst>
      </pc:sldChg>
      <pc:sldChg chg="del">
        <pc:chgData name="Aleksey Zimin" userId="7f2637d0bc515791" providerId="LiveId" clId="{8553A319-8433-4677-8F80-E28D63617D4C}" dt="2025-10-10T20:31:38.590" v="1" actId="47"/>
        <pc:sldMkLst>
          <pc:docMk/>
          <pc:sldMk cId="3382068042" sldId="586"/>
        </pc:sldMkLst>
      </pc:sldChg>
      <pc:sldChg chg="del">
        <pc:chgData name="Aleksey Zimin" userId="7f2637d0bc515791" providerId="LiveId" clId="{8553A319-8433-4677-8F80-E28D63617D4C}" dt="2025-10-10T20:31:38.590" v="1" actId="47"/>
        <pc:sldMkLst>
          <pc:docMk/>
          <pc:sldMk cId="2697071189" sldId="587"/>
        </pc:sldMkLst>
      </pc:sldChg>
      <pc:sldChg chg="del">
        <pc:chgData name="Aleksey Zimin" userId="7f2637d0bc515791" providerId="LiveId" clId="{8553A319-8433-4677-8F80-E28D63617D4C}" dt="2025-10-10T20:31:38.590" v="1" actId="47"/>
        <pc:sldMkLst>
          <pc:docMk/>
          <pc:sldMk cId="2956323222" sldId="588"/>
        </pc:sldMkLst>
      </pc:sldChg>
      <pc:sldChg chg="del">
        <pc:chgData name="Aleksey Zimin" userId="7f2637d0bc515791" providerId="LiveId" clId="{8553A319-8433-4677-8F80-E28D63617D4C}" dt="2025-10-10T20:31:38.590" v="1" actId="47"/>
        <pc:sldMkLst>
          <pc:docMk/>
          <pc:sldMk cId="869239991" sldId="801"/>
        </pc:sldMkLst>
      </pc:sldChg>
      <pc:sldChg chg="del">
        <pc:chgData name="Aleksey Zimin" userId="7f2637d0bc515791" providerId="LiveId" clId="{8553A319-8433-4677-8F80-E28D63617D4C}" dt="2025-10-10T20:31:38.590" v="1" actId="47"/>
        <pc:sldMkLst>
          <pc:docMk/>
          <pc:sldMk cId="494252847" sldId="802"/>
        </pc:sldMkLst>
      </pc:sldChg>
      <pc:sldChg chg="del">
        <pc:chgData name="Aleksey Zimin" userId="7f2637d0bc515791" providerId="LiveId" clId="{8553A319-8433-4677-8F80-E28D63617D4C}" dt="2025-10-10T20:31:38.590" v="1" actId="47"/>
        <pc:sldMkLst>
          <pc:docMk/>
          <pc:sldMk cId="2724807813" sldId="803"/>
        </pc:sldMkLst>
      </pc:sldChg>
      <pc:sldChg chg="del">
        <pc:chgData name="Aleksey Zimin" userId="7f2637d0bc515791" providerId="LiveId" clId="{8553A319-8433-4677-8F80-E28D63617D4C}" dt="2025-10-10T20:31:38.590" v="1" actId="47"/>
        <pc:sldMkLst>
          <pc:docMk/>
          <pc:sldMk cId="1722923118" sldId="8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61B90-1233-4265-A8E1-4CB85DE126FB}" type="datetimeFigureOut">
              <a:rPr lang="en-US" smtClean="0"/>
              <a:t>10/10/2025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13FD6-7C7B-4426-BFC4-490AC0CFBE05}" type="slidenum">
              <a:rPr lang="en-US" smtClean="0"/>
              <a:t>‹#›</a:t>
            </a:fld>
            <a:endParaRPr lang="en-US"/>
          </a:p>
        </p:txBody>
      </p:sp>
    </p:spTree>
    <p:extLst>
      <p:ext uri="{BB962C8B-B14F-4D97-AF65-F5344CB8AC3E}">
        <p14:creationId xmlns:p14="http://schemas.microsoft.com/office/powerpoint/2010/main" val="156397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E2773EFF-6084-460D-96FA-2FA787A98816}" type="datetime1">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3692F8-B2BD-4E07-9A92-E5080B238DFA}" type="datetime1">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88673-6F42-4090-A040-176AF0E6DEAE}" type="datetime1">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715288-B7FB-4510-97B0-C840A6671DDD}" type="datetime1">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584950" y="1574800"/>
            <a:ext cx="4762500" cy="46482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844550" y="1574800"/>
            <a:ext cx="5111750" cy="4648200"/>
          </a:xfrm>
          <a:prstGeom prst="rect">
            <a:avLst/>
          </a:prstGeom>
        </p:spPr>
        <p:txBody>
          <a:bodyPr/>
          <a:lstStyle>
            <a:lvl1pPr marL="279400" indent="-279400">
              <a:spcBef>
                <a:spcPts val="2250"/>
              </a:spcBef>
              <a:defRPr sz="1900"/>
            </a:lvl1pPr>
            <a:lvl2pPr marL="558800" indent="-279400">
              <a:spcBef>
                <a:spcPts val="2250"/>
              </a:spcBef>
              <a:defRPr sz="1900"/>
            </a:lvl2pPr>
            <a:lvl3pPr marL="838200" indent="-279400">
              <a:spcBef>
                <a:spcPts val="2250"/>
              </a:spcBef>
              <a:defRPr sz="1900"/>
            </a:lvl3pPr>
            <a:lvl4pPr marL="1117600" indent="-279400">
              <a:spcBef>
                <a:spcPts val="2250"/>
              </a:spcBef>
              <a:defRPr sz="1900"/>
            </a:lvl4pPr>
            <a:lvl5pPr marL="1397000" indent="-279400">
              <a:spcBef>
                <a:spcPts val="2250"/>
              </a:spcBef>
              <a:defRPr sz="19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8939126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0607208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844550" y="889000"/>
            <a:ext cx="10502900" cy="5080000"/>
          </a:xfrm>
          <a:prstGeom prst="rect">
            <a:avLst/>
          </a:prstGeom>
        </p:spPr>
        <p:txBody>
          <a:bodyPr/>
          <a:lstStyle>
            <a:lvl1pPr>
              <a:defRPr sz="2400">
                <a:latin typeface="Trebuchet MS"/>
                <a:ea typeface="Trebuchet MS"/>
                <a:cs typeface="Trebuchet MS"/>
                <a:sym typeface="Trebuchet MS"/>
              </a:defRPr>
            </a:lvl1pPr>
            <a:lvl2pPr>
              <a:defRPr sz="2400">
                <a:latin typeface="Trebuchet MS"/>
                <a:ea typeface="Trebuchet MS"/>
                <a:cs typeface="Trebuchet MS"/>
                <a:sym typeface="Trebuchet MS"/>
              </a:defRPr>
            </a:lvl2pPr>
            <a:lvl3pPr>
              <a:defRPr sz="2400">
                <a:latin typeface="Trebuchet MS"/>
                <a:ea typeface="Trebuchet MS"/>
                <a:cs typeface="Trebuchet MS"/>
                <a:sym typeface="Trebuchet MS"/>
              </a:defRPr>
            </a:lvl3pPr>
            <a:lvl4pPr>
              <a:defRPr sz="2400">
                <a:latin typeface="Trebuchet MS"/>
                <a:ea typeface="Trebuchet MS"/>
                <a:cs typeface="Trebuchet MS"/>
                <a:sym typeface="Trebuchet MS"/>
              </a:defRPr>
            </a:lvl4pPr>
            <a:lvl5pPr>
              <a:defRPr sz="2400">
                <a:latin typeface="Trebuchet MS"/>
                <a:ea typeface="Trebuchet MS"/>
                <a:cs typeface="Trebuchet MS"/>
                <a:sym typeface="Trebuchet MS"/>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139427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680310"/>
            <a:ext cx="109728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FF86A1-0F17-41D8-9FFA-9520AF33BFC6}" type="datetime1">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1692F4-087A-4F4C-9829-F340F0646973}" type="datetime1">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E80BFE-E826-4B70-BF6B-3710B05194AF}" type="datetime1">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5182DA-5425-42F9-BDB8-0DBDA15B981E}" type="datetime1">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31B7164-C7F7-495E-9D5F-43BBDEBECF81}" type="datetime1">
              <a:rPr lang="en-US" smtClean="0"/>
              <a:t>10/10/2025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6C5AB8-78AA-4DA3-952F-F5057D2DAAA5}" type="datetime1">
              <a:rPr lang="en-US" smtClean="0"/>
              <a:t>10/10/2025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CB869-D2D8-4282-A525-D63712C1B900}" type="datetime1">
              <a:rPr lang="en-US" smtClean="0"/>
              <a:t>10/10/2025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A8CF58-29B0-4D31-BE55-D9C1F05848B7}" type="datetime1">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8395F-151A-4402-98B5-C84E535B9AEF}" type="datetime1">
              <a:rPr lang="en-US" smtClean="0"/>
              <a:t>10/10/2025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5" r:id="rId13"/>
    <p:sldLayoutId id="2147483666" r:id="rId14"/>
    <p:sldLayoutId id="2147483667"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CC89-BC7A-B174-5467-B7F7052C2041}"/>
              </a:ext>
            </a:extLst>
          </p:cNvPr>
          <p:cNvSpPr>
            <a:spLocks noGrp="1"/>
          </p:cNvSpPr>
          <p:nvPr>
            <p:ph type="title"/>
          </p:nvPr>
        </p:nvSpPr>
        <p:spPr/>
        <p:txBody>
          <a:bodyPr>
            <a:normAutofit fontScale="90000"/>
          </a:bodyPr>
          <a:lstStyle/>
          <a:p>
            <a:r>
              <a:rPr lang="en-US" dirty="0"/>
              <a:t>Similarity of genomes</a:t>
            </a:r>
          </a:p>
        </p:txBody>
      </p:sp>
      <p:sp>
        <p:nvSpPr>
          <p:cNvPr id="3" name="Content Placeholder 2">
            <a:extLst>
              <a:ext uri="{FF2B5EF4-FFF2-40B4-BE49-F238E27FC236}">
                <a16:creationId xmlns:a16="http://schemas.microsoft.com/office/drawing/2014/main" id="{2154FDAE-C3E2-77BC-306D-166F680FB4C6}"/>
              </a:ext>
            </a:extLst>
          </p:cNvPr>
          <p:cNvSpPr>
            <a:spLocks noGrp="1"/>
          </p:cNvSpPr>
          <p:nvPr>
            <p:ph idx="1"/>
          </p:nvPr>
        </p:nvSpPr>
        <p:spPr>
          <a:xfrm>
            <a:off x="598620" y="1596540"/>
            <a:ext cx="5787666" cy="4114831"/>
          </a:xfrm>
        </p:spPr>
        <p:txBody>
          <a:bodyPr>
            <a:normAutofit fontScale="92500" lnSpcReduction="20000"/>
          </a:bodyPr>
          <a:lstStyle/>
          <a:p>
            <a:r>
              <a:rPr lang="en-US" dirty="0"/>
              <a:t>There are many assembled genomes available</a:t>
            </a:r>
          </a:p>
          <a:p>
            <a:endParaRPr lang="en-US" dirty="0"/>
          </a:p>
          <a:p>
            <a:r>
              <a:rPr lang="en-US" dirty="0"/>
              <a:t>Can we figure out how similar two genomes are? </a:t>
            </a:r>
          </a:p>
          <a:p>
            <a:endParaRPr lang="en-US" dirty="0"/>
          </a:p>
          <a:p>
            <a:r>
              <a:rPr lang="en-US" dirty="0"/>
              <a:t>Can use alignment, but what if we have 1000’s of genomes?</a:t>
            </a:r>
          </a:p>
          <a:p>
            <a:endParaRPr lang="en-US" dirty="0"/>
          </a:p>
          <a:p>
            <a:r>
              <a:rPr lang="en-US" dirty="0"/>
              <a:t>Can use Jaccard similarity index!</a:t>
            </a:r>
          </a:p>
        </p:txBody>
      </p:sp>
      <p:sp>
        <p:nvSpPr>
          <p:cNvPr id="4" name="Slide Number Placeholder 3">
            <a:extLst>
              <a:ext uri="{FF2B5EF4-FFF2-40B4-BE49-F238E27FC236}">
                <a16:creationId xmlns:a16="http://schemas.microsoft.com/office/drawing/2014/main" id="{6988B7B7-E1BD-61B2-8190-212234494B39}"/>
              </a:ext>
            </a:extLst>
          </p:cNvPr>
          <p:cNvSpPr>
            <a:spLocks noGrp="1"/>
          </p:cNvSpPr>
          <p:nvPr>
            <p:ph type="sldNum" sz="quarter" idx="12"/>
          </p:nvPr>
        </p:nvSpPr>
        <p:spPr/>
        <p:txBody>
          <a:bodyPr/>
          <a:lstStyle/>
          <a:p>
            <a:fld id="{B82CCC60-E8CD-4174-8B1A-7DF615B22EEF}" type="slidenum">
              <a:rPr lang="en-US" smtClean="0"/>
              <a:pPr/>
              <a:t>1</a:t>
            </a:fld>
            <a:endParaRPr lang="en-US"/>
          </a:p>
        </p:txBody>
      </p:sp>
      <p:pic>
        <p:nvPicPr>
          <p:cNvPr id="6" name="Picture 5">
            <a:extLst>
              <a:ext uri="{FF2B5EF4-FFF2-40B4-BE49-F238E27FC236}">
                <a16:creationId xmlns:a16="http://schemas.microsoft.com/office/drawing/2014/main" id="{6D2643AE-CE44-ACE8-1562-01FA089C87E9}"/>
              </a:ext>
            </a:extLst>
          </p:cNvPr>
          <p:cNvPicPr>
            <a:picLocks noChangeAspect="1"/>
          </p:cNvPicPr>
          <p:nvPr/>
        </p:nvPicPr>
        <p:blipFill>
          <a:blip r:embed="rId2"/>
          <a:stretch>
            <a:fillRect/>
          </a:stretch>
        </p:blipFill>
        <p:spPr>
          <a:xfrm>
            <a:off x="6948361" y="3124390"/>
            <a:ext cx="4253093" cy="3155319"/>
          </a:xfrm>
          <a:prstGeom prst="rect">
            <a:avLst/>
          </a:prstGeom>
        </p:spPr>
      </p:pic>
      <p:pic>
        <p:nvPicPr>
          <p:cNvPr id="7" name="Picture 6">
            <a:extLst>
              <a:ext uri="{FF2B5EF4-FFF2-40B4-BE49-F238E27FC236}">
                <a16:creationId xmlns:a16="http://schemas.microsoft.com/office/drawing/2014/main" id="{2134A81D-45F3-AC4F-286E-5B230E75957E}"/>
              </a:ext>
            </a:extLst>
          </p:cNvPr>
          <p:cNvPicPr>
            <a:picLocks noChangeAspect="1"/>
          </p:cNvPicPr>
          <p:nvPr/>
        </p:nvPicPr>
        <p:blipFill>
          <a:blip r:embed="rId3"/>
          <a:stretch>
            <a:fillRect/>
          </a:stretch>
        </p:blipFill>
        <p:spPr>
          <a:xfrm>
            <a:off x="7427344" y="1322550"/>
            <a:ext cx="3774110" cy="1470176"/>
          </a:xfrm>
          <a:prstGeom prst="rect">
            <a:avLst/>
          </a:prstGeom>
        </p:spPr>
      </p:pic>
    </p:spTree>
    <p:extLst>
      <p:ext uri="{BB962C8B-B14F-4D97-AF65-F5344CB8AC3E}">
        <p14:creationId xmlns:p14="http://schemas.microsoft.com/office/powerpoint/2010/main" val="158066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4263-242C-6CC7-B01C-AFEB51159959}"/>
              </a:ext>
            </a:extLst>
          </p:cNvPr>
          <p:cNvSpPr>
            <a:spLocks noGrp="1"/>
          </p:cNvSpPr>
          <p:nvPr>
            <p:ph type="title"/>
          </p:nvPr>
        </p:nvSpPr>
        <p:spPr/>
        <p:txBody>
          <a:bodyPr>
            <a:normAutofit fontScale="90000"/>
          </a:bodyPr>
          <a:lstStyle/>
          <a:p>
            <a:r>
              <a:rPr lang="en-US" dirty="0"/>
              <a:t>Another example</a:t>
            </a:r>
          </a:p>
        </p:txBody>
      </p:sp>
      <p:sp>
        <p:nvSpPr>
          <p:cNvPr id="4" name="Slide Number Placeholder 3">
            <a:extLst>
              <a:ext uri="{FF2B5EF4-FFF2-40B4-BE49-F238E27FC236}">
                <a16:creationId xmlns:a16="http://schemas.microsoft.com/office/drawing/2014/main" id="{DF16F097-DD93-03E1-4C18-E74BAA43F5DD}"/>
              </a:ext>
            </a:extLst>
          </p:cNvPr>
          <p:cNvSpPr>
            <a:spLocks noGrp="1"/>
          </p:cNvSpPr>
          <p:nvPr>
            <p:ph type="sldNum" sz="quarter" idx="12"/>
          </p:nvPr>
        </p:nvSpPr>
        <p:spPr/>
        <p:txBody>
          <a:bodyPr/>
          <a:lstStyle/>
          <a:p>
            <a:fld id="{B82CCC60-E8CD-4174-8B1A-7DF615B22EEF}" type="slidenum">
              <a:rPr lang="en-US" smtClean="0"/>
              <a:pPr/>
              <a:t>10</a:t>
            </a:fld>
            <a:endParaRPr lang="en-US"/>
          </a:p>
        </p:txBody>
      </p:sp>
      <p:pic>
        <p:nvPicPr>
          <p:cNvPr id="6" name="Picture 5">
            <a:extLst>
              <a:ext uri="{FF2B5EF4-FFF2-40B4-BE49-F238E27FC236}">
                <a16:creationId xmlns:a16="http://schemas.microsoft.com/office/drawing/2014/main" id="{7DF11E5F-D808-C7A6-A6C8-ABC8D0FF5E7F}"/>
              </a:ext>
            </a:extLst>
          </p:cNvPr>
          <p:cNvPicPr>
            <a:picLocks noChangeAspect="1"/>
          </p:cNvPicPr>
          <p:nvPr/>
        </p:nvPicPr>
        <p:blipFill>
          <a:blip r:embed="rId2"/>
          <a:stretch>
            <a:fillRect/>
          </a:stretch>
        </p:blipFill>
        <p:spPr>
          <a:xfrm>
            <a:off x="950685" y="2356839"/>
            <a:ext cx="7586294" cy="450116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9F9420-DCE3-AB8F-F68E-52DDC1D0B528}"/>
                  </a:ext>
                </a:extLst>
              </p:cNvPr>
              <p:cNvSpPr txBox="1"/>
              <p:nvPr/>
            </p:nvSpPr>
            <p:spPr>
              <a:xfrm>
                <a:off x="4743832" y="5074047"/>
                <a:ext cx="5783943" cy="9094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f>
                        <m:fPr>
                          <m:ctrlPr>
                            <a:rPr lang="en-US" sz="2800" i="1">
                              <a:latin typeface="Cambria Math" panose="02040503050406030204" pitchFamily="18" charset="0"/>
                            </a:rPr>
                          </m:ctrlPr>
                        </m:fPr>
                        <m:num>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𝐴</m:t>
                              </m:r>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𝐵</m:t>
                                  </m:r>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𝐴</m:t>
                                      </m:r>
                                      <m:r>
                                        <a:rPr lang="en-US" sz="2800" b="0" i="1" smtClean="0">
                                          <a:latin typeface="Cambria Math" panose="02040503050406030204" pitchFamily="18" charset="0"/>
                                        </a:rPr>
                                        <m:t>)</m:t>
                                      </m:r>
                                    </m:e>
                                  </m:nary>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e>
                                  </m:nary>
                                </m:e>
                              </m:nary>
                            </m:e>
                          </m:d>
                        </m:num>
                        <m:den>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𝐴</m:t>
                              </m:r>
                              <m:nary>
                                <m:naryPr>
                                  <m:chr m:val="⋃"/>
                                  <m:subHide m:val="on"/>
                                  <m:supHide m:val="on"/>
                                  <m:ctrlPr>
                                    <a:rPr lang="en-US" sz="2800" i="1">
                                      <a:latin typeface="Cambria Math" panose="02040503050406030204" pitchFamily="18" charset="0"/>
                                    </a:rPr>
                                  </m:ctrlPr>
                                </m:naryPr>
                                <m:sub/>
                                <m:sup/>
                                <m:e>
                                  <m:r>
                                    <a:rPr lang="en-US" sz="2800" i="1">
                                      <a:latin typeface="Cambria Math" panose="02040503050406030204" pitchFamily="18" charset="0"/>
                                    </a:rPr>
                                    <m:t>𝐵</m:t>
                                  </m:r>
                                  <m:r>
                                    <a:rPr lang="en-US" sz="2800" i="1">
                                      <a:latin typeface="Cambria Math" panose="02040503050406030204" pitchFamily="18" charset="0"/>
                                    </a:rPr>
                                    <m:t>) </m:t>
                                  </m:r>
                                </m:e>
                              </m:nary>
                            </m:e>
                          </m:d>
                        </m:den>
                      </m:f>
                    </m:oMath>
                  </m:oMathPara>
                </a14:m>
                <a:endParaRPr lang="en-US" sz="2800" dirty="0"/>
              </a:p>
            </p:txBody>
          </p:sp>
        </mc:Choice>
        <mc:Fallback xmlns="">
          <p:sp>
            <p:nvSpPr>
              <p:cNvPr id="7" name="TextBox 6">
                <a:extLst>
                  <a:ext uri="{FF2B5EF4-FFF2-40B4-BE49-F238E27FC236}">
                    <a16:creationId xmlns:a16="http://schemas.microsoft.com/office/drawing/2014/main" id="{509F9420-DCE3-AB8F-F68E-52DDC1D0B528}"/>
                  </a:ext>
                </a:extLst>
              </p:cNvPr>
              <p:cNvSpPr txBox="1">
                <a:spLocks noRot="1" noChangeAspect="1" noMove="1" noResize="1" noEditPoints="1" noAdjustHandles="1" noChangeArrowheads="1" noChangeShapeType="1" noTextEdit="1"/>
              </p:cNvSpPr>
              <p:nvPr/>
            </p:nvSpPr>
            <p:spPr>
              <a:xfrm>
                <a:off x="4743832" y="5074047"/>
                <a:ext cx="5783943" cy="909480"/>
              </a:xfrm>
              <a:prstGeom prst="rect">
                <a:avLst/>
              </a:prstGeo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BF95251-9893-30FB-7630-A9AFBA80724F}"/>
              </a:ext>
            </a:extLst>
          </p:cNvPr>
          <p:cNvPicPr>
            <a:picLocks noChangeAspect="1"/>
          </p:cNvPicPr>
          <p:nvPr/>
        </p:nvPicPr>
        <p:blipFill>
          <a:blip r:embed="rId4"/>
          <a:stretch>
            <a:fillRect/>
          </a:stretch>
        </p:blipFill>
        <p:spPr>
          <a:xfrm>
            <a:off x="3077028" y="1329213"/>
            <a:ext cx="7679346" cy="98021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C8472F7-10E2-DEB7-8AAB-3E44B78188C9}"/>
                  </a:ext>
                </a:extLst>
              </p:cNvPr>
              <p:cNvSpPr txBox="1"/>
              <p:nvPr/>
            </p:nvSpPr>
            <p:spPr>
              <a:xfrm>
                <a:off x="1531256" y="2309428"/>
                <a:ext cx="805543" cy="52322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 </m:t>
                      </m:r>
                    </m:oMath>
                  </m:oMathPara>
                </a14:m>
                <a:endParaRPr lang="en-US" sz="2800" dirty="0"/>
              </a:p>
            </p:txBody>
          </p:sp>
        </mc:Choice>
        <mc:Fallback xmlns="">
          <p:sp>
            <p:nvSpPr>
              <p:cNvPr id="11" name="TextBox 10">
                <a:extLst>
                  <a:ext uri="{FF2B5EF4-FFF2-40B4-BE49-F238E27FC236}">
                    <a16:creationId xmlns:a16="http://schemas.microsoft.com/office/drawing/2014/main" id="{DC8472F7-10E2-DEB7-8AAB-3E44B78188C9}"/>
                  </a:ext>
                </a:extLst>
              </p:cNvPr>
              <p:cNvSpPr txBox="1">
                <a:spLocks noRot="1" noChangeAspect="1" noMove="1" noResize="1" noEditPoints="1" noAdjustHandles="1" noChangeArrowheads="1" noChangeShapeType="1" noTextEdit="1"/>
              </p:cNvSpPr>
              <p:nvPr/>
            </p:nvSpPr>
            <p:spPr>
              <a:xfrm>
                <a:off x="1531256" y="2309428"/>
                <a:ext cx="80554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C831720-D3D5-94BD-3BF6-78A0FD0F4890}"/>
                  </a:ext>
                </a:extLst>
              </p:cNvPr>
              <p:cNvSpPr txBox="1"/>
              <p:nvPr/>
            </p:nvSpPr>
            <p:spPr>
              <a:xfrm>
                <a:off x="1465942" y="4468998"/>
                <a:ext cx="805543" cy="52322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r>
                        <a:rPr lang="en-US" sz="2800" i="1" smtClean="0">
                          <a:latin typeface="Cambria Math" panose="02040503050406030204" pitchFamily="18" charset="0"/>
                        </a:rPr>
                        <m:t>(</m:t>
                      </m:r>
                      <m:r>
                        <a:rPr lang="en-US" sz="2800" b="0" i="1" smtClean="0">
                          <a:latin typeface="Cambria Math" panose="02040503050406030204" pitchFamily="18" charset="0"/>
                        </a:rPr>
                        <m:t>𝐵</m:t>
                      </m:r>
                      <m:r>
                        <a:rPr lang="en-US" sz="2800" i="1" smtClean="0">
                          <a:latin typeface="Cambria Math" panose="02040503050406030204" pitchFamily="18" charset="0"/>
                        </a:rPr>
                        <m:t>) </m:t>
                      </m:r>
                    </m:oMath>
                  </m:oMathPara>
                </a14:m>
                <a:endParaRPr lang="en-US" sz="2800" dirty="0"/>
              </a:p>
            </p:txBody>
          </p:sp>
        </mc:Choice>
        <mc:Fallback xmlns="">
          <p:sp>
            <p:nvSpPr>
              <p:cNvPr id="12" name="TextBox 11">
                <a:extLst>
                  <a:ext uri="{FF2B5EF4-FFF2-40B4-BE49-F238E27FC236}">
                    <a16:creationId xmlns:a16="http://schemas.microsoft.com/office/drawing/2014/main" id="{6C831720-D3D5-94BD-3BF6-78A0FD0F4890}"/>
                  </a:ext>
                </a:extLst>
              </p:cNvPr>
              <p:cNvSpPr txBox="1">
                <a:spLocks noRot="1" noChangeAspect="1" noMove="1" noResize="1" noEditPoints="1" noAdjustHandles="1" noChangeArrowheads="1" noChangeShapeType="1" noTextEdit="1"/>
              </p:cNvSpPr>
              <p:nvPr/>
            </p:nvSpPr>
            <p:spPr>
              <a:xfrm>
                <a:off x="1465942" y="4468998"/>
                <a:ext cx="80554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AA15ABC-03D7-7630-6A8D-D6CDE5B828B6}"/>
                  </a:ext>
                </a:extLst>
              </p:cNvPr>
              <p:cNvSpPr txBox="1"/>
              <p:nvPr/>
            </p:nvSpPr>
            <p:spPr>
              <a:xfrm>
                <a:off x="2518228" y="2932742"/>
                <a:ext cx="1465944" cy="99251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r>
                        <a:rPr lang="en-US" sz="2400" i="1" smtClean="0">
                          <a:latin typeface="Cambria Math" panose="02040503050406030204" pitchFamily="18" charset="0"/>
                        </a:rPr>
                        <m:t>(</m:t>
                      </m:r>
                      <m:r>
                        <a:rPr lang="en-US" sz="2400" i="1" smtClean="0">
                          <a:latin typeface="Cambria Math" panose="02040503050406030204" pitchFamily="18" charset="0"/>
                        </a:rPr>
                        <m:t>𝐴</m:t>
                      </m:r>
                      <m:nary>
                        <m:naryPr>
                          <m:chr m:val="⋃"/>
                          <m:subHide m:val="on"/>
                          <m:supHide m:val="on"/>
                          <m:ctrlPr>
                            <a:rPr lang="en-US" sz="2400" i="1" smtClean="0">
                              <a:latin typeface="Cambria Math" panose="02040503050406030204" pitchFamily="18" charset="0"/>
                            </a:rPr>
                          </m:ctrlPr>
                        </m:naryPr>
                        <m:sub/>
                        <m:sup/>
                        <m:e>
                          <m:r>
                            <a:rPr lang="en-US" sz="2400" b="0" i="1" smtClean="0">
                              <a:latin typeface="Cambria Math" panose="02040503050406030204" pitchFamily="18" charset="0"/>
                            </a:rPr>
                            <m:t>𝐵</m:t>
                          </m:r>
                          <m:r>
                            <a:rPr lang="en-US" sz="2400" b="0" i="1" smtClean="0">
                              <a:latin typeface="Cambria Math" panose="02040503050406030204" pitchFamily="18" charset="0"/>
                            </a:rPr>
                            <m:t>)</m:t>
                          </m:r>
                        </m:e>
                      </m:nary>
                    </m:oMath>
                  </m:oMathPara>
                </a14:m>
                <a:endParaRPr lang="en-US" sz="2400" dirty="0"/>
              </a:p>
            </p:txBody>
          </p:sp>
        </mc:Choice>
        <mc:Fallback xmlns="">
          <p:sp>
            <p:nvSpPr>
              <p:cNvPr id="13" name="TextBox 12">
                <a:extLst>
                  <a:ext uri="{FF2B5EF4-FFF2-40B4-BE49-F238E27FC236}">
                    <a16:creationId xmlns:a16="http://schemas.microsoft.com/office/drawing/2014/main" id="{7AA15ABC-03D7-7630-6A8D-D6CDE5B828B6}"/>
                  </a:ext>
                </a:extLst>
              </p:cNvPr>
              <p:cNvSpPr txBox="1">
                <a:spLocks noRot="1" noChangeAspect="1" noMove="1" noResize="1" noEditPoints="1" noAdjustHandles="1" noChangeArrowheads="1" noChangeShapeType="1" noTextEdit="1"/>
              </p:cNvSpPr>
              <p:nvPr/>
            </p:nvSpPr>
            <p:spPr>
              <a:xfrm>
                <a:off x="2518228" y="2932742"/>
                <a:ext cx="1465944" cy="9925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4487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84AC-77F2-F282-2AD1-A31B60DD9C40}"/>
              </a:ext>
            </a:extLst>
          </p:cNvPr>
          <p:cNvSpPr>
            <a:spLocks noGrp="1"/>
          </p:cNvSpPr>
          <p:nvPr>
            <p:ph type="title"/>
          </p:nvPr>
        </p:nvSpPr>
        <p:spPr>
          <a:xfrm>
            <a:off x="154239" y="272591"/>
            <a:ext cx="10972800" cy="458115"/>
          </a:xfrm>
        </p:spPr>
        <p:txBody>
          <a:bodyPr>
            <a:normAutofit fontScale="90000"/>
          </a:bodyPr>
          <a:lstStyle/>
          <a:p>
            <a:r>
              <a:rPr lang="en-US" dirty="0"/>
              <a:t>Genome distance estimation using </a:t>
            </a:r>
            <a:r>
              <a:rPr lang="en-US" dirty="0" err="1"/>
              <a:t>MinHash</a:t>
            </a:r>
            <a:endParaRPr lang="en-US" dirty="0"/>
          </a:p>
        </p:txBody>
      </p:sp>
      <p:sp>
        <p:nvSpPr>
          <p:cNvPr id="4" name="Slide Number Placeholder 3">
            <a:extLst>
              <a:ext uri="{FF2B5EF4-FFF2-40B4-BE49-F238E27FC236}">
                <a16:creationId xmlns:a16="http://schemas.microsoft.com/office/drawing/2014/main" id="{2565EFEA-F079-2E51-13D7-7F5BD1CA3FF3}"/>
              </a:ext>
            </a:extLst>
          </p:cNvPr>
          <p:cNvSpPr>
            <a:spLocks noGrp="1"/>
          </p:cNvSpPr>
          <p:nvPr>
            <p:ph type="sldNum" sz="quarter" idx="12"/>
          </p:nvPr>
        </p:nvSpPr>
        <p:spPr/>
        <p:txBody>
          <a:bodyPr/>
          <a:lstStyle/>
          <a:p>
            <a:fld id="{B82CCC60-E8CD-4174-8B1A-7DF615B22EEF}" type="slidenum">
              <a:rPr lang="en-US" smtClean="0"/>
              <a:pPr/>
              <a:t>11</a:t>
            </a:fld>
            <a:endParaRPr lang="en-US"/>
          </a:p>
        </p:txBody>
      </p:sp>
      <p:pic>
        <p:nvPicPr>
          <p:cNvPr id="6" name="Picture 5">
            <a:extLst>
              <a:ext uri="{FF2B5EF4-FFF2-40B4-BE49-F238E27FC236}">
                <a16:creationId xmlns:a16="http://schemas.microsoft.com/office/drawing/2014/main" id="{CA47EEC7-ADB1-BF48-09CE-E09B639B87A9}"/>
              </a:ext>
            </a:extLst>
          </p:cNvPr>
          <p:cNvPicPr>
            <a:picLocks noChangeAspect="1"/>
          </p:cNvPicPr>
          <p:nvPr/>
        </p:nvPicPr>
        <p:blipFill>
          <a:blip r:embed="rId2"/>
          <a:stretch>
            <a:fillRect/>
          </a:stretch>
        </p:blipFill>
        <p:spPr>
          <a:xfrm>
            <a:off x="364411" y="1701307"/>
            <a:ext cx="6256416" cy="2437140"/>
          </a:xfrm>
          <a:prstGeom prst="rect">
            <a:avLst/>
          </a:prstGeom>
        </p:spPr>
      </p:pic>
      <p:pic>
        <p:nvPicPr>
          <p:cNvPr id="7" name="Content Placeholder 6">
            <a:extLst>
              <a:ext uri="{FF2B5EF4-FFF2-40B4-BE49-F238E27FC236}">
                <a16:creationId xmlns:a16="http://schemas.microsoft.com/office/drawing/2014/main" id="{C1D9709E-48CC-04E1-494A-DF12F2365024}"/>
              </a:ext>
            </a:extLst>
          </p:cNvPr>
          <p:cNvPicPr>
            <a:picLocks noGrp="1" noChangeAspect="1"/>
          </p:cNvPicPr>
          <p:nvPr>
            <p:ph idx="1"/>
          </p:nvPr>
        </p:nvPicPr>
        <p:blipFill>
          <a:blip r:embed="rId3"/>
          <a:srcRect b="12790"/>
          <a:stretch>
            <a:fillRect/>
          </a:stretch>
        </p:blipFill>
        <p:spPr>
          <a:xfrm>
            <a:off x="7961674" y="1287435"/>
            <a:ext cx="3165365" cy="491266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0D95FF-D888-5908-0057-60A683AC4EAA}"/>
                  </a:ext>
                </a:extLst>
              </p:cNvPr>
              <p:cNvSpPr txBox="1"/>
              <p:nvPr/>
            </p:nvSpPr>
            <p:spPr>
              <a:xfrm>
                <a:off x="6523740" y="6200095"/>
                <a:ext cx="5832030" cy="5846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𝐵</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b="0" i="1" smtClean="0">
                                          <a:latin typeface="Cambria Math" panose="02040503050406030204" pitchFamily="18" charset="0"/>
                                        </a:rPr>
                                        <m:t>)</m:t>
                                      </m:r>
                                    </m:e>
                                  </m:nary>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nary>
                                </m:e>
                              </m:nary>
                            </m:e>
                          </m:d>
                        </m:num>
                        <m:den>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𝐵</m:t>
                                  </m:r>
                                  <m:r>
                                    <a:rPr lang="en-US" i="1">
                                      <a:latin typeface="Cambria Math" panose="02040503050406030204" pitchFamily="18" charset="0"/>
                                    </a:rPr>
                                    <m:t>) </m:t>
                                  </m:r>
                                </m:e>
                              </m:nary>
                            </m:e>
                          </m:d>
                        </m:den>
                      </m:f>
                    </m:oMath>
                  </m:oMathPara>
                </a14:m>
                <a:endParaRPr lang="en-US" dirty="0"/>
              </a:p>
            </p:txBody>
          </p:sp>
        </mc:Choice>
        <mc:Fallback xmlns="">
          <p:sp>
            <p:nvSpPr>
              <p:cNvPr id="8" name="TextBox 7">
                <a:extLst>
                  <a:ext uri="{FF2B5EF4-FFF2-40B4-BE49-F238E27FC236}">
                    <a16:creationId xmlns:a16="http://schemas.microsoft.com/office/drawing/2014/main" id="{5F0D95FF-D888-5908-0057-60A683AC4EAA}"/>
                  </a:ext>
                </a:extLst>
              </p:cNvPr>
              <p:cNvSpPr txBox="1">
                <a:spLocks noRot="1" noChangeAspect="1" noMove="1" noResize="1" noEditPoints="1" noAdjustHandles="1" noChangeArrowheads="1" noChangeShapeType="1" noTextEdit="1"/>
              </p:cNvSpPr>
              <p:nvPr/>
            </p:nvSpPr>
            <p:spPr>
              <a:xfrm>
                <a:off x="6523740" y="6200095"/>
                <a:ext cx="5832030" cy="584647"/>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BFE77BE-7493-58BE-0496-51F2443D7741}"/>
              </a:ext>
            </a:extLst>
          </p:cNvPr>
          <p:cNvSpPr txBox="1"/>
          <p:nvPr/>
        </p:nvSpPr>
        <p:spPr>
          <a:xfrm>
            <a:off x="400879" y="4556528"/>
            <a:ext cx="618348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Reduce each genome to a </a:t>
            </a:r>
            <a:r>
              <a:rPr lang="en-US" sz="2400" i="1" dirty="0" err="1"/>
              <a:t>MinHash</a:t>
            </a:r>
            <a:r>
              <a:rPr lang="en-US" sz="2400" i="1" dirty="0"/>
              <a:t>(G)</a:t>
            </a:r>
            <a:r>
              <a:rPr lang="en-US" sz="2400" dirty="0"/>
              <a:t>, a set of </a:t>
            </a:r>
            <a:r>
              <a:rPr lang="en-US" sz="2400" i="1" dirty="0"/>
              <a:t>s</a:t>
            </a:r>
            <a:r>
              <a:rPr lang="en-US" sz="2400" dirty="0"/>
              <a:t> integers (typically 500-10000)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Compare </a:t>
            </a:r>
            <a:r>
              <a:rPr lang="en-US" sz="2400" i="1" dirty="0" err="1"/>
              <a:t>MinHashes</a:t>
            </a:r>
            <a:r>
              <a:rPr lang="en-US" sz="2400" dirty="0"/>
              <a:t> (sort)</a:t>
            </a:r>
          </a:p>
        </p:txBody>
      </p:sp>
    </p:spTree>
    <p:extLst>
      <p:ext uri="{BB962C8B-B14F-4D97-AF65-F5344CB8AC3E}">
        <p14:creationId xmlns:p14="http://schemas.microsoft.com/office/powerpoint/2010/main" val="31187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90CC-D0D3-47A3-9C2C-71022A095DC2}"/>
              </a:ext>
            </a:extLst>
          </p:cNvPr>
          <p:cNvSpPr>
            <a:spLocks noGrp="1"/>
          </p:cNvSpPr>
          <p:nvPr>
            <p:ph type="title"/>
          </p:nvPr>
        </p:nvSpPr>
        <p:spPr>
          <a:xfrm>
            <a:off x="497020" y="360996"/>
            <a:ext cx="6143266" cy="596947"/>
          </a:xfrm>
        </p:spPr>
        <p:txBody>
          <a:bodyPr>
            <a:normAutofit fontScale="90000"/>
          </a:bodyPr>
          <a:lstStyle/>
          <a:p>
            <a:r>
              <a:rPr lang="en-US" dirty="0"/>
              <a:t>Computing approximate alignments with </a:t>
            </a:r>
            <a:r>
              <a:rPr lang="en-US" dirty="0" err="1"/>
              <a:t>MinHash</a:t>
            </a:r>
            <a:endParaRPr lang="en-US" dirty="0"/>
          </a:p>
        </p:txBody>
      </p:sp>
      <p:sp>
        <p:nvSpPr>
          <p:cNvPr id="3" name="Content Placeholder 2">
            <a:extLst>
              <a:ext uri="{FF2B5EF4-FFF2-40B4-BE49-F238E27FC236}">
                <a16:creationId xmlns:a16="http://schemas.microsoft.com/office/drawing/2014/main" id="{A6FC8AD9-9F75-ED84-646C-FE42BABF68CB}"/>
              </a:ext>
            </a:extLst>
          </p:cNvPr>
          <p:cNvSpPr>
            <a:spLocks noGrp="1"/>
          </p:cNvSpPr>
          <p:nvPr>
            <p:ph idx="1"/>
          </p:nvPr>
        </p:nvSpPr>
        <p:spPr>
          <a:xfrm>
            <a:off x="598619" y="1596540"/>
            <a:ext cx="6331951" cy="2982717"/>
          </a:xfrm>
        </p:spPr>
        <p:txBody>
          <a:bodyPr>
            <a:normAutofit/>
          </a:bodyPr>
          <a:lstStyle/>
          <a:p>
            <a:r>
              <a:rPr lang="en-US" dirty="0"/>
              <a:t>Can store genome positions of k-</a:t>
            </a:r>
            <a:r>
              <a:rPr lang="en-US" dirty="0" err="1"/>
              <a:t>mers</a:t>
            </a:r>
            <a:r>
              <a:rPr lang="en-US" dirty="0"/>
              <a:t> in the </a:t>
            </a:r>
            <a:r>
              <a:rPr lang="en-US" dirty="0" err="1"/>
              <a:t>MinHash</a:t>
            </a:r>
            <a:endParaRPr lang="en-US" dirty="0"/>
          </a:p>
          <a:p>
            <a:r>
              <a:rPr lang="en-US" dirty="0"/>
              <a:t>Compute approximate alignments as clusters of shared k-</a:t>
            </a:r>
            <a:r>
              <a:rPr lang="en-US" dirty="0" err="1"/>
              <a:t>mers</a:t>
            </a:r>
            <a:endParaRPr lang="en-US" dirty="0"/>
          </a:p>
          <a:p>
            <a:r>
              <a:rPr lang="en-US" dirty="0"/>
              <a:t>Requires bigger </a:t>
            </a:r>
            <a:r>
              <a:rPr lang="en-US" dirty="0" err="1"/>
              <a:t>MinHash</a:t>
            </a:r>
            <a:r>
              <a:rPr lang="en-US" dirty="0"/>
              <a:t> size </a:t>
            </a:r>
            <a:r>
              <a:rPr lang="en-US" i="1" dirty="0"/>
              <a:t>s</a:t>
            </a:r>
          </a:p>
          <a:p>
            <a:r>
              <a:rPr lang="en-US" dirty="0"/>
              <a:t>Implemented in </a:t>
            </a:r>
            <a:r>
              <a:rPr lang="en-US" dirty="0" err="1"/>
              <a:t>MashMap</a:t>
            </a:r>
            <a:r>
              <a:rPr lang="en-US" dirty="0"/>
              <a:t> software</a:t>
            </a:r>
          </a:p>
        </p:txBody>
      </p:sp>
      <p:sp>
        <p:nvSpPr>
          <p:cNvPr id="4" name="Slide Number Placeholder 3">
            <a:extLst>
              <a:ext uri="{FF2B5EF4-FFF2-40B4-BE49-F238E27FC236}">
                <a16:creationId xmlns:a16="http://schemas.microsoft.com/office/drawing/2014/main" id="{B862BB3F-F0A8-64BF-A1C8-5B57B4E6B27E}"/>
              </a:ext>
            </a:extLst>
          </p:cNvPr>
          <p:cNvSpPr>
            <a:spLocks noGrp="1"/>
          </p:cNvSpPr>
          <p:nvPr>
            <p:ph type="sldNum" sz="quarter" idx="12"/>
          </p:nvPr>
        </p:nvSpPr>
        <p:spPr/>
        <p:txBody>
          <a:bodyPr/>
          <a:lstStyle/>
          <a:p>
            <a:fld id="{B82CCC60-E8CD-4174-8B1A-7DF615B22EEF}" type="slidenum">
              <a:rPr lang="en-US" smtClean="0"/>
              <a:pPr/>
              <a:t>12</a:t>
            </a:fld>
            <a:endParaRPr lang="en-US"/>
          </a:p>
        </p:txBody>
      </p:sp>
      <p:pic>
        <p:nvPicPr>
          <p:cNvPr id="6" name="Picture 5">
            <a:extLst>
              <a:ext uri="{FF2B5EF4-FFF2-40B4-BE49-F238E27FC236}">
                <a16:creationId xmlns:a16="http://schemas.microsoft.com/office/drawing/2014/main" id="{F2B1D910-4575-D694-532E-85D13F07EBBB}"/>
              </a:ext>
            </a:extLst>
          </p:cNvPr>
          <p:cNvPicPr>
            <a:picLocks noChangeAspect="1"/>
          </p:cNvPicPr>
          <p:nvPr/>
        </p:nvPicPr>
        <p:blipFill>
          <a:blip r:embed="rId2"/>
          <a:stretch>
            <a:fillRect/>
          </a:stretch>
        </p:blipFill>
        <p:spPr>
          <a:xfrm>
            <a:off x="7174599" y="1365607"/>
            <a:ext cx="4604211" cy="4126786"/>
          </a:xfrm>
          <a:prstGeom prst="rect">
            <a:avLst/>
          </a:prstGeom>
        </p:spPr>
      </p:pic>
      <p:pic>
        <p:nvPicPr>
          <p:cNvPr id="8" name="Picture 7">
            <a:extLst>
              <a:ext uri="{FF2B5EF4-FFF2-40B4-BE49-F238E27FC236}">
                <a16:creationId xmlns:a16="http://schemas.microsoft.com/office/drawing/2014/main" id="{5FB915CD-91D5-7E5E-7FFB-3DEB8FF85619}"/>
              </a:ext>
            </a:extLst>
          </p:cNvPr>
          <p:cNvPicPr>
            <a:picLocks noChangeAspect="1"/>
          </p:cNvPicPr>
          <p:nvPr/>
        </p:nvPicPr>
        <p:blipFill>
          <a:blip r:embed="rId3"/>
          <a:stretch>
            <a:fillRect/>
          </a:stretch>
        </p:blipFill>
        <p:spPr>
          <a:xfrm>
            <a:off x="1608617" y="4579257"/>
            <a:ext cx="3260927" cy="2022281"/>
          </a:xfrm>
          <a:prstGeom prst="rect">
            <a:avLst/>
          </a:prstGeom>
        </p:spPr>
      </p:pic>
    </p:spTree>
    <p:extLst>
      <p:ext uri="{BB962C8B-B14F-4D97-AF65-F5344CB8AC3E}">
        <p14:creationId xmlns:p14="http://schemas.microsoft.com/office/powerpoint/2010/main" val="267564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4511-86AA-4597-F97D-AB869099CB1C}"/>
              </a:ext>
            </a:extLst>
          </p:cNvPr>
          <p:cNvSpPr>
            <a:spLocks noGrp="1"/>
          </p:cNvSpPr>
          <p:nvPr>
            <p:ph type="title"/>
          </p:nvPr>
        </p:nvSpPr>
        <p:spPr/>
        <p:txBody>
          <a:bodyPr>
            <a:normAutofit fontScale="90000"/>
          </a:bodyPr>
          <a:lstStyle/>
          <a:p>
            <a:r>
              <a:rPr lang="en-US" dirty="0"/>
              <a:t>Jaccard similarity index</a:t>
            </a:r>
          </a:p>
        </p:txBody>
      </p:sp>
      <p:sp>
        <p:nvSpPr>
          <p:cNvPr id="3" name="Content Placeholder 2">
            <a:extLst>
              <a:ext uri="{FF2B5EF4-FFF2-40B4-BE49-F238E27FC236}">
                <a16:creationId xmlns:a16="http://schemas.microsoft.com/office/drawing/2014/main" id="{1BA670E5-F885-3A55-A970-58253E89294F}"/>
              </a:ext>
            </a:extLst>
          </p:cNvPr>
          <p:cNvSpPr>
            <a:spLocks noGrp="1"/>
          </p:cNvSpPr>
          <p:nvPr>
            <p:ph idx="1"/>
          </p:nvPr>
        </p:nvSpPr>
        <p:spPr>
          <a:xfrm>
            <a:off x="598620" y="1596540"/>
            <a:ext cx="7623097" cy="4504715"/>
          </a:xfrm>
        </p:spPr>
        <p:txBody>
          <a:bodyPr>
            <a:normAutofit fontScale="85000" lnSpcReduction="20000"/>
          </a:bodyPr>
          <a:lstStyle/>
          <a:p>
            <a:r>
              <a:rPr lang="en-US" dirty="0"/>
              <a:t>The Jaccard index is a statistic used for gauging the similarity and diversity of sample sets. It is defined in general taking the ratio of two sizes (areas or volumes), the intersection size divided by the union size, also called intersection over union (</a:t>
            </a:r>
            <a:r>
              <a:rPr lang="en-US" dirty="0" err="1"/>
              <a:t>IoU</a:t>
            </a:r>
            <a:r>
              <a:rPr lang="en-US" dirty="0"/>
              <a:t>).</a:t>
            </a:r>
          </a:p>
          <a:p>
            <a:endParaRPr lang="en-US" dirty="0"/>
          </a:p>
          <a:p>
            <a:r>
              <a:rPr lang="en-US" dirty="0"/>
              <a:t>It was developed by Grove Karl Gilbert in 1884 as his ratio of verification and now is often called the </a:t>
            </a:r>
            <a:r>
              <a:rPr lang="en-US" i="1" dirty="0"/>
              <a:t>critical success index </a:t>
            </a:r>
            <a:r>
              <a:rPr lang="en-US" dirty="0"/>
              <a:t>in meteorology.</a:t>
            </a:r>
          </a:p>
          <a:p>
            <a:endParaRPr lang="en-US" dirty="0"/>
          </a:p>
          <a:p>
            <a:r>
              <a:rPr lang="en-US" dirty="0"/>
              <a:t>It was later developed independently by Paul Jaccard, originally giving the French name </a:t>
            </a:r>
            <a:r>
              <a:rPr lang="en-US" i="1" dirty="0"/>
              <a:t>coefficient de </a:t>
            </a:r>
            <a:r>
              <a:rPr lang="en-US" i="1" dirty="0" err="1"/>
              <a:t>communauté</a:t>
            </a:r>
            <a:r>
              <a:rPr lang="en-US" i="1" dirty="0"/>
              <a:t> (coefficient of community)</a:t>
            </a:r>
          </a:p>
        </p:txBody>
      </p:sp>
      <p:sp>
        <p:nvSpPr>
          <p:cNvPr id="4" name="Slide Number Placeholder 3">
            <a:extLst>
              <a:ext uri="{FF2B5EF4-FFF2-40B4-BE49-F238E27FC236}">
                <a16:creationId xmlns:a16="http://schemas.microsoft.com/office/drawing/2014/main" id="{55F9CF9C-125F-50AB-E076-742160811AFB}"/>
              </a:ext>
            </a:extLst>
          </p:cNvPr>
          <p:cNvSpPr>
            <a:spLocks noGrp="1"/>
          </p:cNvSpPr>
          <p:nvPr>
            <p:ph type="sldNum" sz="quarter" idx="12"/>
          </p:nvPr>
        </p:nvSpPr>
        <p:spPr/>
        <p:txBody>
          <a:bodyPr/>
          <a:lstStyle/>
          <a:p>
            <a:fld id="{B82CCC60-E8CD-4174-8B1A-7DF615B22EEF}" type="slidenum">
              <a:rPr lang="en-US" smtClean="0"/>
              <a:pPr/>
              <a:t>2</a:t>
            </a:fld>
            <a:endParaRPr lang="en-US"/>
          </a:p>
        </p:txBody>
      </p:sp>
      <p:pic>
        <p:nvPicPr>
          <p:cNvPr id="6" name="Picture 5">
            <a:extLst>
              <a:ext uri="{FF2B5EF4-FFF2-40B4-BE49-F238E27FC236}">
                <a16:creationId xmlns:a16="http://schemas.microsoft.com/office/drawing/2014/main" id="{FD8191B9-2AD1-194A-AFD3-188F5823F12E}"/>
              </a:ext>
            </a:extLst>
          </p:cNvPr>
          <p:cNvPicPr>
            <a:picLocks noChangeAspect="1"/>
          </p:cNvPicPr>
          <p:nvPr/>
        </p:nvPicPr>
        <p:blipFill>
          <a:blip r:embed="rId2"/>
          <a:stretch>
            <a:fillRect/>
          </a:stretch>
        </p:blipFill>
        <p:spPr>
          <a:xfrm>
            <a:off x="8645868" y="1345185"/>
            <a:ext cx="1994743" cy="2603178"/>
          </a:xfrm>
          <a:prstGeom prst="rect">
            <a:avLst/>
          </a:prstGeom>
        </p:spPr>
      </p:pic>
      <p:pic>
        <p:nvPicPr>
          <p:cNvPr id="8" name="Picture 7">
            <a:extLst>
              <a:ext uri="{FF2B5EF4-FFF2-40B4-BE49-F238E27FC236}">
                <a16:creationId xmlns:a16="http://schemas.microsoft.com/office/drawing/2014/main" id="{BE54FE5A-2D87-BC3E-26A4-B327CA98D96F}"/>
              </a:ext>
            </a:extLst>
          </p:cNvPr>
          <p:cNvPicPr>
            <a:picLocks noChangeAspect="1"/>
          </p:cNvPicPr>
          <p:nvPr/>
        </p:nvPicPr>
        <p:blipFill>
          <a:blip r:embed="rId3"/>
          <a:stretch>
            <a:fillRect/>
          </a:stretch>
        </p:blipFill>
        <p:spPr>
          <a:xfrm>
            <a:off x="8904950" y="4143553"/>
            <a:ext cx="1476581" cy="2295845"/>
          </a:xfrm>
          <a:prstGeom prst="rect">
            <a:avLst/>
          </a:prstGeom>
        </p:spPr>
      </p:pic>
      <p:sp>
        <p:nvSpPr>
          <p:cNvPr id="9" name="TextBox 8">
            <a:extLst>
              <a:ext uri="{FF2B5EF4-FFF2-40B4-BE49-F238E27FC236}">
                <a16:creationId xmlns:a16="http://schemas.microsoft.com/office/drawing/2014/main" id="{527AB3FB-3E06-8E9A-4302-A3D8F3085506}"/>
              </a:ext>
            </a:extLst>
          </p:cNvPr>
          <p:cNvSpPr txBox="1"/>
          <p:nvPr/>
        </p:nvSpPr>
        <p:spPr>
          <a:xfrm>
            <a:off x="8459325" y="6449922"/>
            <a:ext cx="2457596" cy="369332"/>
          </a:xfrm>
          <a:prstGeom prst="rect">
            <a:avLst/>
          </a:prstGeom>
          <a:noFill/>
        </p:spPr>
        <p:txBody>
          <a:bodyPr wrap="none" rtlCol="0">
            <a:spAutoFit/>
          </a:bodyPr>
          <a:lstStyle/>
          <a:p>
            <a:r>
              <a:rPr lang="en-US" dirty="0"/>
              <a:t>Images credit: </a:t>
            </a:r>
            <a:r>
              <a:rPr lang="en-US" dirty="0" err="1"/>
              <a:t>wikipedia</a:t>
            </a:r>
            <a:endParaRPr lang="en-US" dirty="0"/>
          </a:p>
        </p:txBody>
      </p:sp>
    </p:spTree>
    <p:extLst>
      <p:ext uri="{BB962C8B-B14F-4D97-AF65-F5344CB8AC3E}">
        <p14:creationId xmlns:p14="http://schemas.microsoft.com/office/powerpoint/2010/main" val="63574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C12B-C8B3-6465-FA34-9DFB28BF051B}"/>
              </a:ext>
            </a:extLst>
          </p:cNvPr>
          <p:cNvSpPr>
            <a:spLocks noGrp="1"/>
          </p:cNvSpPr>
          <p:nvPr>
            <p:ph type="title"/>
          </p:nvPr>
        </p:nvSpPr>
        <p:spPr/>
        <p:txBody>
          <a:bodyPr>
            <a:normAutofit fontScale="90000"/>
          </a:bodyPr>
          <a:lstStyle/>
          <a:p>
            <a:r>
              <a:rPr lang="en-US" dirty="0"/>
              <a:t>Sets</a:t>
            </a:r>
          </a:p>
        </p:txBody>
      </p:sp>
      <p:sp>
        <p:nvSpPr>
          <p:cNvPr id="4" name="Slide Number Placeholder 3">
            <a:extLst>
              <a:ext uri="{FF2B5EF4-FFF2-40B4-BE49-F238E27FC236}">
                <a16:creationId xmlns:a16="http://schemas.microsoft.com/office/drawing/2014/main" id="{B7ACD3E6-7DFE-EA84-D727-2BA9BF1F0F89}"/>
              </a:ext>
            </a:extLst>
          </p:cNvPr>
          <p:cNvSpPr>
            <a:spLocks noGrp="1"/>
          </p:cNvSpPr>
          <p:nvPr>
            <p:ph type="sldNum" sz="quarter" idx="12"/>
          </p:nvPr>
        </p:nvSpPr>
        <p:spPr/>
        <p:txBody>
          <a:bodyPr/>
          <a:lstStyle/>
          <a:p>
            <a:fld id="{B82CCC60-E8CD-4174-8B1A-7DF615B22EEF}" type="slidenum">
              <a:rPr lang="en-US" smtClean="0"/>
              <a:pPr/>
              <a:t>3</a:t>
            </a:fld>
            <a:endParaRPr lang="en-US"/>
          </a:p>
        </p:txBody>
      </p:sp>
      <p:pic>
        <p:nvPicPr>
          <p:cNvPr id="6" name="Picture 5">
            <a:extLst>
              <a:ext uri="{FF2B5EF4-FFF2-40B4-BE49-F238E27FC236}">
                <a16:creationId xmlns:a16="http://schemas.microsoft.com/office/drawing/2014/main" id="{E1BA5E11-9872-081F-B875-B5DC93EFBD96}"/>
              </a:ext>
            </a:extLst>
          </p:cNvPr>
          <p:cNvPicPr>
            <a:picLocks noChangeAspect="1"/>
          </p:cNvPicPr>
          <p:nvPr/>
        </p:nvPicPr>
        <p:blipFill>
          <a:blip r:embed="rId2"/>
          <a:srcRect l="-154" t="19366"/>
          <a:stretch>
            <a:fillRect/>
          </a:stretch>
        </p:blipFill>
        <p:spPr>
          <a:xfrm>
            <a:off x="820058" y="2153104"/>
            <a:ext cx="9411748" cy="3246563"/>
          </a:xfrm>
          <a:prstGeom prst="rect">
            <a:avLst/>
          </a:prstGeom>
        </p:spPr>
      </p:pic>
      <p:sp>
        <p:nvSpPr>
          <p:cNvPr id="7" name="TextBox 6">
            <a:extLst>
              <a:ext uri="{FF2B5EF4-FFF2-40B4-BE49-F238E27FC236}">
                <a16:creationId xmlns:a16="http://schemas.microsoft.com/office/drawing/2014/main" id="{98F57AD9-2049-E51A-8D4A-AD1102B67C64}"/>
              </a:ext>
            </a:extLst>
          </p:cNvPr>
          <p:cNvSpPr txBox="1"/>
          <p:nvPr/>
        </p:nvSpPr>
        <p:spPr>
          <a:xfrm>
            <a:off x="1153887" y="5768015"/>
            <a:ext cx="8215085" cy="646331"/>
          </a:xfrm>
          <a:prstGeom prst="rect">
            <a:avLst/>
          </a:prstGeom>
          <a:noFill/>
        </p:spPr>
        <p:txBody>
          <a:bodyPr wrap="square" rtlCol="0">
            <a:spAutoFit/>
          </a:bodyPr>
          <a:lstStyle/>
          <a:p>
            <a:r>
              <a:rPr lang="en-US" dirty="0"/>
              <a:t>Adapted from Ben Langmead https://www.cs.jhu.edu/~langmea/resources/lecture_notes/140_similarity_pub.pdf </a:t>
            </a:r>
          </a:p>
        </p:txBody>
      </p:sp>
    </p:spTree>
    <p:extLst>
      <p:ext uri="{BB962C8B-B14F-4D97-AF65-F5344CB8AC3E}">
        <p14:creationId xmlns:p14="http://schemas.microsoft.com/office/powerpoint/2010/main" val="89321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38F7A-912B-FD81-4C20-CFC15C9789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0CC07-1165-DFE8-057D-1FB18D7F8056}"/>
              </a:ext>
            </a:extLst>
          </p:cNvPr>
          <p:cNvSpPr>
            <a:spLocks noGrp="1"/>
          </p:cNvSpPr>
          <p:nvPr>
            <p:ph type="title"/>
          </p:nvPr>
        </p:nvSpPr>
        <p:spPr/>
        <p:txBody>
          <a:bodyPr>
            <a:normAutofit fontScale="90000"/>
          </a:bodyPr>
          <a:lstStyle/>
          <a:p>
            <a:r>
              <a:rPr lang="en-US" dirty="0"/>
              <a:t>Sets</a:t>
            </a:r>
          </a:p>
        </p:txBody>
      </p:sp>
      <p:sp>
        <p:nvSpPr>
          <p:cNvPr id="4" name="Slide Number Placeholder 3">
            <a:extLst>
              <a:ext uri="{FF2B5EF4-FFF2-40B4-BE49-F238E27FC236}">
                <a16:creationId xmlns:a16="http://schemas.microsoft.com/office/drawing/2014/main" id="{FDF5A323-A859-725E-32CA-8E87BB10A674}"/>
              </a:ext>
            </a:extLst>
          </p:cNvPr>
          <p:cNvSpPr>
            <a:spLocks noGrp="1"/>
          </p:cNvSpPr>
          <p:nvPr>
            <p:ph type="sldNum" sz="quarter" idx="12"/>
          </p:nvPr>
        </p:nvSpPr>
        <p:spPr/>
        <p:txBody>
          <a:bodyPr/>
          <a:lstStyle/>
          <a:p>
            <a:fld id="{B82CCC60-E8CD-4174-8B1A-7DF615B22EEF}" type="slidenum">
              <a:rPr lang="en-US" smtClean="0"/>
              <a:pPr/>
              <a:t>4</a:t>
            </a:fld>
            <a:endParaRPr lang="en-US"/>
          </a:p>
        </p:txBody>
      </p:sp>
      <p:sp>
        <p:nvSpPr>
          <p:cNvPr id="7" name="TextBox 6">
            <a:extLst>
              <a:ext uri="{FF2B5EF4-FFF2-40B4-BE49-F238E27FC236}">
                <a16:creationId xmlns:a16="http://schemas.microsoft.com/office/drawing/2014/main" id="{8B7C2B29-A2EA-B6A3-0694-FDC219036244}"/>
              </a:ext>
            </a:extLst>
          </p:cNvPr>
          <p:cNvSpPr txBox="1"/>
          <p:nvPr/>
        </p:nvSpPr>
        <p:spPr>
          <a:xfrm>
            <a:off x="1153887" y="5768015"/>
            <a:ext cx="8215085" cy="646331"/>
          </a:xfrm>
          <a:prstGeom prst="rect">
            <a:avLst/>
          </a:prstGeom>
          <a:noFill/>
        </p:spPr>
        <p:txBody>
          <a:bodyPr wrap="square" rtlCol="0">
            <a:spAutoFit/>
          </a:bodyPr>
          <a:lstStyle/>
          <a:p>
            <a:r>
              <a:rPr lang="en-US" dirty="0"/>
              <a:t>Adapted from Ben Langmead https://www.cs.jhu.edu/~langmea/resources/lecture_notes/140_similarity_pub.pdf </a:t>
            </a:r>
          </a:p>
        </p:txBody>
      </p:sp>
      <p:pic>
        <p:nvPicPr>
          <p:cNvPr id="5" name="Picture 4">
            <a:extLst>
              <a:ext uri="{FF2B5EF4-FFF2-40B4-BE49-F238E27FC236}">
                <a16:creationId xmlns:a16="http://schemas.microsoft.com/office/drawing/2014/main" id="{7E6757E6-4C88-154F-4DAA-CAEB560784FB}"/>
              </a:ext>
            </a:extLst>
          </p:cNvPr>
          <p:cNvPicPr>
            <a:picLocks noChangeAspect="1"/>
          </p:cNvPicPr>
          <p:nvPr/>
        </p:nvPicPr>
        <p:blipFill>
          <a:blip r:embed="rId2"/>
          <a:stretch>
            <a:fillRect/>
          </a:stretch>
        </p:blipFill>
        <p:spPr>
          <a:xfrm>
            <a:off x="2431142" y="1922225"/>
            <a:ext cx="5972629" cy="3845790"/>
          </a:xfrm>
          <a:prstGeom prst="rect">
            <a:avLst/>
          </a:prstGeom>
        </p:spPr>
      </p:pic>
    </p:spTree>
    <p:extLst>
      <p:ext uri="{BB962C8B-B14F-4D97-AF65-F5344CB8AC3E}">
        <p14:creationId xmlns:p14="http://schemas.microsoft.com/office/powerpoint/2010/main" val="245840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2BBC-94F9-843B-7C5C-7CEBA6147D25}"/>
              </a:ext>
            </a:extLst>
          </p:cNvPr>
          <p:cNvSpPr>
            <a:spLocks noGrp="1"/>
          </p:cNvSpPr>
          <p:nvPr>
            <p:ph type="title"/>
          </p:nvPr>
        </p:nvSpPr>
        <p:spPr/>
        <p:txBody>
          <a:bodyPr>
            <a:normAutofit fontScale="90000"/>
          </a:bodyPr>
          <a:lstStyle/>
          <a:p>
            <a:r>
              <a:rPr lang="en-US" dirty="0"/>
              <a:t>Jaccard index (or coefficient)</a:t>
            </a:r>
          </a:p>
        </p:txBody>
      </p:sp>
      <p:sp>
        <p:nvSpPr>
          <p:cNvPr id="3" name="Content Placeholder 2">
            <a:extLst>
              <a:ext uri="{FF2B5EF4-FFF2-40B4-BE49-F238E27FC236}">
                <a16:creationId xmlns:a16="http://schemas.microsoft.com/office/drawing/2014/main" id="{274ADE7D-2B5E-4CCB-4673-DD4E9EBDE7A8}"/>
              </a:ext>
            </a:extLst>
          </p:cNvPr>
          <p:cNvSpPr>
            <a:spLocks noGrp="1"/>
          </p:cNvSpPr>
          <p:nvPr>
            <p:ph idx="1"/>
          </p:nvPr>
        </p:nvSpPr>
        <p:spPr>
          <a:xfrm>
            <a:off x="598620" y="1596540"/>
            <a:ext cx="8138980" cy="4173639"/>
          </a:xfrm>
        </p:spPr>
        <p:txBody>
          <a:bodyPr/>
          <a:lstStyle/>
          <a:p>
            <a:r>
              <a:rPr lang="en-US" dirty="0"/>
              <a:t>The Jaccard index is a statistic used for gauging the similarity and diversity of sample sets. It is defined as the intersection size divided by the union size, also called intersection over union (</a:t>
            </a:r>
            <a:r>
              <a:rPr lang="en-US" dirty="0" err="1"/>
              <a:t>IoU</a:t>
            </a:r>
            <a:r>
              <a:rPr lang="en-US" dirty="0"/>
              <a:t>):</a:t>
            </a:r>
          </a:p>
          <a:p>
            <a:endParaRPr lang="en-US" dirty="0"/>
          </a:p>
        </p:txBody>
      </p:sp>
      <p:sp>
        <p:nvSpPr>
          <p:cNvPr id="4" name="Slide Number Placeholder 3">
            <a:extLst>
              <a:ext uri="{FF2B5EF4-FFF2-40B4-BE49-F238E27FC236}">
                <a16:creationId xmlns:a16="http://schemas.microsoft.com/office/drawing/2014/main" id="{6DE9B8E9-594C-0488-6F6D-528D70D58C0F}"/>
              </a:ext>
            </a:extLst>
          </p:cNvPr>
          <p:cNvSpPr>
            <a:spLocks noGrp="1"/>
          </p:cNvSpPr>
          <p:nvPr>
            <p:ph type="sldNum" sz="quarter" idx="12"/>
          </p:nvPr>
        </p:nvSpPr>
        <p:spPr/>
        <p:txBody>
          <a:bodyPr/>
          <a:lstStyle/>
          <a:p>
            <a:fld id="{B82CCC60-E8CD-4174-8B1A-7DF615B22EEF}" type="slidenum">
              <a:rPr lang="en-US" smtClean="0"/>
              <a:pPr/>
              <a:t>5</a:t>
            </a:fld>
            <a:endParaRPr lang="en-US"/>
          </a:p>
        </p:txBody>
      </p:sp>
      <p:pic>
        <p:nvPicPr>
          <p:cNvPr id="6" name="Picture 5">
            <a:extLst>
              <a:ext uri="{FF2B5EF4-FFF2-40B4-BE49-F238E27FC236}">
                <a16:creationId xmlns:a16="http://schemas.microsoft.com/office/drawing/2014/main" id="{9A9F43E2-2A5F-DAE7-E4A9-384120F0C72F}"/>
              </a:ext>
            </a:extLst>
          </p:cNvPr>
          <p:cNvPicPr>
            <a:picLocks noChangeAspect="1"/>
          </p:cNvPicPr>
          <p:nvPr/>
        </p:nvPicPr>
        <p:blipFill>
          <a:blip r:embed="rId2"/>
          <a:stretch>
            <a:fillRect/>
          </a:stretch>
        </p:blipFill>
        <p:spPr>
          <a:xfrm>
            <a:off x="8841711" y="1288620"/>
            <a:ext cx="2903599" cy="5067731"/>
          </a:xfrm>
          <a:prstGeom prst="rect">
            <a:avLst/>
          </a:prstGeom>
        </p:spPr>
      </p:pic>
      <p:pic>
        <p:nvPicPr>
          <p:cNvPr id="10" name="Picture 9">
            <a:extLst>
              <a:ext uri="{FF2B5EF4-FFF2-40B4-BE49-F238E27FC236}">
                <a16:creationId xmlns:a16="http://schemas.microsoft.com/office/drawing/2014/main" id="{E2DE1869-9C38-3E85-62A0-87B27C32BF39}"/>
              </a:ext>
            </a:extLst>
          </p:cNvPr>
          <p:cNvPicPr>
            <a:picLocks noChangeAspect="1"/>
          </p:cNvPicPr>
          <p:nvPr/>
        </p:nvPicPr>
        <p:blipFill>
          <a:blip r:embed="rId3"/>
          <a:stretch>
            <a:fillRect/>
          </a:stretch>
        </p:blipFill>
        <p:spPr>
          <a:xfrm>
            <a:off x="2835168" y="5980004"/>
            <a:ext cx="2667372" cy="47631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A69EFF-7E07-6B71-7679-A707D1F5861F}"/>
                  </a:ext>
                </a:extLst>
              </p:cNvPr>
              <p:cNvSpPr txBox="1"/>
              <p:nvPr/>
            </p:nvSpPr>
            <p:spPr>
              <a:xfrm>
                <a:off x="862789" y="3927408"/>
                <a:ext cx="7393262" cy="11619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𝐽</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𝐴</m:t>
                          </m:r>
                          <m:r>
                            <a:rPr lang="en-US" sz="3600" b="0" i="1" smtClean="0">
                              <a:latin typeface="Cambria Math" panose="02040503050406030204" pitchFamily="18" charset="0"/>
                            </a:rPr>
                            <m:t>,</m:t>
                          </m:r>
                          <m:r>
                            <a:rPr lang="en-US" sz="3600" b="0" i="1" smtClean="0">
                              <a:latin typeface="Cambria Math" panose="02040503050406030204" pitchFamily="18" charset="0"/>
                            </a:rPr>
                            <m:t>𝐵</m:t>
                          </m:r>
                        </m:e>
                      </m:d>
                      <m:r>
                        <a:rPr lang="en-US" sz="3600" i="1" smtClean="0">
                          <a:latin typeface="Cambria Math" panose="02040503050406030204" pitchFamily="18" charset="0"/>
                        </a:rPr>
                        <m:t>=</m:t>
                      </m:r>
                      <m:f>
                        <m:fPr>
                          <m:ctrlPr>
                            <a:rPr lang="en-US" sz="3600" i="1" smtClean="0">
                              <a:latin typeface="Cambria Math" panose="02040503050406030204" pitchFamily="18" charset="0"/>
                            </a:rPr>
                          </m:ctrlPr>
                        </m:fPr>
                        <m:num>
                          <m:d>
                            <m:dPr>
                              <m:begChr m:val="|"/>
                              <m:endChr m:val="|"/>
                              <m:ctrlPr>
                                <a:rPr lang="en-US" sz="3600" i="1">
                                  <a:latin typeface="Cambria Math" panose="02040503050406030204" pitchFamily="18" charset="0"/>
                                </a:rPr>
                              </m:ctrlPr>
                            </m:dPr>
                            <m:e>
                              <m:r>
                                <a:rPr lang="en-US" sz="3600" b="0" i="1" smtClean="0">
                                  <a:latin typeface="Cambria Math" panose="02040503050406030204" pitchFamily="18" charset="0"/>
                                </a:rPr>
                                <m:t>𝐴</m:t>
                              </m:r>
                              <m:nary>
                                <m:naryPr>
                                  <m:chr m:val="⋂"/>
                                  <m:subHide m:val="on"/>
                                  <m:supHide m:val="on"/>
                                  <m:ctrlPr>
                                    <a:rPr lang="en-US" sz="3600" i="1" smtClean="0">
                                      <a:latin typeface="Cambria Math" panose="02040503050406030204" pitchFamily="18" charset="0"/>
                                    </a:rPr>
                                  </m:ctrlPr>
                                </m:naryPr>
                                <m:sub/>
                                <m:sup/>
                                <m:e>
                                  <m:r>
                                    <a:rPr lang="en-US" sz="3600" b="0" i="1" smtClean="0">
                                      <a:latin typeface="Cambria Math" panose="02040503050406030204" pitchFamily="18" charset="0"/>
                                    </a:rPr>
                                    <m:t>𝐵</m:t>
                                  </m:r>
                                </m:e>
                              </m:nary>
                              <m:r>
                                <a:rPr lang="en-US" sz="3600" i="1" smtClean="0">
                                  <a:latin typeface="Cambria Math" panose="02040503050406030204" pitchFamily="18" charset="0"/>
                                </a:rPr>
                                <m:t> </m:t>
                              </m:r>
                            </m:e>
                          </m:d>
                        </m:num>
                        <m:den>
                          <m:d>
                            <m:dPr>
                              <m:begChr m:val="|"/>
                              <m:endChr m:val="|"/>
                              <m:ctrlPr>
                                <a:rPr lang="en-US" sz="3600" b="0" i="1" smtClean="0">
                                  <a:latin typeface="Cambria Math" panose="02040503050406030204" pitchFamily="18" charset="0"/>
                                </a:rPr>
                              </m:ctrlPr>
                            </m:dPr>
                            <m:e>
                              <m:r>
                                <a:rPr lang="en-US" sz="3600" i="1">
                                  <a:latin typeface="Cambria Math" panose="02040503050406030204" pitchFamily="18" charset="0"/>
                                </a:rPr>
                                <m:t>𝐴</m:t>
                              </m:r>
                              <m:nary>
                                <m:naryPr>
                                  <m:chr m:val="⋃"/>
                                  <m:subHide m:val="on"/>
                                  <m:supHide m:val="on"/>
                                  <m:ctrlPr>
                                    <a:rPr lang="en-US" sz="3600" i="1" smtClean="0">
                                      <a:latin typeface="Cambria Math" panose="02040503050406030204" pitchFamily="18" charset="0"/>
                                    </a:rPr>
                                  </m:ctrlPr>
                                </m:naryPr>
                                <m:sub/>
                                <m:sup/>
                                <m:e>
                                  <m:r>
                                    <a:rPr lang="en-US" sz="3600" b="0" i="1" smtClean="0">
                                      <a:latin typeface="Cambria Math" panose="02040503050406030204" pitchFamily="18" charset="0"/>
                                    </a:rPr>
                                    <m:t>𝐵</m:t>
                                  </m:r>
                                </m:e>
                              </m:nary>
                              <m:r>
                                <a:rPr lang="en-US" sz="3600" i="1" smtClean="0">
                                  <a:latin typeface="Cambria Math" panose="02040503050406030204" pitchFamily="18" charset="0"/>
                                </a:rPr>
                                <m:t> </m:t>
                              </m:r>
                            </m:e>
                          </m:d>
                        </m:den>
                      </m:f>
                    </m:oMath>
                  </m:oMathPara>
                </a14:m>
                <a:endParaRPr lang="en-US" sz="3600" dirty="0"/>
              </a:p>
            </p:txBody>
          </p:sp>
        </mc:Choice>
        <mc:Fallback xmlns="">
          <p:sp>
            <p:nvSpPr>
              <p:cNvPr id="11" name="TextBox 10">
                <a:extLst>
                  <a:ext uri="{FF2B5EF4-FFF2-40B4-BE49-F238E27FC236}">
                    <a16:creationId xmlns:a16="http://schemas.microsoft.com/office/drawing/2014/main" id="{8BA69EFF-7E07-6B71-7679-A707D1F5861F}"/>
                  </a:ext>
                </a:extLst>
              </p:cNvPr>
              <p:cNvSpPr txBox="1">
                <a:spLocks noRot="1" noChangeAspect="1" noMove="1" noResize="1" noEditPoints="1" noAdjustHandles="1" noChangeArrowheads="1" noChangeShapeType="1" noTextEdit="1"/>
              </p:cNvSpPr>
              <p:nvPr/>
            </p:nvSpPr>
            <p:spPr>
              <a:xfrm>
                <a:off x="862789" y="3927408"/>
                <a:ext cx="7393262" cy="116192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385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DDCAE-BA36-52AC-7DD0-2E9856F0F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98D238-3913-0442-953E-C5CD3C0F3108}"/>
              </a:ext>
            </a:extLst>
          </p:cNvPr>
          <p:cNvSpPr>
            <a:spLocks noGrp="1"/>
          </p:cNvSpPr>
          <p:nvPr>
            <p:ph type="title"/>
          </p:nvPr>
        </p:nvSpPr>
        <p:spPr/>
        <p:txBody>
          <a:bodyPr>
            <a:normAutofit fontScale="90000"/>
          </a:bodyPr>
          <a:lstStyle/>
          <a:p>
            <a:r>
              <a:rPr lang="en-US" dirty="0"/>
              <a:t>Jaccard coefficient</a:t>
            </a:r>
          </a:p>
        </p:txBody>
      </p:sp>
      <p:sp>
        <p:nvSpPr>
          <p:cNvPr id="4" name="Slide Number Placeholder 3">
            <a:extLst>
              <a:ext uri="{FF2B5EF4-FFF2-40B4-BE49-F238E27FC236}">
                <a16:creationId xmlns:a16="http://schemas.microsoft.com/office/drawing/2014/main" id="{06AEE10E-0827-FA9C-2D8A-36734793346C}"/>
              </a:ext>
            </a:extLst>
          </p:cNvPr>
          <p:cNvSpPr>
            <a:spLocks noGrp="1"/>
          </p:cNvSpPr>
          <p:nvPr>
            <p:ph type="sldNum" sz="quarter" idx="12"/>
          </p:nvPr>
        </p:nvSpPr>
        <p:spPr/>
        <p:txBody>
          <a:bodyPr/>
          <a:lstStyle/>
          <a:p>
            <a:fld id="{B82CCC60-E8CD-4174-8B1A-7DF615B22EEF}" type="slidenum">
              <a:rPr lang="en-US" smtClean="0"/>
              <a:pPr/>
              <a:t>6</a:t>
            </a:fld>
            <a:endParaRPr lang="en-US"/>
          </a:p>
        </p:txBody>
      </p:sp>
      <p:sp>
        <p:nvSpPr>
          <p:cNvPr id="7" name="TextBox 6">
            <a:extLst>
              <a:ext uri="{FF2B5EF4-FFF2-40B4-BE49-F238E27FC236}">
                <a16:creationId xmlns:a16="http://schemas.microsoft.com/office/drawing/2014/main" id="{3E159F25-16D5-B2A8-1C31-6DC7885D8D4D}"/>
              </a:ext>
            </a:extLst>
          </p:cNvPr>
          <p:cNvSpPr txBox="1"/>
          <p:nvPr/>
        </p:nvSpPr>
        <p:spPr>
          <a:xfrm>
            <a:off x="1153887" y="5967167"/>
            <a:ext cx="8215085" cy="646331"/>
          </a:xfrm>
          <a:prstGeom prst="rect">
            <a:avLst/>
          </a:prstGeom>
          <a:noFill/>
        </p:spPr>
        <p:txBody>
          <a:bodyPr wrap="square" rtlCol="0">
            <a:spAutoFit/>
          </a:bodyPr>
          <a:lstStyle/>
          <a:p>
            <a:r>
              <a:rPr lang="en-US" dirty="0"/>
              <a:t>Adapted from Ben Langmead https://www.cs.jhu.edu/~langmea/resources/lecture_notes/140_similarity_pub.pdf </a:t>
            </a:r>
          </a:p>
        </p:txBody>
      </p:sp>
      <p:pic>
        <p:nvPicPr>
          <p:cNvPr id="9" name="Picture 8">
            <a:extLst>
              <a:ext uri="{FF2B5EF4-FFF2-40B4-BE49-F238E27FC236}">
                <a16:creationId xmlns:a16="http://schemas.microsoft.com/office/drawing/2014/main" id="{06C90158-F50D-053C-FC44-27D76FE2F1F8}"/>
              </a:ext>
            </a:extLst>
          </p:cNvPr>
          <p:cNvPicPr>
            <a:picLocks noChangeAspect="1"/>
          </p:cNvPicPr>
          <p:nvPr/>
        </p:nvPicPr>
        <p:blipFill>
          <a:blip r:embed="rId2"/>
          <a:stretch>
            <a:fillRect/>
          </a:stretch>
        </p:blipFill>
        <p:spPr>
          <a:xfrm>
            <a:off x="2823028" y="1737159"/>
            <a:ext cx="5375118" cy="4238171"/>
          </a:xfrm>
          <a:prstGeom prst="rect">
            <a:avLst/>
          </a:prstGeom>
        </p:spPr>
      </p:pic>
    </p:spTree>
    <p:extLst>
      <p:ext uri="{BB962C8B-B14F-4D97-AF65-F5344CB8AC3E}">
        <p14:creationId xmlns:p14="http://schemas.microsoft.com/office/powerpoint/2010/main" val="273778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70E4-3657-A923-294B-AE45D9A4D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4905C-F0AC-2EDD-FA7C-F024D66C1807}"/>
              </a:ext>
            </a:extLst>
          </p:cNvPr>
          <p:cNvSpPr>
            <a:spLocks noGrp="1"/>
          </p:cNvSpPr>
          <p:nvPr>
            <p:ph type="title"/>
          </p:nvPr>
        </p:nvSpPr>
        <p:spPr/>
        <p:txBody>
          <a:bodyPr>
            <a:normAutofit fontScale="90000"/>
          </a:bodyPr>
          <a:lstStyle/>
          <a:p>
            <a:r>
              <a:rPr lang="en-US" dirty="0"/>
              <a:t>Jaccard coefficient</a:t>
            </a:r>
          </a:p>
        </p:txBody>
      </p:sp>
      <p:sp>
        <p:nvSpPr>
          <p:cNvPr id="4" name="Slide Number Placeholder 3">
            <a:extLst>
              <a:ext uri="{FF2B5EF4-FFF2-40B4-BE49-F238E27FC236}">
                <a16:creationId xmlns:a16="http://schemas.microsoft.com/office/drawing/2014/main" id="{F27286D7-E4A0-D2D6-18BC-DA344BBCB041}"/>
              </a:ext>
            </a:extLst>
          </p:cNvPr>
          <p:cNvSpPr>
            <a:spLocks noGrp="1"/>
          </p:cNvSpPr>
          <p:nvPr>
            <p:ph type="sldNum" sz="quarter" idx="12"/>
          </p:nvPr>
        </p:nvSpPr>
        <p:spPr/>
        <p:txBody>
          <a:bodyPr/>
          <a:lstStyle/>
          <a:p>
            <a:fld id="{B82CCC60-E8CD-4174-8B1A-7DF615B22EEF}" type="slidenum">
              <a:rPr lang="en-US" smtClean="0"/>
              <a:pPr/>
              <a:t>7</a:t>
            </a:fld>
            <a:endParaRPr lang="en-US"/>
          </a:p>
        </p:txBody>
      </p:sp>
      <p:sp>
        <p:nvSpPr>
          <p:cNvPr id="7" name="TextBox 6">
            <a:extLst>
              <a:ext uri="{FF2B5EF4-FFF2-40B4-BE49-F238E27FC236}">
                <a16:creationId xmlns:a16="http://schemas.microsoft.com/office/drawing/2014/main" id="{9B2CEB90-89B1-3D5C-954F-B864711F9033}"/>
              </a:ext>
            </a:extLst>
          </p:cNvPr>
          <p:cNvSpPr txBox="1"/>
          <p:nvPr/>
        </p:nvSpPr>
        <p:spPr>
          <a:xfrm>
            <a:off x="1153887" y="5768015"/>
            <a:ext cx="8215085" cy="646331"/>
          </a:xfrm>
          <a:prstGeom prst="rect">
            <a:avLst/>
          </a:prstGeom>
          <a:noFill/>
        </p:spPr>
        <p:txBody>
          <a:bodyPr wrap="square" rtlCol="0">
            <a:spAutoFit/>
          </a:bodyPr>
          <a:lstStyle/>
          <a:p>
            <a:r>
              <a:rPr lang="en-US" dirty="0"/>
              <a:t>Adapted from Ben Langmead https://www.cs.jhu.edu/~langmea/resources/lecture_notes/140_similarity_pub.pdf </a:t>
            </a:r>
          </a:p>
        </p:txBody>
      </p:sp>
      <p:pic>
        <p:nvPicPr>
          <p:cNvPr id="6" name="Picture 5">
            <a:extLst>
              <a:ext uri="{FF2B5EF4-FFF2-40B4-BE49-F238E27FC236}">
                <a16:creationId xmlns:a16="http://schemas.microsoft.com/office/drawing/2014/main" id="{B30A8931-F0A6-71F1-2AB2-2059AE69FE21}"/>
              </a:ext>
            </a:extLst>
          </p:cNvPr>
          <p:cNvPicPr>
            <a:picLocks noChangeAspect="1"/>
          </p:cNvPicPr>
          <p:nvPr/>
        </p:nvPicPr>
        <p:blipFill>
          <a:blip r:embed="rId2"/>
          <a:stretch>
            <a:fillRect/>
          </a:stretch>
        </p:blipFill>
        <p:spPr>
          <a:xfrm>
            <a:off x="1743422" y="2406205"/>
            <a:ext cx="8215085" cy="2858904"/>
          </a:xfrm>
          <a:prstGeom prst="rect">
            <a:avLst/>
          </a:prstGeom>
        </p:spPr>
      </p:pic>
    </p:spTree>
    <p:extLst>
      <p:ext uri="{BB962C8B-B14F-4D97-AF65-F5344CB8AC3E}">
        <p14:creationId xmlns:p14="http://schemas.microsoft.com/office/powerpoint/2010/main" val="315405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CE42-CC5F-2703-C9CE-BCBDE34882EC}"/>
              </a:ext>
            </a:extLst>
          </p:cNvPr>
          <p:cNvSpPr>
            <a:spLocks noGrp="1"/>
          </p:cNvSpPr>
          <p:nvPr>
            <p:ph type="title"/>
          </p:nvPr>
        </p:nvSpPr>
        <p:spPr>
          <a:xfrm>
            <a:off x="598620" y="488864"/>
            <a:ext cx="10972800" cy="458115"/>
          </a:xfrm>
        </p:spPr>
        <p:txBody>
          <a:bodyPr>
            <a:normAutofit fontScale="90000"/>
          </a:bodyPr>
          <a:lstStyle/>
          <a:p>
            <a:r>
              <a:rPr lang="en-US" dirty="0"/>
              <a:t>Jaccard index for genome </a:t>
            </a:r>
            <a:br>
              <a:rPr lang="en-US" dirty="0"/>
            </a:br>
            <a:r>
              <a:rPr lang="en-US" dirty="0"/>
              <a:t>similarity/alignment</a:t>
            </a:r>
          </a:p>
        </p:txBody>
      </p:sp>
      <p:sp>
        <p:nvSpPr>
          <p:cNvPr id="3" name="Content Placeholder 2">
            <a:extLst>
              <a:ext uri="{FF2B5EF4-FFF2-40B4-BE49-F238E27FC236}">
                <a16:creationId xmlns:a16="http://schemas.microsoft.com/office/drawing/2014/main" id="{C65C0077-0E10-BA05-1FB1-F1B24A9EDEF2}"/>
              </a:ext>
            </a:extLst>
          </p:cNvPr>
          <p:cNvSpPr>
            <a:spLocks noGrp="1"/>
          </p:cNvSpPr>
          <p:nvPr>
            <p:ph idx="1"/>
          </p:nvPr>
        </p:nvSpPr>
        <p:spPr>
          <a:xfrm>
            <a:off x="598620" y="1596540"/>
            <a:ext cx="10983780" cy="4890970"/>
          </a:xfrm>
        </p:spPr>
        <p:txBody>
          <a:bodyPr/>
          <a:lstStyle/>
          <a:p>
            <a:r>
              <a:rPr lang="en-US" dirty="0"/>
              <a:t>Have genomes A and B</a:t>
            </a:r>
          </a:p>
          <a:p>
            <a:r>
              <a:rPr lang="en-US" dirty="0"/>
              <a:t>Get all canonical K-</a:t>
            </a:r>
            <a:r>
              <a:rPr lang="en-US" dirty="0" err="1"/>
              <a:t>mers</a:t>
            </a:r>
            <a:r>
              <a:rPr lang="en-US" dirty="0"/>
              <a:t> from A and B</a:t>
            </a:r>
          </a:p>
          <a:p>
            <a:r>
              <a:rPr lang="en-US" dirty="0"/>
              <a:t>Jaccard similarity can be computed from distinct K-mer sets in A and B</a:t>
            </a:r>
          </a:p>
          <a:p>
            <a:r>
              <a:rPr lang="en-US" dirty="0"/>
              <a:t>Hash each K-mer to an integer </a:t>
            </a:r>
            <a:r>
              <a:rPr lang="en-US" i="1" dirty="0"/>
              <a:t>h(k)</a:t>
            </a:r>
          </a:p>
          <a:p>
            <a:r>
              <a:rPr lang="en-US" dirty="0"/>
              <a:t>K-mer sets could be large</a:t>
            </a:r>
          </a:p>
          <a:p>
            <a:r>
              <a:rPr lang="en-US" dirty="0"/>
              <a:t>Can use sets of </a:t>
            </a:r>
            <a:r>
              <a:rPr lang="en-US" i="1" dirty="0"/>
              <a:t>distinct</a:t>
            </a:r>
            <a:r>
              <a:rPr lang="en-US" dirty="0"/>
              <a:t> </a:t>
            </a:r>
            <a:r>
              <a:rPr lang="en-US" i="1" dirty="0"/>
              <a:t>minimizers M(A) and M(B):</a:t>
            </a:r>
          </a:p>
          <a:p>
            <a:endParaRPr lang="en-US" i="1" dirty="0"/>
          </a:p>
          <a:p>
            <a:endParaRPr lang="en-US" i="1" dirty="0"/>
          </a:p>
        </p:txBody>
      </p:sp>
      <p:sp>
        <p:nvSpPr>
          <p:cNvPr id="4" name="Slide Number Placeholder 3">
            <a:extLst>
              <a:ext uri="{FF2B5EF4-FFF2-40B4-BE49-F238E27FC236}">
                <a16:creationId xmlns:a16="http://schemas.microsoft.com/office/drawing/2014/main" id="{73CC0DB1-C7D4-F4CC-F0E8-45D2E6362065}"/>
              </a:ext>
            </a:extLst>
          </p:cNvPr>
          <p:cNvSpPr>
            <a:spLocks noGrp="1"/>
          </p:cNvSpPr>
          <p:nvPr>
            <p:ph type="sldNum" sz="quarter" idx="12"/>
          </p:nvPr>
        </p:nvSpPr>
        <p:spPr/>
        <p:txBody>
          <a:bodyPr/>
          <a:lstStyle/>
          <a:p>
            <a:fld id="{B82CCC60-E8CD-4174-8B1A-7DF615B22EEF}" type="slidenum">
              <a:rPr lang="en-US" smtClean="0"/>
              <a:pPr/>
              <a:t>8</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5E64E6E-6586-2B31-427F-AFDFD6B86FE6}"/>
                  </a:ext>
                </a:extLst>
              </p:cNvPr>
              <p:cNvSpPr txBox="1"/>
              <p:nvPr/>
            </p:nvSpPr>
            <p:spPr>
              <a:xfrm>
                <a:off x="1855264" y="5051606"/>
                <a:ext cx="7069519" cy="9230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𝑀</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e>
                              </m:nary>
                              <m:r>
                                <a:rPr lang="en-US" sz="2800" i="1" smtClean="0">
                                  <a:latin typeface="Cambria Math" panose="02040503050406030204" pitchFamily="18" charset="0"/>
                                </a:rPr>
                                <m:t> </m:t>
                              </m:r>
                            </m:e>
                          </m:d>
                        </m:num>
                        <m:den>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𝑀</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e>
                              </m:nary>
                              <m:r>
                                <a:rPr lang="en-US" sz="2800" i="1" smtClean="0">
                                  <a:latin typeface="Cambria Math" panose="02040503050406030204" pitchFamily="18" charset="0"/>
                                </a:rPr>
                                <m:t> </m:t>
                              </m:r>
                            </m:e>
                          </m:d>
                        </m:den>
                      </m:f>
                    </m:oMath>
                  </m:oMathPara>
                </a14:m>
                <a:endParaRPr lang="en-US" sz="2800" dirty="0"/>
              </a:p>
            </p:txBody>
          </p:sp>
        </mc:Choice>
        <mc:Fallback xmlns="">
          <p:sp>
            <p:nvSpPr>
              <p:cNvPr id="8" name="TextBox 7">
                <a:extLst>
                  <a:ext uri="{FF2B5EF4-FFF2-40B4-BE49-F238E27FC236}">
                    <a16:creationId xmlns:a16="http://schemas.microsoft.com/office/drawing/2014/main" id="{D5E64E6E-6586-2B31-427F-AFDFD6B86FE6}"/>
                  </a:ext>
                </a:extLst>
              </p:cNvPr>
              <p:cNvSpPr txBox="1">
                <a:spLocks noRot="1" noChangeAspect="1" noMove="1" noResize="1" noEditPoints="1" noAdjustHandles="1" noChangeArrowheads="1" noChangeShapeType="1" noTextEdit="1"/>
              </p:cNvSpPr>
              <p:nvPr/>
            </p:nvSpPr>
            <p:spPr>
              <a:xfrm>
                <a:off x="1855264" y="5051606"/>
                <a:ext cx="7069519" cy="92307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66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C5087-4DC3-EAE1-B511-53C9F8CD1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C689E-3E24-CFC7-9311-560DDFAAEA3F}"/>
              </a:ext>
            </a:extLst>
          </p:cNvPr>
          <p:cNvSpPr>
            <a:spLocks noGrp="1"/>
          </p:cNvSpPr>
          <p:nvPr>
            <p:ph type="title"/>
          </p:nvPr>
        </p:nvSpPr>
        <p:spPr>
          <a:xfrm>
            <a:off x="598620" y="488864"/>
            <a:ext cx="10972800" cy="458115"/>
          </a:xfrm>
        </p:spPr>
        <p:txBody>
          <a:bodyPr>
            <a:normAutofit fontScale="90000"/>
          </a:bodyPr>
          <a:lstStyle/>
          <a:p>
            <a:r>
              <a:rPr lang="en-US" dirty="0"/>
              <a:t>Jaccard index for genome </a:t>
            </a:r>
            <a:br>
              <a:rPr lang="en-US" dirty="0"/>
            </a:br>
            <a:r>
              <a:rPr lang="en-US" dirty="0"/>
              <a:t>similarity/alignment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815A1B-820D-494A-497A-A4D35EEB17B5}"/>
                  </a:ext>
                </a:extLst>
              </p:cNvPr>
              <p:cNvSpPr>
                <a:spLocks noGrp="1"/>
              </p:cNvSpPr>
              <p:nvPr>
                <p:ph idx="1"/>
              </p:nvPr>
            </p:nvSpPr>
            <p:spPr>
              <a:xfrm>
                <a:off x="598620" y="1596540"/>
                <a:ext cx="7724984" cy="4890970"/>
              </a:xfrm>
            </p:spPr>
            <p:txBody>
              <a:bodyPr/>
              <a:lstStyle/>
              <a:p>
                <a:r>
                  <a:rPr lang="en-US" dirty="0"/>
                  <a:t>What </a:t>
                </a:r>
                <a:r>
                  <a:rPr lang="en-US"/>
                  <a:t>if comparing sets of </a:t>
                </a:r>
                <a:r>
                  <a:rPr lang="en-US" dirty="0"/>
                  <a:t>minimizers is still too expensive?</a:t>
                </a:r>
              </a:p>
              <a:p>
                <a:r>
                  <a:rPr lang="en-US" dirty="0"/>
                  <a:t>Idea: instead of sliding windows take </a:t>
                </a:r>
                <a:r>
                  <a:rPr lang="en-US" i="1" dirty="0"/>
                  <a:t>s</a:t>
                </a:r>
                <a:r>
                  <a:rPr lang="en-US" dirty="0"/>
                  <a:t> lowest hash values </a:t>
                </a:r>
                <a:r>
                  <a:rPr lang="en-US" i="1" dirty="0"/>
                  <a:t>h(k)</a:t>
                </a:r>
                <a:r>
                  <a:rPr lang="en-US" dirty="0"/>
                  <a:t> for each </a:t>
                </a:r>
                <a:r>
                  <a:rPr lang="en-US" i="1" dirty="0"/>
                  <a:t>genome</a:t>
                </a:r>
                <a:endParaRPr lang="en-US" dirty="0"/>
              </a:p>
              <a:p>
                <a:r>
                  <a:rPr lang="en-US" dirty="0"/>
                  <a:t>This makes a </a:t>
                </a:r>
                <a:r>
                  <a:rPr lang="en-US" i="1" dirty="0"/>
                  <a:t>sketch S(A) </a:t>
                </a:r>
                <a:r>
                  <a:rPr lang="en-US" dirty="0"/>
                  <a:t>or</a:t>
                </a:r>
                <a:r>
                  <a:rPr lang="en-US" i="1" dirty="0"/>
                  <a:t> S(B)</a:t>
                </a:r>
              </a:p>
              <a:p>
                <a:r>
                  <a:rPr lang="en-US" dirty="0"/>
                  <a:t>Number of elements in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𝑠</m:t>
                    </m:r>
                  </m:oMath>
                </a14:m>
                <a:endParaRPr lang="en-US" i="1" dirty="0"/>
              </a:p>
              <a:p>
                <a:endParaRPr lang="en-US" i="1" dirty="0"/>
              </a:p>
              <a:p>
                <a:endParaRPr lang="en-US" dirty="0"/>
              </a:p>
            </p:txBody>
          </p:sp>
        </mc:Choice>
        <mc:Fallback xmlns="">
          <p:sp>
            <p:nvSpPr>
              <p:cNvPr id="3" name="Content Placeholder 2">
                <a:extLst>
                  <a:ext uri="{FF2B5EF4-FFF2-40B4-BE49-F238E27FC236}">
                    <a16:creationId xmlns:a16="http://schemas.microsoft.com/office/drawing/2014/main" id="{41815A1B-820D-494A-497A-A4D35EEB17B5}"/>
                  </a:ext>
                </a:extLst>
              </p:cNvPr>
              <p:cNvSpPr>
                <a:spLocks noGrp="1" noRot="1" noChangeAspect="1" noMove="1" noResize="1" noEditPoints="1" noAdjustHandles="1" noChangeArrowheads="1" noChangeShapeType="1" noTextEdit="1"/>
              </p:cNvSpPr>
              <p:nvPr>
                <p:ph idx="1"/>
              </p:nvPr>
            </p:nvSpPr>
            <p:spPr>
              <a:xfrm>
                <a:off x="598620" y="1596540"/>
                <a:ext cx="7724984" cy="4890970"/>
              </a:xfrm>
              <a:blipFill>
                <a:blip r:embed="rId2"/>
                <a:stretch>
                  <a:fillRect l="-1421" t="-12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CC8B3B-DCE6-956F-9F35-CDD0B283A45E}"/>
              </a:ext>
            </a:extLst>
          </p:cNvPr>
          <p:cNvSpPr>
            <a:spLocks noGrp="1"/>
          </p:cNvSpPr>
          <p:nvPr>
            <p:ph type="sldNum" sz="quarter" idx="12"/>
          </p:nvPr>
        </p:nvSpPr>
        <p:spPr/>
        <p:txBody>
          <a:bodyPr/>
          <a:lstStyle/>
          <a:p>
            <a:fld id="{B82CCC60-E8CD-4174-8B1A-7DF615B22EEF}" type="slidenum">
              <a:rPr lang="en-US" smtClean="0"/>
              <a:pPr/>
              <a:t>9</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609A27-231A-EE36-774E-DE0C4EF094B0}"/>
                  </a:ext>
                </a:extLst>
              </p:cNvPr>
              <p:cNvSpPr txBox="1"/>
              <p:nvPr/>
            </p:nvSpPr>
            <p:spPr>
              <a:xfrm>
                <a:off x="-425991" y="5046044"/>
                <a:ext cx="9523464" cy="9230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nary>
                                <m:naryPr>
                                  <m:chr m:val="⋂"/>
                                  <m:subHide m:val="on"/>
                                  <m:supHide m:val="on"/>
                                  <m:ctrlPr>
                                    <a:rPr lang="en-US" sz="2800" i="1">
                                      <a:latin typeface="Cambria Math" panose="02040503050406030204" pitchFamily="18" charset="0"/>
                                    </a:rPr>
                                  </m:ctrlPr>
                                </m:naryPr>
                                <m:sub/>
                                <m:sup/>
                                <m:e>
                                  <m:r>
                                    <a:rPr lang="en-US" sz="2800" b="0" i="1" smtClean="0">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e>
                              </m:nary>
                            </m:e>
                          </m:d>
                        </m:num>
                        <m:den>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e>
                              </m:nary>
                              <m:r>
                                <a:rPr lang="en-US" sz="2800" i="1" smtClean="0">
                                  <a:latin typeface="Cambria Math" panose="02040503050406030204" pitchFamily="18" charset="0"/>
                                </a:rPr>
                                <m:t> </m:t>
                              </m:r>
                            </m:e>
                          </m:d>
                        </m:den>
                      </m:f>
                      <m:r>
                        <a:rPr lang="en-US" sz="280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rPr>
                          </m:ctrlPr>
                        </m:fPr>
                        <m:num>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𝐴</m:t>
                              </m:r>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𝐵</m:t>
                                  </m:r>
                                  <m:r>
                                    <a:rPr lang="en-US" sz="2800" b="0" i="1" smtClean="0">
                                      <a:latin typeface="Cambria Math" panose="02040503050406030204" pitchFamily="18" charset="0"/>
                                    </a:rPr>
                                    <m:t>)</m:t>
                                  </m:r>
                                </m:e>
                              </m:nary>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e>
                                  </m:nary>
                                </m:e>
                              </m:nary>
                            </m:e>
                          </m:d>
                        </m:num>
                        <m:den>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𝐴</m:t>
                              </m:r>
                              <m:nary>
                                <m:naryPr>
                                  <m:chr m:val="⋃"/>
                                  <m:subHide m:val="on"/>
                                  <m:supHide m:val="on"/>
                                  <m:ctrlPr>
                                    <a:rPr lang="en-US" sz="2800" i="1">
                                      <a:latin typeface="Cambria Math" panose="02040503050406030204" pitchFamily="18" charset="0"/>
                                    </a:rPr>
                                  </m:ctrlPr>
                                </m:naryPr>
                                <m:sub/>
                                <m:sup/>
                                <m:e>
                                  <m:r>
                                    <a:rPr lang="en-US" sz="2800" i="1">
                                      <a:latin typeface="Cambria Math" panose="02040503050406030204" pitchFamily="18" charset="0"/>
                                    </a:rPr>
                                    <m:t>𝐵</m:t>
                                  </m:r>
                                  <m:r>
                                    <a:rPr lang="en-US" sz="2800" i="1">
                                      <a:latin typeface="Cambria Math" panose="02040503050406030204" pitchFamily="18" charset="0"/>
                                    </a:rPr>
                                    <m:t>)</m:t>
                                  </m:r>
                                </m:e>
                              </m:nary>
                            </m:e>
                          </m:d>
                        </m:den>
                      </m:f>
                    </m:oMath>
                  </m:oMathPara>
                </a14:m>
                <a:endParaRPr lang="en-US" sz="2800" dirty="0"/>
              </a:p>
            </p:txBody>
          </p:sp>
        </mc:Choice>
        <mc:Fallback xmlns="">
          <p:sp>
            <p:nvSpPr>
              <p:cNvPr id="7" name="TextBox 6">
                <a:extLst>
                  <a:ext uri="{FF2B5EF4-FFF2-40B4-BE49-F238E27FC236}">
                    <a16:creationId xmlns:a16="http://schemas.microsoft.com/office/drawing/2014/main" id="{BB609A27-231A-EE36-774E-DE0C4EF094B0}"/>
                  </a:ext>
                </a:extLst>
              </p:cNvPr>
              <p:cNvSpPr txBox="1">
                <a:spLocks noRot="1" noChangeAspect="1" noMove="1" noResize="1" noEditPoints="1" noAdjustHandles="1" noChangeArrowheads="1" noChangeShapeType="1" noTextEdit="1"/>
              </p:cNvSpPr>
              <p:nvPr/>
            </p:nvSpPr>
            <p:spPr>
              <a:xfrm>
                <a:off x="-425991" y="5046044"/>
                <a:ext cx="9523464" cy="923073"/>
              </a:xfrm>
              <a:prstGeom prst="rect">
                <a:avLst/>
              </a:prstGeo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02E1D2A-04C0-A053-8FAD-A94E5CC9ED4B}"/>
              </a:ext>
            </a:extLst>
          </p:cNvPr>
          <p:cNvPicPr>
            <a:picLocks noChangeAspect="1"/>
          </p:cNvPicPr>
          <p:nvPr/>
        </p:nvPicPr>
        <p:blipFill>
          <a:blip r:embed="rId4"/>
          <a:stretch>
            <a:fillRect/>
          </a:stretch>
        </p:blipFill>
        <p:spPr>
          <a:xfrm>
            <a:off x="8841711" y="1288620"/>
            <a:ext cx="2903599" cy="5067731"/>
          </a:xfrm>
          <a:prstGeom prst="rect">
            <a:avLst/>
          </a:prstGeom>
        </p:spPr>
      </p:pic>
    </p:spTree>
    <p:extLst>
      <p:ext uri="{BB962C8B-B14F-4D97-AF65-F5344CB8AC3E}">
        <p14:creationId xmlns:p14="http://schemas.microsoft.com/office/powerpoint/2010/main" val="380835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13797</TotalTime>
  <Words>552</Words>
  <Application>Microsoft Office PowerPoint</Application>
  <PresentationFormat>Widescreen</PresentationFormat>
  <Paragraphs>67</Paragraphs>
  <Slides>12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Trebuchet MS</vt:lpstr>
      <vt:lpstr>Office Theme</vt:lpstr>
      <vt:lpstr>Similarity of genomes</vt:lpstr>
      <vt:lpstr>Jaccard similarity index</vt:lpstr>
      <vt:lpstr>Sets</vt:lpstr>
      <vt:lpstr>Sets</vt:lpstr>
      <vt:lpstr>Jaccard index (or coefficient)</vt:lpstr>
      <vt:lpstr>Jaccard coefficient</vt:lpstr>
      <vt:lpstr>Jaccard coefficient</vt:lpstr>
      <vt:lpstr>Jaccard index for genome  similarity/alignment</vt:lpstr>
      <vt:lpstr>Jaccard index for genome  similarity/alignment</vt:lpstr>
      <vt:lpstr>Another example</vt:lpstr>
      <vt:lpstr>Genome distance estimation using MinHash</vt:lpstr>
      <vt:lpstr>Computing approximate alignments with MinHash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Aleksey Zimin</cp:lastModifiedBy>
  <cp:revision>59</cp:revision>
  <dcterms:created xsi:type="dcterms:W3CDTF">2013-08-21T19:17:07Z</dcterms:created>
  <dcterms:modified xsi:type="dcterms:W3CDTF">2025-10-10T20:31:39Z</dcterms:modified>
</cp:coreProperties>
</file>