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9"/>
  </p:notesMasterIdLst>
  <p:sldIdLst>
    <p:sldId id="569" r:id="rId2"/>
    <p:sldId id="511" r:id="rId3"/>
    <p:sldId id="546" r:id="rId4"/>
    <p:sldId id="547" r:id="rId5"/>
    <p:sldId id="553" r:id="rId6"/>
    <p:sldId id="556" r:id="rId7"/>
    <p:sldId id="557" r:id="rId8"/>
    <p:sldId id="507" r:id="rId9"/>
    <p:sldId id="513" r:id="rId10"/>
    <p:sldId id="512" r:id="rId11"/>
    <p:sldId id="514" r:id="rId12"/>
    <p:sldId id="559" r:id="rId13"/>
    <p:sldId id="515" r:id="rId14"/>
    <p:sldId id="560" r:id="rId15"/>
    <p:sldId id="561" r:id="rId16"/>
    <p:sldId id="562" r:id="rId17"/>
    <p:sldId id="563" r:id="rId18"/>
    <p:sldId id="564" r:id="rId19"/>
    <p:sldId id="565" r:id="rId20"/>
    <p:sldId id="566" r:id="rId21"/>
    <p:sldId id="567" r:id="rId22"/>
    <p:sldId id="524" r:id="rId23"/>
    <p:sldId id="523" r:id="rId24"/>
    <p:sldId id="568" r:id="rId25"/>
    <p:sldId id="526" r:id="rId26"/>
    <p:sldId id="558" r:id="rId27"/>
    <p:sldId id="527" r:id="rId2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8B1C"/>
    <a:srgbClr val="BE0260"/>
    <a:srgbClr val="D0005E"/>
    <a:srgbClr val="018ACF"/>
    <a:srgbClr val="D09622"/>
    <a:srgbClr val="CC99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EAE18FB-4B38-4D54-A2EB-8536E9766552}" v="14" dt="2025-09-09T20:47:40.177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  <a:tblStyle styleId="{BC89EF96-8CEA-46FF-86C4-4CE0E7609802}" styleName="Light Style 3 - Accent 1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463" autoAdjust="0"/>
    <p:restoredTop sz="93721" autoAdjust="0"/>
  </p:normalViewPr>
  <p:slideViewPr>
    <p:cSldViewPr snapToGrid="0">
      <p:cViewPr varScale="1">
        <p:scale>
          <a:sx n="89" d="100"/>
          <a:sy n="89" d="100"/>
        </p:scale>
        <p:origin x="330" y="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152705" cy="152705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microsoft.com/office/2016/11/relationships/changesInfo" Target="changesInfos/changesInfo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notesMaster" Target="notesMasters/notes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presProps" Target="presProps.xml"/><Relationship Id="rId35" Type="http://schemas.microsoft.com/office/2015/10/relationships/revisionInfo" Target="revisionInfo.xml"/><Relationship Id="rId8" Type="http://schemas.openxmlformats.org/officeDocument/2006/relationships/slide" Target="slides/slide7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Aleksey Zimin" userId="7f2637d0bc515791" providerId="LiveId" clId="{AEAE18FB-4B38-4D54-A2EB-8536E9766552}"/>
    <pc:docChg chg="custSel addSld delSld modSld">
      <pc:chgData name="Aleksey Zimin" userId="7f2637d0bc515791" providerId="LiveId" clId="{AEAE18FB-4B38-4D54-A2EB-8536E9766552}" dt="2025-09-05T18:08:14.024" v="69"/>
      <pc:docMkLst>
        <pc:docMk/>
      </pc:docMkLst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14267360" sldId="25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898564496" sldId="26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96989918" sldId="26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11955719" sldId="270"/>
        </pc:sldMkLst>
      </pc:sldChg>
      <pc:sldChg chg="del">
        <pc:chgData name="Aleksey Zimin" userId="7f2637d0bc515791" providerId="LiveId" clId="{AEAE18FB-4B38-4D54-A2EB-8536E9766552}" dt="2025-09-05T14:15:43.344" v="0" actId="47"/>
        <pc:sldMkLst>
          <pc:docMk/>
          <pc:sldMk cId="1052403946" sldId="27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1751869" sldId="27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75591611" sldId="27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660034770" sldId="28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72661809" sldId="28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80217187" sldId="3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798972315" sldId="40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93523474" sldId="4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75146467" sldId="4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592540094" sldId="40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7348765" sldId="40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33309679" sldId="40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009805394" sldId="41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40739500" sldId="41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5109930" sldId="41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45575573" sldId="41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634069567" sldId="41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18070247" sldId="42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02230169" sldId="42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30437174" sldId="42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1858232" sldId="42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4738520" sldId="42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809032690" sldId="42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762822495" sldId="42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68288127" sldId="4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08600537" sldId="4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29156974" sldId="4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01566736" sldId="4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4006590" sldId="43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261212866" sldId="4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841383390" sldId="4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87758340" sldId="4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737597283" sldId="4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12887506" sldId="43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402074185" sldId="44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68804242" sldId="44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290336111" sldId="4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196692292" sldId="4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58056362" sldId="4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06090250" sldId="44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978762931" sldId="44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90344996" sldId="44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210766213" sldId="44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02941891" sldId="475"/>
        </pc:sldMkLst>
      </pc:sldChg>
      <pc:sldChg chg="del">
        <pc:chgData name="Aleksey Zimin" userId="7f2637d0bc515791" providerId="LiveId" clId="{AEAE18FB-4B38-4D54-A2EB-8536E9766552}" dt="2025-09-05T17:55:28.837" v="41" actId="47"/>
        <pc:sldMkLst>
          <pc:docMk/>
          <pc:sldMk cId="1032525999" sldId="47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199591091" sldId="48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369129492" sldId="48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79698907" sldId="49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858422880" sldId="49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83351519" sldId="49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2182864" sldId="49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69974295" sldId="49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518123038" sldId="49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016439942" sldId="497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83957545" sldId="49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63623878" sldId="49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973844664" sldId="50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38742791" sldId="50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84920069" sldId="50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712953067" sldId="50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8886585" sldId="510"/>
        </pc:sldMkLst>
      </pc:sldChg>
      <pc:sldChg chg="modSp mod">
        <pc:chgData name="Aleksey Zimin" userId="7f2637d0bc515791" providerId="LiveId" clId="{AEAE18FB-4B38-4D54-A2EB-8536E9766552}" dt="2025-09-05T14:16:41.369" v="39" actId="115"/>
        <pc:sldMkLst>
          <pc:docMk/>
          <pc:sldMk cId="665784781" sldId="527"/>
        </pc:sldMkLst>
        <pc:spChg chg="mod">
          <ac:chgData name="Aleksey Zimin" userId="7f2637d0bc515791" providerId="LiveId" clId="{AEAE18FB-4B38-4D54-A2EB-8536E9766552}" dt="2025-09-05T14:16:11.848" v="2" actId="20577"/>
          <ac:spMkLst>
            <pc:docMk/>
            <pc:sldMk cId="665784781" sldId="527"/>
            <ac:spMk id="2" creationId="{4AD63F58-B2A5-38AB-B856-BCC82776C080}"/>
          </ac:spMkLst>
        </pc:spChg>
        <pc:spChg chg="mod">
          <ac:chgData name="Aleksey Zimin" userId="7f2637d0bc515791" providerId="LiveId" clId="{AEAE18FB-4B38-4D54-A2EB-8536E9766552}" dt="2025-09-05T14:16:41.369" v="39" actId="115"/>
          <ac:spMkLst>
            <pc:docMk/>
            <pc:sldMk cId="665784781" sldId="527"/>
            <ac:spMk id="3" creationId="{D99A5D06-87D4-1599-AC41-7C811E5AE247}"/>
          </ac:spMkLst>
        </pc:spChg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100066802" sldId="52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05973232" sldId="529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11612140" sldId="530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108398649" sldId="531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621727378" sldId="53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99412874" sldId="53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197997632" sldId="535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444221610" sldId="536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2010938326" sldId="538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429468489" sldId="542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539245323" sldId="543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358943725" sldId="544"/>
        </pc:sldMkLst>
      </pc:sldChg>
      <pc:sldChg chg="del">
        <pc:chgData name="Aleksey Zimin" userId="7f2637d0bc515791" providerId="LiveId" clId="{AEAE18FB-4B38-4D54-A2EB-8536E9766552}" dt="2025-09-05T14:16:00.258" v="1" actId="47"/>
        <pc:sldMkLst>
          <pc:docMk/>
          <pc:sldMk cId="3463192798" sldId="545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888402848" sldId="546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427682825" sldId="547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1709966318" sldId="553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495650733" sldId="556"/>
        </pc:sldMkLst>
      </pc:sldChg>
      <pc:sldChg chg="add del">
        <pc:chgData name="Aleksey Zimin" userId="7f2637d0bc515791" providerId="LiveId" clId="{AEAE18FB-4B38-4D54-A2EB-8536E9766552}" dt="2025-09-05T18:08:14.024" v="69"/>
        <pc:sldMkLst>
          <pc:docMk/>
          <pc:sldMk cId="3631780251" sldId="557"/>
        </pc:sldMkLst>
      </pc:sldChg>
      <pc:sldChg chg="modSp add mod">
        <pc:chgData name="Aleksey Zimin" userId="7f2637d0bc515791" providerId="LiveId" clId="{AEAE18FB-4B38-4D54-A2EB-8536E9766552}" dt="2025-09-05T17:55:57.005" v="67" actId="20577"/>
        <pc:sldMkLst>
          <pc:docMk/>
          <pc:sldMk cId="1547857595" sldId="569"/>
        </pc:sldMkLst>
        <pc:spChg chg="mod">
          <ac:chgData name="Aleksey Zimin" userId="7f2637d0bc515791" providerId="LiveId" clId="{AEAE18FB-4B38-4D54-A2EB-8536E9766552}" dt="2025-09-05T17:55:57.005" v="67" actId="20577"/>
          <ac:spMkLst>
            <pc:docMk/>
            <pc:sldMk cId="1547857595" sldId="569"/>
            <ac:spMk id="3" creationId="{7A96AF36-04A2-FCFE-A6EC-5DD8D73DE073}"/>
          </ac:spMkLst>
        </pc:spChg>
      </pc:sldChg>
    </pc:docChg>
  </pc:docChgLst>
  <pc:docChgLst>
    <pc:chgData name="Aleksey Zimin" userId="7f2637d0bc515791" providerId="LiveId" clId="{8553A319-8433-4677-8F80-E28D63617D4C}"/>
    <pc:docChg chg="undo custSel modSld">
      <pc:chgData name="Aleksey Zimin" userId="7f2637d0bc515791" providerId="LiveId" clId="{8553A319-8433-4677-8F80-E28D63617D4C}" dt="2025-09-09T20:47:47.091" v="58" actId="1076"/>
      <pc:docMkLst>
        <pc:docMk/>
      </pc:docMkLst>
      <pc:sldChg chg="addSp delSp modSp mod">
        <pc:chgData name="Aleksey Zimin" userId="7f2637d0bc515791" providerId="LiveId" clId="{8553A319-8433-4677-8F80-E28D63617D4C}" dt="2025-09-09T20:42:10.993" v="7" actId="167"/>
        <pc:sldMkLst>
          <pc:docMk/>
          <pc:sldMk cId="244634782" sldId="515"/>
        </pc:sldMkLst>
        <pc:picChg chg="add mod ord">
          <ac:chgData name="Aleksey Zimin" userId="7f2637d0bc515791" providerId="LiveId" clId="{8553A319-8433-4677-8F80-E28D63617D4C}" dt="2025-09-09T20:42:10.993" v="7" actId="167"/>
          <ac:picMkLst>
            <pc:docMk/>
            <pc:sldMk cId="244634782" sldId="515"/>
            <ac:picMk id="5" creationId="{95F881EA-AE90-223D-2275-207A35A87ABE}"/>
          </ac:picMkLst>
        </pc:picChg>
        <pc:picChg chg="del">
          <ac:chgData name="Aleksey Zimin" userId="7f2637d0bc515791" providerId="LiveId" clId="{8553A319-8433-4677-8F80-E28D63617D4C}" dt="2025-09-09T20:42:05.957" v="5" actId="478"/>
          <ac:picMkLst>
            <pc:docMk/>
            <pc:sldMk cId="244634782" sldId="515"/>
            <ac:picMk id="9" creationId="{5A146C3D-9D0F-B8A8-2B81-364170397C22}"/>
          </ac:picMkLst>
        </pc:picChg>
      </pc:sldChg>
      <pc:sldChg chg="addSp delSp modSp mod">
        <pc:chgData name="Aleksey Zimin" userId="7f2637d0bc515791" providerId="LiveId" clId="{8553A319-8433-4677-8F80-E28D63617D4C}" dt="2025-09-09T20:47:27.555" v="54" actId="14100"/>
        <pc:sldMkLst>
          <pc:docMk/>
          <pc:sldMk cId="3390149621" sldId="523"/>
        </pc:sldMkLst>
        <pc:spChg chg="add del">
          <ac:chgData name="Aleksey Zimin" userId="7f2637d0bc515791" providerId="LiveId" clId="{8553A319-8433-4677-8F80-E28D63617D4C}" dt="2025-09-09T20:47:10.738" v="50" actId="478"/>
          <ac:spMkLst>
            <pc:docMk/>
            <pc:sldMk cId="3390149621" sldId="523"/>
            <ac:spMk id="3" creationId="{6DFEC6F4-70CB-8F7B-270F-3FA6FD6FCDC6}"/>
          </ac:spMkLst>
        </pc:spChg>
        <pc:spChg chg="add del mod">
          <ac:chgData name="Aleksey Zimin" userId="7f2637d0bc515791" providerId="LiveId" clId="{8553A319-8433-4677-8F80-E28D63617D4C}" dt="2025-09-09T20:47:10.738" v="50" actId="478"/>
          <ac:spMkLst>
            <pc:docMk/>
            <pc:sldMk cId="3390149621" sldId="523"/>
            <ac:spMk id="17" creationId="{732DDD61-3AD8-BAE8-1821-124AD1189A52}"/>
          </ac:spMkLst>
        </pc:spChg>
        <pc:picChg chg="del">
          <ac:chgData name="Aleksey Zimin" userId="7f2637d0bc515791" providerId="LiveId" clId="{8553A319-8433-4677-8F80-E28D63617D4C}" dt="2025-09-09T20:43:25.636" v="31" actId="478"/>
          <ac:picMkLst>
            <pc:docMk/>
            <pc:sldMk cId="3390149621" sldId="523"/>
            <ac:picMk id="6" creationId="{9EAB4501-A381-6B87-BFC9-47A3959F6E94}"/>
          </ac:picMkLst>
        </pc:picChg>
        <pc:picChg chg="add mod">
          <ac:chgData name="Aleksey Zimin" userId="7f2637d0bc515791" providerId="LiveId" clId="{8553A319-8433-4677-8F80-E28D63617D4C}" dt="2025-09-09T20:44:09.354" v="40" actId="14100"/>
          <ac:picMkLst>
            <pc:docMk/>
            <pc:sldMk cId="3390149621" sldId="523"/>
            <ac:picMk id="13" creationId="{035E2BB0-C694-DBA3-D2DC-FD9DAE3214A8}"/>
          </ac:picMkLst>
        </pc:picChg>
        <pc:picChg chg="add del">
          <ac:chgData name="Aleksey Zimin" userId="7f2637d0bc515791" providerId="LiveId" clId="{8553A319-8433-4677-8F80-E28D63617D4C}" dt="2025-09-09T20:47:14.701" v="51" actId="478"/>
          <ac:picMkLst>
            <pc:docMk/>
            <pc:sldMk cId="3390149621" sldId="523"/>
            <ac:picMk id="14" creationId="{27F664AF-CB6F-4092-3735-E86A4FBA6A40}"/>
          </ac:picMkLst>
        </pc:picChg>
        <pc:picChg chg="add del mod">
          <ac:chgData name="Aleksey Zimin" userId="7f2637d0bc515791" providerId="LiveId" clId="{8553A319-8433-4677-8F80-E28D63617D4C}" dt="2025-09-09T20:47:10.053" v="49" actId="22"/>
          <ac:picMkLst>
            <pc:docMk/>
            <pc:sldMk cId="3390149621" sldId="523"/>
            <ac:picMk id="19" creationId="{21F4E7F5-5C14-CFCF-C53E-AD12E443D0DE}"/>
          </ac:picMkLst>
        </pc:picChg>
        <pc:picChg chg="add mod">
          <ac:chgData name="Aleksey Zimin" userId="7f2637d0bc515791" providerId="LiveId" clId="{8553A319-8433-4677-8F80-E28D63617D4C}" dt="2025-09-09T20:47:27.555" v="54" actId="14100"/>
          <ac:picMkLst>
            <pc:docMk/>
            <pc:sldMk cId="3390149621" sldId="523"/>
            <ac:picMk id="21" creationId="{A09D5DB8-17D2-BACF-35FE-FFFC50BDFCC7}"/>
          </ac:picMkLst>
        </pc:picChg>
      </pc:sldChg>
      <pc:sldChg chg="addSp delSp modSp mod">
        <pc:chgData name="Aleksey Zimin" userId="7f2637d0bc515791" providerId="LiveId" clId="{8553A319-8433-4677-8F80-E28D63617D4C}" dt="2025-09-09T20:41:57.979" v="4" actId="14100"/>
        <pc:sldMkLst>
          <pc:docMk/>
          <pc:sldMk cId="2334615135" sldId="559"/>
        </pc:sldMkLst>
        <pc:picChg chg="add mod ord">
          <ac:chgData name="Aleksey Zimin" userId="7f2637d0bc515791" providerId="LiveId" clId="{8553A319-8433-4677-8F80-E28D63617D4C}" dt="2025-09-09T20:41:57.979" v="4" actId="14100"/>
          <ac:picMkLst>
            <pc:docMk/>
            <pc:sldMk cId="2334615135" sldId="559"/>
            <ac:picMk id="6" creationId="{8F030898-220E-9C95-B171-44B84D69CD96}"/>
          </ac:picMkLst>
        </pc:picChg>
        <pc:picChg chg="del">
          <ac:chgData name="Aleksey Zimin" userId="7f2637d0bc515791" providerId="LiveId" clId="{8553A319-8433-4677-8F80-E28D63617D4C}" dt="2025-09-09T20:41:25.457" v="0" actId="478"/>
          <ac:picMkLst>
            <pc:docMk/>
            <pc:sldMk cId="2334615135" sldId="559"/>
            <ac:picMk id="9" creationId="{6417E82E-11C3-615C-627A-C87B3559B13A}"/>
          </ac:picMkLst>
        </pc:picChg>
      </pc:sldChg>
      <pc:sldChg chg="addSp delSp modSp mod">
        <pc:chgData name="Aleksey Zimin" userId="7f2637d0bc515791" providerId="LiveId" clId="{8553A319-8433-4677-8F80-E28D63617D4C}" dt="2025-09-09T20:42:23.386" v="10" actId="167"/>
        <pc:sldMkLst>
          <pc:docMk/>
          <pc:sldMk cId="3543001246" sldId="560"/>
        </pc:sldMkLst>
        <pc:picChg chg="add mod ord">
          <ac:chgData name="Aleksey Zimin" userId="7f2637d0bc515791" providerId="LiveId" clId="{8553A319-8433-4677-8F80-E28D63617D4C}" dt="2025-09-09T20:42:23.386" v="10" actId="167"/>
          <ac:picMkLst>
            <pc:docMk/>
            <pc:sldMk cId="3543001246" sldId="560"/>
            <ac:picMk id="5" creationId="{5E4AE810-7E7A-BAFB-61CD-8CB59C0015A8}"/>
          </ac:picMkLst>
        </pc:picChg>
        <pc:picChg chg="del">
          <ac:chgData name="Aleksey Zimin" userId="7f2637d0bc515791" providerId="LiveId" clId="{8553A319-8433-4677-8F80-E28D63617D4C}" dt="2025-09-09T20:42:18.925" v="8" actId="478"/>
          <ac:picMkLst>
            <pc:docMk/>
            <pc:sldMk cId="3543001246" sldId="560"/>
            <ac:picMk id="9" creationId="{11DBDDC9-0C97-87E4-D118-F8079F238170}"/>
          </ac:picMkLst>
        </pc:picChg>
      </pc:sldChg>
      <pc:sldChg chg="addSp delSp modSp mod">
        <pc:chgData name="Aleksey Zimin" userId="7f2637d0bc515791" providerId="LiveId" clId="{8553A319-8433-4677-8F80-E28D63617D4C}" dt="2025-09-09T20:42:31.777" v="13" actId="167"/>
        <pc:sldMkLst>
          <pc:docMk/>
          <pc:sldMk cId="2587327454" sldId="561"/>
        </pc:sldMkLst>
        <pc:picChg chg="add mod ord">
          <ac:chgData name="Aleksey Zimin" userId="7f2637d0bc515791" providerId="LiveId" clId="{8553A319-8433-4677-8F80-E28D63617D4C}" dt="2025-09-09T20:42:31.777" v="13" actId="167"/>
          <ac:picMkLst>
            <pc:docMk/>
            <pc:sldMk cId="2587327454" sldId="561"/>
            <ac:picMk id="5" creationId="{BC84A741-F0A4-F07E-1056-F712C5466977}"/>
          </ac:picMkLst>
        </pc:picChg>
        <pc:picChg chg="del">
          <ac:chgData name="Aleksey Zimin" userId="7f2637d0bc515791" providerId="LiveId" clId="{8553A319-8433-4677-8F80-E28D63617D4C}" dt="2025-09-09T20:42:27.541" v="11" actId="478"/>
          <ac:picMkLst>
            <pc:docMk/>
            <pc:sldMk cId="2587327454" sldId="561"/>
            <ac:picMk id="9" creationId="{16E7D5DB-65C1-2594-9998-5A4412EB3455}"/>
          </ac:picMkLst>
        </pc:picChg>
      </pc:sldChg>
      <pc:sldChg chg="addSp delSp modSp mod">
        <pc:chgData name="Aleksey Zimin" userId="7f2637d0bc515791" providerId="LiveId" clId="{8553A319-8433-4677-8F80-E28D63617D4C}" dt="2025-09-09T20:42:39.592" v="16" actId="167"/>
        <pc:sldMkLst>
          <pc:docMk/>
          <pc:sldMk cId="4020362598" sldId="562"/>
        </pc:sldMkLst>
        <pc:picChg chg="add mod ord">
          <ac:chgData name="Aleksey Zimin" userId="7f2637d0bc515791" providerId="LiveId" clId="{8553A319-8433-4677-8F80-E28D63617D4C}" dt="2025-09-09T20:42:39.592" v="16" actId="167"/>
          <ac:picMkLst>
            <pc:docMk/>
            <pc:sldMk cId="4020362598" sldId="562"/>
            <ac:picMk id="5" creationId="{F1F3BAB1-2542-A305-B4D6-E0B0406944B0}"/>
          </ac:picMkLst>
        </pc:picChg>
        <pc:picChg chg="del">
          <ac:chgData name="Aleksey Zimin" userId="7f2637d0bc515791" providerId="LiveId" clId="{8553A319-8433-4677-8F80-E28D63617D4C}" dt="2025-09-09T20:42:36.067" v="14" actId="478"/>
          <ac:picMkLst>
            <pc:docMk/>
            <pc:sldMk cId="4020362598" sldId="562"/>
            <ac:picMk id="9" creationId="{7C023B87-3554-1B0B-1B0E-04CBE7F9AA13}"/>
          </ac:picMkLst>
        </pc:picChg>
      </pc:sldChg>
      <pc:sldChg chg="addSp delSp modSp mod">
        <pc:chgData name="Aleksey Zimin" userId="7f2637d0bc515791" providerId="LiveId" clId="{8553A319-8433-4677-8F80-E28D63617D4C}" dt="2025-09-09T20:42:49.089" v="19" actId="167"/>
        <pc:sldMkLst>
          <pc:docMk/>
          <pc:sldMk cId="3714024879" sldId="563"/>
        </pc:sldMkLst>
        <pc:picChg chg="add mod ord">
          <ac:chgData name="Aleksey Zimin" userId="7f2637d0bc515791" providerId="LiveId" clId="{8553A319-8433-4677-8F80-E28D63617D4C}" dt="2025-09-09T20:42:49.089" v="19" actId="167"/>
          <ac:picMkLst>
            <pc:docMk/>
            <pc:sldMk cId="3714024879" sldId="563"/>
            <ac:picMk id="6" creationId="{26D72904-27FD-9854-9622-8A9FC1B211B8}"/>
          </ac:picMkLst>
        </pc:picChg>
        <pc:picChg chg="del">
          <ac:chgData name="Aleksey Zimin" userId="7f2637d0bc515791" providerId="LiveId" clId="{8553A319-8433-4677-8F80-E28D63617D4C}" dt="2025-09-09T20:42:44.485" v="17" actId="478"/>
          <ac:picMkLst>
            <pc:docMk/>
            <pc:sldMk cId="3714024879" sldId="563"/>
            <ac:picMk id="9" creationId="{C0B7EC14-C635-48A4-0F8E-BEBF3F9CCFF0}"/>
          </ac:picMkLst>
        </pc:picChg>
      </pc:sldChg>
      <pc:sldChg chg="addSp delSp modSp mod">
        <pc:chgData name="Aleksey Zimin" userId="7f2637d0bc515791" providerId="LiveId" clId="{8553A319-8433-4677-8F80-E28D63617D4C}" dt="2025-09-09T20:42:56.864" v="22" actId="167"/>
        <pc:sldMkLst>
          <pc:docMk/>
          <pc:sldMk cId="3424581993" sldId="564"/>
        </pc:sldMkLst>
        <pc:picChg chg="del">
          <ac:chgData name="Aleksey Zimin" userId="7f2637d0bc515791" providerId="LiveId" clId="{8553A319-8433-4677-8F80-E28D63617D4C}" dt="2025-09-09T20:42:52.542" v="20" actId="478"/>
          <ac:picMkLst>
            <pc:docMk/>
            <pc:sldMk cId="3424581993" sldId="564"/>
            <ac:picMk id="9" creationId="{079504C0-94E3-22D4-5ACB-2E3DBA433350}"/>
          </ac:picMkLst>
        </pc:picChg>
        <pc:picChg chg="add mod ord">
          <ac:chgData name="Aleksey Zimin" userId="7f2637d0bc515791" providerId="LiveId" clId="{8553A319-8433-4677-8F80-E28D63617D4C}" dt="2025-09-09T20:42:56.864" v="22" actId="167"/>
          <ac:picMkLst>
            <pc:docMk/>
            <pc:sldMk cId="3424581993" sldId="564"/>
            <ac:picMk id="10" creationId="{1A6C7E7C-3B8A-25B2-4DED-F00039FDF690}"/>
          </ac:picMkLst>
        </pc:picChg>
      </pc:sldChg>
      <pc:sldChg chg="addSp delSp modSp mod">
        <pc:chgData name="Aleksey Zimin" userId="7f2637d0bc515791" providerId="LiveId" clId="{8553A319-8433-4677-8F80-E28D63617D4C}" dt="2025-09-09T20:43:04.944" v="25" actId="167"/>
        <pc:sldMkLst>
          <pc:docMk/>
          <pc:sldMk cId="1645801350" sldId="565"/>
        </pc:sldMkLst>
        <pc:picChg chg="del">
          <ac:chgData name="Aleksey Zimin" userId="7f2637d0bc515791" providerId="LiveId" clId="{8553A319-8433-4677-8F80-E28D63617D4C}" dt="2025-09-09T20:43:01.317" v="23" actId="478"/>
          <ac:picMkLst>
            <pc:docMk/>
            <pc:sldMk cId="1645801350" sldId="565"/>
            <ac:picMk id="9" creationId="{64619D57-369E-3407-04CE-DDE04DF0818E}"/>
          </ac:picMkLst>
        </pc:picChg>
        <pc:picChg chg="add mod ord">
          <ac:chgData name="Aleksey Zimin" userId="7f2637d0bc515791" providerId="LiveId" clId="{8553A319-8433-4677-8F80-E28D63617D4C}" dt="2025-09-09T20:43:04.944" v="25" actId="167"/>
          <ac:picMkLst>
            <pc:docMk/>
            <pc:sldMk cId="1645801350" sldId="565"/>
            <ac:picMk id="10" creationId="{55B20081-A05A-C702-EF7C-B65C54515D48}"/>
          </ac:picMkLst>
        </pc:picChg>
      </pc:sldChg>
      <pc:sldChg chg="addSp delSp modSp mod">
        <pc:chgData name="Aleksey Zimin" userId="7f2637d0bc515791" providerId="LiveId" clId="{8553A319-8433-4677-8F80-E28D63617D4C}" dt="2025-09-09T20:43:12.018" v="28" actId="167"/>
        <pc:sldMkLst>
          <pc:docMk/>
          <pc:sldMk cId="1612796002" sldId="566"/>
        </pc:sldMkLst>
        <pc:picChg chg="del">
          <ac:chgData name="Aleksey Zimin" userId="7f2637d0bc515791" providerId="LiveId" clId="{8553A319-8433-4677-8F80-E28D63617D4C}" dt="2025-09-09T20:43:08.717" v="26" actId="478"/>
          <ac:picMkLst>
            <pc:docMk/>
            <pc:sldMk cId="1612796002" sldId="566"/>
            <ac:picMk id="9" creationId="{10111A1F-13E0-2EDA-2756-C26AA0D8B175}"/>
          </ac:picMkLst>
        </pc:picChg>
        <pc:picChg chg="add mod ord">
          <ac:chgData name="Aleksey Zimin" userId="7f2637d0bc515791" providerId="LiveId" clId="{8553A319-8433-4677-8F80-E28D63617D4C}" dt="2025-09-09T20:43:12.018" v="28" actId="167"/>
          <ac:picMkLst>
            <pc:docMk/>
            <pc:sldMk cId="1612796002" sldId="566"/>
            <ac:picMk id="11" creationId="{09DEF229-596A-8834-2971-348ED04911DE}"/>
          </ac:picMkLst>
        </pc:picChg>
      </pc:sldChg>
      <pc:sldChg chg="addSp delSp modSp mod">
        <pc:chgData name="Aleksey Zimin" userId="7f2637d0bc515791" providerId="LiveId" clId="{8553A319-8433-4677-8F80-E28D63617D4C}" dt="2025-09-09T20:43:20.046" v="30"/>
        <pc:sldMkLst>
          <pc:docMk/>
          <pc:sldMk cId="379975407" sldId="567"/>
        </pc:sldMkLst>
        <pc:picChg chg="add mod">
          <ac:chgData name="Aleksey Zimin" userId="7f2637d0bc515791" providerId="LiveId" clId="{8553A319-8433-4677-8F80-E28D63617D4C}" dt="2025-09-09T20:43:20.046" v="30"/>
          <ac:picMkLst>
            <pc:docMk/>
            <pc:sldMk cId="379975407" sldId="567"/>
            <ac:picMk id="7" creationId="{0E128B83-0295-9295-3944-9EADCF2C33FA}"/>
          </ac:picMkLst>
        </pc:picChg>
        <pc:picChg chg="del">
          <ac:chgData name="Aleksey Zimin" userId="7f2637d0bc515791" providerId="LiveId" clId="{8553A319-8433-4677-8F80-E28D63617D4C}" dt="2025-09-09T20:43:16.245" v="29" actId="478"/>
          <ac:picMkLst>
            <pc:docMk/>
            <pc:sldMk cId="379975407" sldId="567"/>
            <ac:picMk id="9" creationId="{DDDCD086-4EFE-83D7-37E7-514D6EE13DB3}"/>
          </ac:picMkLst>
        </pc:picChg>
      </pc:sldChg>
      <pc:sldChg chg="addSp delSp modSp mod">
        <pc:chgData name="Aleksey Zimin" userId="7f2637d0bc515791" providerId="LiveId" clId="{8553A319-8433-4677-8F80-E28D63617D4C}" dt="2025-09-09T20:47:47.091" v="58" actId="1076"/>
        <pc:sldMkLst>
          <pc:docMk/>
          <pc:sldMk cId="402778499" sldId="568"/>
        </pc:sldMkLst>
        <pc:picChg chg="del">
          <ac:chgData name="Aleksey Zimin" userId="7f2637d0bc515791" providerId="LiveId" clId="{8553A319-8433-4677-8F80-E28D63617D4C}" dt="2025-09-09T20:43:47.525" v="34" actId="478"/>
          <ac:picMkLst>
            <pc:docMk/>
            <pc:sldMk cId="402778499" sldId="568"/>
            <ac:picMk id="6" creationId="{11C71774-9845-44DD-5DD4-B686C9FEF54C}"/>
          </ac:picMkLst>
        </pc:picChg>
        <pc:picChg chg="del">
          <ac:chgData name="Aleksey Zimin" userId="7f2637d0bc515791" providerId="LiveId" clId="{8553A319-8433-4677-8F80-E28D63617D4C}" dt="2025-09-09T20:47:38.725" v="55" actId="478"/>
          <ac:picMkLst>
            <pc:docMk/>
            <pc:sldMk cId="402778499" sldId="568"/>
            <ac:picMk id="14" creationId="{09E2A272-D4BD-C7A3-DF8C-9D38D42FFC5E}"/>
          </ac:picMkLst>
        </pc:picChg>
        <pc:picChg chg="add mod ord">
          <ac:chgData name="Aleksey Zimin" userId="7f2637d0bc515791" providerId="LiveId" clId="{8553A319-8433-4677-8F80-E28D63617D4C}" dt="2025-09-09T20:44:02.026" v="38" actId="14100"/>
          <ac:picMkLst>
            <pc:docMk/>
            <pc:sldMk cId="402778499" sldId="568"/>
            <ac:picMk id="19" creationId="{C74AA37F-1822-F664-3B13-B83855D289FC}"/>
          </ac:picMkLst>
        </pc:picChg>
        <pc:picChg chg="add mod ord">
          <ac:chgData name="Aleksey Zimin" userId="7f2637d0bc515791" providerId="LiveId" clId="{8553A319-8433-4677-8F80-E28D63617D4C}" dt="2025-09-09T20:47:47.091" v="58" actId="1076"/>
          <ac:picMkLst>
            <pc:docMk/>
            <pc:sldMk cId="402778499" sldId="568"/>
            <ac:picMk id="20" creationId="{F61CC7E8-3AD6-81BF-A9A5-C7F1555484E4}"/>
          </ac:picMkLst>
        </pc:pic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8C61B90-1233-4265-A8E1-4CB85DE126FB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313FD6-7C7B-4426-BFC4-490AC0CFBE0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6397713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 hasCustomPrompt="1"/>
          </p:nvPr>
        </p:nvSpPr>
        <p:spPr>
          <a:xfrm>
            <a:off x="598620" y="1138426"/>
            <a:ext cx="10363200" cy="1374345"/>
          </a:xfr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</a:t>
            </a:r>
            <a:br>
              <a:rPr lang="en-US" dirty="0"/>
            </a:br>
            <a:r>
              <a:rPr lang="en-US" dirty="0"/>
              <a:t>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838293" y="4650641"/>
            <a:ext cx="8534400" cy="1374345"/>
          </a:xfrm>
        </p:spPr>
        <p:txBody>
          <a:bodyPr>
            <a:normAutofit/>
          </a:bodyPr>
          <a:lstStyle>
            <a:lvl1pPr marL="0" indent="0" algn="r">
              <a:buNone/>
              <a:defRPr sz="2600">
                <a:solidFill>
                  <a:schemeClr val="tx2">
                    <a:lumMod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</a:t>
            </a:r>
          </a:p>
          <a:p>
            <a:r>
              <a:rPr lang="en-US" dirty="0"/>
              <a:t>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2773EFF-6084-460D-96FA-2FA787A98816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53875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717" y="4800600"/>
            <a:ext cx="73152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717" y="612775"/>
            <a:ext cx="73152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717" y="5367338"/>
            <a:ext cx="73152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13692F8-B2BD-4E07-9A92-E5080B238DFA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7607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A88673-6F42-4090-A040-176AF0E6DEAE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66572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9200" y="274639"/>
            <a:ext cx="27432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600" y="274639"/>
            <a:ext cx="80264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C715288-B7FB-4510-97B0-C840A6671DDD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9360994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, Bullets &amp;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Image"/>
          <p:cNvSpPr>
            <a:spLocks noGrp="1"/>
          </p:cNvSpPr>
          <p:nvPr>
            <p:ph type="pic" sz="half" idx="13"/>
          </p:nvPr>
        </p:nvSpPr>
        <p:spPr>
          <a:xfrm>
            <a:off x="6584950" y="1574800"/>
            <a:ext cx="4762500" cy="4648200"/>
          </a:xfrm>
          <a:prstGeom prst="rect">
            <a:avLst/>
          </a:prstGeom>
        </p:spPr>
        <p:txBody>
          <a:bodyPr lIns="91439" tIns="45719" rIns="91439" bIns="45719" anchor="t">
            <a:noAutofit/>
          </a:bodyPr>
          <a:lstStyle/>
          <a:p>
            <a:endParaRPr/>
          </a:p>
        </p:txBody>
      </p:sp>
      <p:sp>
        <p:nvSpPr>
          <p:cNvPr id="66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67" name="Body Level One…"/>
          <p:cNvSpPr txBox="1">
            <a:spLocks noGrp="1"/>
          </p:cNvSpPr>
          <p:nvPr>
            <p:ph type="body" sz="half" idx="1"/>
          </p:nvPr>
        </p:nvSpPr>
        <p:spPr>
          <a:xfrm>
            <a:off x="844550" y="1574800"/>
            <a:ext cx="5111750" cy="4648200"/>
          </a:xfrm>
          <a:prstGeom prst="rect">
            <a:avLst/>
          </a:prstGeom>
        </p:spPr>
        <p:txBody>
          <a:bodyPr/>
          <a:lstStyle>
            <a:lvl1pPr marL="279400" indent="-279400">
              <a:spcBef>
                <a:spcPts val="2250"/>
              </a:spcBef>
              <a:defRPr sz="1900"/>
            </a:lvl1pPr>
            <a:lvl2pPr marL="558800" indent="-279400">
              <a:spcBef>
                <a:spcPts val="2250"/>
              </a:spcBef>
              <a:defRPr sz="1900"/>
            </a:lvl2pPr>
            <a:lvl3pPr marL="838200" indent="-279400">
              <a:spcBef>
                <a:spcPts val="2250"/>
              </a:spcBef>
              <a:defRPr sz="1900"/>
            </a:lvl3pPr>
            <a:lvl4pPr marL="1117600" indent="-279400">
              <a:spcBef>
                <a:spcPts val="2250"/>
              </a:spcBef>
              <a:defRPr sz="1900"/>
            </a:lvl4pPr>
            <a:lvl5pPr marL="1397000" indent="-279400">
              <a:spcBef>
                <a:spcPts val="2250"/>
              </a:spcBef>
              <a:defRPr sz="1900"/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68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489391267"/>
      </p:ext>
    </p:extLst>
  </p:cSld>
  <p:clrMapOvr>
    <a:masterClrMapping/>
  </p:clrMapOvr>
  <p:transition spd="med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Title - Top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Title Text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/>
          <a:lstStyle/>
          <a:p>
            <a:r>
              <a:t>Title Text</a:t>
            </a:r>
          </a:p>
        </p:txBody>
      </p:sp>
      <p:sp>
        <p:nvSpPr>
          <p:cNvPr id="49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3706072081"/>
      </p:ext>
    </p:extLst>
  </p:cSld>
  <p:clrMapOvr>
    <a:masterClrMapping/>
  </p:clrMapOvr>
  <p:transition spd="med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 name="Bullet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Body Level One…"/>
          <p:cNvSpPr txBox="1">
            <a:spLocks noGrp="1"/>
          </p:cNvSpPr>
          <p:nvPr>
            <p:ph type="body" idx="1"/>
          </p:nvPr>
        </p:nvSpPr>
        <p:spPr>
          <a:xfrm>
            <a:off x="844550" y="889000"/>
            <a:ext cx="10502900" cy="5080000"/>
          </a:xfrm>
          <a:prstGeom prst="rect">
            <a:avLst/>
          </a:prstGeom>
        </p:spPr>
        <p:txBody>
          <a:bodyPr/>
          <a:lstStyle>
            <a:lvl1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1pPr>
            <a:lvl2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2pPr>
            <a:lvl3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3pPr>
            <a:lvl4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4pPr>
            <a:lvl5pPr>
              <a:defRPr sz="2400">
                <a:latin typeface="Trebuchet MS"/>
                <a:ea typeface="Trebuchet MS"/>
                <a:cs typeface="Trebuchet MS"/>
                <a:sym typeface="Trebuchet MS"/>
              </a:defRPr>
            </a:lvl5pPr>
          </a:lstStyle>
          <a:p>
            <a:r>
              <a:t>Body Level One</a:t>
            </a:r>
          </a:p>
          <a:p>
            <a:pPr lvl="1"/>
            <a:r>
              <a:t>Body Level Two</a:t>
            </a:r>
          </a:p>
          <a:p>
            <a:pPr lvl="2"/>
            <a:r>
              <a:t>Body Level Three</a:t>
            </a:r>
          </a:p>
          <a:p>
            <a:pPr lvl="3"/>
            <a:r>
              <a:t>Body Level Four</a:t>
            </a:r>
          </a:p>
          <a:p>
            <a:pPr lvl="4"/>
            <a:r>
              <a:t>Body Level Five</a:t>
            </a:r>
          </a:p>
        </p:txBody>
      </p:sp>
      <p:sp>
        <p:nvSpPr>
          <p:cNvPr id="76" name="Slide Number"/>
          <p:cNvSpPr txBox="1">
            <a:spLocks noGrp="1"/>
          </p:cNvSpPr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fld id="{86CB4B4D-7CA3-9044-876B-883B54F8677D}" type="slidenum">
              <a:t>‹#›</a:t>
            </a:fld>
            <a:endParaRPr/>
          </a:p>
        </p:txBody>
      </p:sp>
    </p:spTree>
    <p:extLst>
      <p:ext uri="{BB962C8B-B14F-4D97-AF65-F5344CB8AC3E}">
        <p14:creationId xmlns:p14="http://schemas.microsoft.com/office/powerpoint/2010/main" val="2013942711"/>
      </p:ext>
    </p:extLst>
  </p:cSld>
  <p:clrMapOvr>
    <a:masterClrMapping/>
  </p:clrMapOvr>
  <p:transition spd="med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680310"/>
            <a:ext cx="10972800" cy="458115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3918803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FF86A1-0F17-41D8-9FFA-9520AF33BFC6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6447136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431081" y="527605"/>
            <a:ext cx="9354927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rgbClr val="D0005E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431082" y="1138425"/>
            <a:ext cx="9354927" cy="4275740"/>
          </a:xfrm>
        </p:spPr>
        <p:txBody>
          <a:bodyPr/>
          <a:lstStyle>
            <a:lvl1pPr>
              <a:defRPr sz="28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>
                <a:solidFill>
                  <a:schemeClr val="tx2">
                    <a:lumMod val="50000"/>
                  </a:schemeClr>
                </a:solidFill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41692F4-087A-4F4C-9829-F340F0646973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293913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3084" y="4406901"/>
            <a:ext cx="103632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3084" y="2906713"/>
            <a:ext cx="103632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3E80BFE-E826-4B70-BF6B-3710B05194AF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344157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7600" y="1600201"/>
            <a:ext cx="53848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C5182DA-5425-42F9-BDB8-0DBDA15B981E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6791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98620" y="527605"/>
            <a:ext cx="10972800" cy="610820"/>
          </a:xfrm>
        </p:spPr>
        <p:txBody>
          <a:bodyPr>
            <a:normAutofit/>
          </a:bodyPr>
          <a:lstStyle>
            <a:lvl1pPr algn="l">
              <a:defRPr sz="36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98620" y="1596539"/>
            <a:ext cx="5386917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98620" y="2226402"/>
            <a:ext cx="5386917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82388" y="1596539"/>
            <a:ext cx="5389033" cy="63976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D0005E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82388" y="2226402"/>
            <a:ext cx="5389033" cy="3035058"/>
          </a:xfrm>
        </p:spPr>
        <p:txBody>
          <a:bodyPr/>
          <a:lstStyle>
            <a:lvl1pPr>
              <a:defRPr sz="2400">
                <a:solidFill>
                  <a:schemeClr val="tx2">
                    <a:lumMod val="50000"/>
                  </a:schemeClr>
                </a:solidFill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>
                <a:solidFill>
                  <a:schemeClr val="tx2">
                    <a:lumMod val="50000"/>
                  </a:schemeClr>
                </a:solidFill>
              </a:defRPr>
            </a:lvl3pPr>
            <a:lvl4pPr>
              <a:defRPr sz="1600">
                <a:solidFill>
                  <a:schemeClr val="tx2">
                    <a:lumMod val="50000"/>
                  </a:schemeClr>
                </a:solidFill>
              </a:defRPr>
            </a:lvl4pPr>
            <a:lvl5pPr>
              <a:defRPr sz="1600">
                <a:solidFill>
                  <a:schemeClr val="tx2">
                    <a:lumMod val="50000"/>
                  </a:schemeClr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31B7164-C7F7-495E-9D5F-43BBDEBECF81}" type="datetime1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91198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D6C5AB8-78AA-4DA3-952F-F5057D2DAAA5}" type="datetime1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2977311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1CCB869-D2D8-4282-A525-D63712C1B900}" type="datetime1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518640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1" y="273050"/>
            <a:ext cx="4011084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733" y="273051"/>
            <a:ext cx="6815667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601" y="1435101"/>
            <a:ext cx="4011084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A8CF58-29B0-4D31-BE55-D9C1F05848B7}" type="datetime1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74452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16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7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600" y="274638"/>
            <a:ext cx="109728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1600201"/>
            <a:ext cx="109728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09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F08395F-151A-4402-98B5-C84E535B9AEF}" type="datetime1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165600" y="6356351"/>
            <a:ext cx="3860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737600" y="6356351"/>
            <a:ext cx="284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82CCC60-E8CD-4174-8B1A-7DF615B22EE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403938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6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5" r:id="rId13"/>
    <p:sldLayoutId id="2147483666" r:id="rId14"/>
    <p:sldLayoutId id="2147483667" r:id="rId15"/>
  </p:sldLayoutIdLst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E810F9D-EC02-4155-020F-8994730968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Alignment of two genomes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96AF36-04A2-FCFE-A6EC-5DD8D73DE07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Consider two genomes, each in many contiguous pieces (contigs),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N, </a:t>
            </a:r>
            <a:r>
              <a:rPr lang="en-US" dirty="0"/>
              <a:t>of average size </a:t>
            </a:r>
            <a:r>
              <a:rPr lang="en-US" i="1" dirty="0"/>
              <a:t>m</a:t>
            </a:r>
            <a:r>
              <a:rPr lang="en-US" dirty="0"/>
              <a:t> and </a:t>
            </a:r>
            <a:r>
              <a:rPr lang="en-US" i="1" dirty="0"/>
              <a:t>n</a:t>
            </a:r>
          </a:p>
          <a:p>
            <a:r>
              <a:rPr lang="en-US" dirty="0"/>
              <a:t>Each Smith-Waterman contig-to-contig alignment would include doing </a:t>
            </a:r>
            <a:r>
              <a:rPr lang="en-US" i="1" dirty="0"/>
              <a:t>O(m*n) </a:t>
            </a:r>
            <a:r>
              <a:rPr lang="en-US" dirty="0"/>
              <a:t>operations, and we have to do it </a:t>
            </a:r>
            <a:r>
              <a:rPr lang="en-US" i="1" dirty="0"/>
              <a:t>M*N</a:t>
            </a:r>
            <a:r>
              <a:rPr lang="en-US" dirty="0"/>
              <a:t> times, so the total </a:t>
            </a:r>
            <a:r>
              <a:rPr lang="en-US"/>
              <a:t>cost is </a:t>
            </a:r>
            <a:r>
              <a:rPr lang="en-US" i="1" dirty="0"/>
              <a:t>O(M*N*m*n)</a:t>
            </a:r>
          </a:p>
          <a:p>
            <a:r>
              <a:rPr lang="en-US" dirty="0"/>
              <a:t>A solution is to seed the alignments with short exact matches:</a:t>
            </a:r>
          </a:p>
          <a:p>
            <a:pPr lvl="1"/>
            <a:r>
              <a:rPr lang="en-US" dirty="0"/>
              <a:t>Maximal Exact Matches (MEMs), based on suffix tree or suffix array</a:t>
            </a:r>
          </a:p>
          <a:p>
            <a:pPr lvl="1"/>
            <a:r>
              <a:rPr lang="en-US" dirty="0"/>
              <a:t>Minimizers</a:t>
            </a:r>
          </a:p>
          <a:p>
            <a:r>
              <a:rPr lang="en-US" dirty="0"/>
              <a:t>Then do Smith-Waterman in-between the seeds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BC08F6C-ADEA-8F0E-9D57-B6452A2683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</a:t>
            </a:fld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EF226F8D-7FAE-FDE8-A8BC-C1522336F7EF}"/>
              </a:ext>
            </a:extLst>
          </p:cNvPr>
          <p:cNvCxnSpPr/>
          <p:nvPr/>
        </p:nvCxnSpPr>
        <p:spPr>
          <a:xfrm>
            <a:off x="1177320" y="6322480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" name="Straight Connector 5">
            <a:extLst>
              <a:ext uri="{FF2B5EF4-FFF2-40B4-BE49-F238E27FC236}">
                <a16:creationId xmlns:a16="http://schemas.microsoft.com/office/drawing/2014/main" id="{AD12D24A-FBC7-0E5C-4BB2-0135DAE38578}"/>
              </a:ext>
            </a:extLst>
          </p:cNvPr>
          <p:cNvCxnSpPr/>
          <p:nvPr/>
        </p:nvCxnSpPr>
        <p:spPr>
          <a:xfrm>
            <a:off x="1177320" y="5667484"/>
            <a:ext cx="8398775" cy="0"/>
          </a:xfrm>
          <a:prstGeom prst="line">
            <a:avLst/>
          </a:prstGeom>
          <a:ln w="38100"/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Rectangle 6">
            <a:extLst>
              <a:ext uri="{FF2B5EF4-FFF2-40B4-BE49-F238E27FC236}">
                <a16:creationId xmlns:a16="http://schemas.microsoft.com/office/drawing/2014/main" id="{74F60212-DD96-ACD8-FFD1-E2D4C79D2B4B}"/>
              </a:ext>
            </a:extLst>
          </p:cNvPr>
          <p:cNvSpPr/>
          <p:nvPr/>
        </p:nvSpPr>
        <p:spPr>
          <a:xfrm>
            <a:off x="2033080" y="5638919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78B94EE0-767F-BF26-FC6B-94A37845B8D9}"/>
              </a:ext>
            </a:extLst>
          </p:cNvPr>
          <p:cNvSpPr/>
          <p:nvPr/>
        </p:nvSpPr>
        <p:spPr>
          <a:xfrm>
            <a:off x="2033080" y="6299221"/>
            <a:ext cx="982494" cy="57130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E807BF79-2374-43DC-561E-C364ECFFC78D}"/>
              </a:ext>
            </a:extLst>
          </p:cNvPr>
          <p:cNvSpPr/>
          <p:nvPr/>
        </p:nvSpPr>
        <p:spPr>
          <a:xfrm>
            <a:off x="3958786" y="5638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6573539B-BD33-2022-9B81-61A997DDBE3D}"/>
              </a:ext>
            </a:extLst>
          </p:cNvPr>
          <p:cNvSpPr/>
          <p:nvPr/>
        </p:nvSpPr>
        <p:spPr>
          <a:xfrm>
            <a:off x="4121468" y="6293919"/>
            <a:ext cx="1255239" cy="57122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46B65F94-4CA1-41AC-740C-292CD9974682}"/>
              </a:ext>
            </a:extLst>
          </p:cNvPr>
          <p:cNvSpPr/>
          <p:nvPr/>
        </p:nvSpPr>
        <p:spPr>
          <a:xfrm>
            <a:off x="7743217" y="5638919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50FEA522-36E8-5D8D-981A-46364EF75899}"/>
              </a:ext>
            </a:extLst>
          </p:cNvPr>
          <p:cNvSpPr/>
          <p:nvPr/>
        </p:nvSpPr>
        <p:spPr>
          <a:xfrm>
            <a:off x="7574605" y="6284580"/>
            <a:ext cx="994383" cy="57115"/>
          </a:xfrm>
          <a:prstGeom prst="rect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12D2B855-7910-50D0-352D-8D91653E4A7A}"/>
              </a:ext>
            </a:extLst>
          </p:cNvPr>
          <p:cNvCxnSpPr>
            <a:cxnSpLocks/>
            <a:stCxn id="7" idx="2"/>
            <a:endCxn id="8" idx="2"/>
          </p:cNvCxnSpPr>
          <p:nvPr/>
        </p:nvCxnSpPr>
        <p:spPr>
          <a:xfrm>
            <a:off x="2524327" y="5696049"/>
            <a:ext cx="0" cy="660302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5658FACF-CDFB-8D55-21BE-78CC37F935E2}"/>
              </a:ext>
            </a:extLst>
          </p:cNvPr>
          <p:cNvCxnSpPr>
            <a:cxnSpLocks/>
            <a:stCxn id="9" idx="2"/>
            <a:endCxn id="10" idx="0"/>
          </p:cNvCxnSpPr>
          <p:nvPr/>
        </p:nvCxnSpPr>
        <p:spPr>
          <a:xfrm>
            <a:off x="4586406" y="5696041"/>
            <a:ext cx="162682" cy="597878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2C32FCD0-7ACF-3EA5-17CE-F0BA71B69C01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 flipH="1">
            <a:off x="8071797" y="5696034"/>
            <a:ext cx="168612" cy="588546"/>
          </a:xfrm>
          <a:prstGeom prst="straightConnector1">
            <a:avLst/>
          </a:prstGeom>
          <a:ln w="317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478575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3C23F-BD3B-36EF-6F05-0C07FC351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CB269E-0902-4C5B-58BC-AF7402D1EE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18487"/>
            <a:ext cx="10972800" cy="4459203"/>
          </a:xfrm>
        </p:spPr>
        <p:txBody>
          <a:bodyPr>
            <a:normAutofit/>
          </a:bodyPr>
          <a:lstStyle/>
          <a:p>
            <a:r>
              <a:rPr lang="en-US" dirty="0"/>
              <a:t>Minimizers are a subset of  K-</a:t>
            </a:r>
            <a:r>
              <a:rPr lang="en-US" dirty="0" err="1"/>
              <a:t>mers</a:t>
            </a:r>
            <a:r>
              <a:rPr lang="en-US" dirty="0"/>
              <a:t> from a string, with the guarantee that similar set of K-</a:t>
            </a:r>
            <a:r>
              <a:rPr lang="en-US" dirty="0" err="1"/>
              <a:t>mers</a:t>
            </a:r>
            <a:r>
              <a:rPr lang="en-US" dirty="0"/>
              <a:t> will be chosen on similar strings. </a:t>
            </a:r>
          </a:p>
          <a:p>
            <a:r>
              <a:rPr lang="en-US" dirty="0"/>
              <a:t>Parameterized by:</a:t>
            </a:r>
          </a:p>
          <a:p>
            <a:pPr lvl="1"/>
            <a:r>
              <a:rPr lang="en-US" dirty="0"/>
              <a:t>K-mer length </a:t>
            </a:r>
            <a:r>
              <a:rPr lang="en-US" i="1" dirty="0"/>
              <a:t>k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window length </a:t>
            </a:r>
            <a:r>
              <a:rPr lang="en-US" i="1" dirty="0"/>
              <a:t>w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ordering of </a:t>
            </a:r>
            <a:r>
              <a:rPr lang="en-US" i="1" dirty="0"/>
              <a:t>k</a:t>
            </a:r>
            <a:r>
              <a:rPr lang="en-US" dirty="0"/>
              <a:t>-</a:t>
            </a:r>
            <a:r>
              <a:rPr lang="en-US" dirty="0" err="1"/>
              <a:t>mers</a:t>
            </a:r>
            <a:r>
              <a:rPr lang="en-US" dirty="0"/>
              <a:t> (by numerical value or lexicographical)</a:t>
            </a:r>
          </a:p>
          <a:p>
            <a:r>
              <a:rPr lang="en-US" dirty="0"/>
              <a:t>Can minimize numerical value or lexicographic value</a:t>
            </a:r>
          </a:p>
          <a:p>
            <a:r>
              <a:rPr lang="en-US" dirty="0"/>
              <a:t>Make sure to use canonical k-</a:t>
            </a:r>
            <a:r>
              <a:rPr lang="en-US" dirty="0" err="1"/>
              <a:t>mers</a:t>
            </a:r>
            <a:r>
              <a:rPr lang="en-US" dirty="0"/>
              <a:t> or take minimum value of k-mer and its reverse complement!!!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96695D-92C3-E33C-6ACA-0D23CE6199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312620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3450C2-AC8D-D199-12D8-012C96C7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0DFBE18-01DB-F9CC-3786-D04A6C2422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870935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</a:t>
            </a:r>
            <a:br>
              <a:rPr lang="en-US" dirty="0"/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Minimize </a:t>
            </a:r>
            <a:r>
              <a:rPr lang="en-US" u="sng" dirty="0">
                <a:solidFill>
                  <a:schemeClr val="tx1"/>
                </a:solidFill>
                <a:cs typeface="Courier New" panose="02070309020205020404" pitchFamily="49" charset="0"/>
              </a:rPr>
              <a:t>numerical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 values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The first 5 K-</a:t>
            </a:r>
            <a:r>
              <a:rPr lang="en-US" dirty="0" err="1">
                <a:solidFill>
                  <a:schemeClr val="tx1"/>
                </a:solidFill>
                <a:cs typeface="Courier New" panose="02070309020205020404" pitchFamily="49" charset="0"/>
              </a:rPr>
              <a:t>mers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:</a:t>
            </a: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 = 863318</a:t>
            </a:r>
            <a:b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i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 = 477973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CCATGACTCG = 643781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CATGACTCGCA = 423089</a:t>
            </a:r>
            <a:b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ATGACTCGCAT = 3251500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36EE644-6A9D-C198-0D56-02E44EB64DF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265000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0A49C3A-095E-3930-0850-8520AFD893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8F030898-220E-9C95-B171-44B84D69CD9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8D2F37F-86EE-B089-66FC-A84B0E3263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6AA6BD9-A30D-A7B3-46A4-9EDB8102CB5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D6917E-F82B-7390-C87C-EFB58390C0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12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6AAA38-B78C-E682-FC99-4D07100511E4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9EECABD-098E-914E-A9BD-9443BDDEAA3C}"/>
              </a:ext>
            </a:extLst>
          </p:cNvPr>
          <p:cNvSpPr/>
          <p:nvPr/>
        </p:nvSpPr>
        <p:spPr>
          <a:xfrm>
            <a:off x="2964820" y="2083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346151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0D8982F-D55B-5CE3-D472-AB83FA55E5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95F881EA-AE90-223D-2275-207A35A87A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0E7A7B02-B866-1FE2-E041-F78259637C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C60FE71-1951-737E-BAA6-27AB98F3FC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73EE21E-6818-1D06-4AC3-8F777B58CAE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13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5921CAA-8555-32BB-65AE-BFE639048FFC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0C9C273A-3FF7-7AA2-45DC-7FA58CA181D2}"/>
              </a:ext>
            </a:extLst>
          </p:cNvPr>
          <p:cNvSpPr/>
          <p:nvPr/>
        </p:nvSpPr>
        <p:spPr>
          <a:xfrm>
            <a:off x="2919711" y="229330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6347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1B26E2-BC52-B624-672D-2C03F202D67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5E4AE810-7E7A-BAFB-61CD-8CB59C0015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7FB8C68-EA70-2F36-D91D-2609D148900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3202985-738E-9F0C-4175-C4E83211BF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A73ED39-0499-9452-86AB-44A97D8218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14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AEB9CB4-167E-16E0-9662-292C0BDB53B0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AD270B8-1474-FB82-DC9F-042E8E3996E5}"/>
              </a:ext>
            </a:extLst>
          </p:cNvPr>
          <p:cNvSpPr/>
          <p:nvPr/>
        </p:nvSpPr>
        <p:spPr>
          <a:xfrm>
            <a:off x="2915777" y="2464750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300124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E8AECF-567A-D067-48A9-CEE215238D9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C84A741-F0A4-F07E-1056-F712C546697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45B629BC-A2E8-9D6A-0C00-4B41542EA6A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6BBDF2-22DF-2AA2-C631-ADEBDDA2748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656633-994A-3BE9-97C3-0348FACE75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15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238B74A-AE8C-3BA4-63FA-10823895082A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7322FA9-4843-9367-6B84-07D5468DE688}"/>
              </a:ext>
            </a:extLst>
          </p:cNvPr>
          <p:cNvSpPr/>
          <p:nvPr/>
        </p:nvSpPr>
        <p:spPr>
          <a:xfrm>
            <a:off x="2920522" y="2658426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7327454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54F2E1A-868E-01F7-7755-194E374D6B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F1F3BAB1-2542-A305-B4D6-E0B0406944B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53374D2E-B2B9-9399-FAC1-427F3FA39B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B8203C-F2B5-EE27-752C-0083C968BBA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8DC9ABF-EF2E-3045-3016-9E3CA1B596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16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B955D2B8-75A1-0633-1115-48BB4290AB2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F8D36420-2CCA-B4D5-62FE-728748C57A06}"/>
              </a:ext>
            </a:extLst>
          </p:cNvPr>
          <p:cNvSpPr/>
          <p:nvPr/>
        </p:nvSpPr>
        <p:spPr>
          <a:xfrm>
            <a:off x="2914510" y="286282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0362598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E8338C-86BD-98DA-F2B1-D60DE3E85E7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6D72904-27FD-9854-9622-8A9FC1B211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CA2161D3-3C50-042D-4155-AFC44AB820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E503CA9-7067-5356-3FAC-4A42063527B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D3F608-0662-8B6A-83F1-92EFD117E0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A6F3D9A3-968E-A9E7-AE8D-B229D23EF6B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C10239F8-555C-63DC-F7D7-3E565E9F8B9A}"/>
              </a:ext>
            </a:extLst>
          </p:cNvPr>
          <p:cNvSpPr/>
          <p:nvPr/>
        </p:nvSpPr>
        <p:spPr>
          <a:xfrm>
            <a:off x="2919711" y="3033292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926AEE3E-AA73-B3B9-A47C-599837309EAF}"/>
              </a:ext>
            </a:extLst>
          </p:cNvPr>
          <p:cNvSpPr/>
          <p:nvPr/>
        </p:nvSpPr>
        <p:spPr>
          <a:xfrm flipH="1">
            <a:off x="7566023" y="2957988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71402487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2F7F86F-34E6-F388-8793-5D40729C024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1A6C7E7C-3B8A-25B2-4DED-F00039FDF6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9264B33F-7010-445C-061F-59E4E0306B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A557881-4C1E-D8CE-0704-47C13813523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03F46AF-AD8F-B4BD-129C-9D72757621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18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14AB8327-B305-5BDE-7D96-715E37D2D2F2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5764F6D3-B511-FDFD-463F-BAAD69DA7B1F}"/>
              </a:ext>
            </a:extLst>
          </p:cNvPr>
          <p:cNvSpPr/>
          <p:nvPr/>
        </p:nvSpPr>
        <p:spPr>
          <a:xfrm>
            <a:off x="2919711" y="3235325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A8CFA757-91BD-AA64-3D6C-063C79950F7D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F2BC8256-2204-5096-4BAC-18757528F956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342458199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4EE39F-B011-4B40-F423-07EB3F48825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:a16="http://schemas.microsoft.com/office/drawing/2014/main" id="{55B20081-A05A-C702-EF7C-B65C54515D4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EB678440-81BC-590D-924A-7FE787332E4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AC1FEF-D07F-9686-35FE-21BE025EC11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1DF8430-629B-D8D4-07BA-8CDAD5E33F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19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ED241AFB-B4AC-0336-9531-8073D32A5AFB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45965F81-2510-358D-B5A5-3F422695D70E}"/>
              </a:ext>
            </a:extLst>
          </p:cNvPr>
          <p:cNvSpPr/>
          <p:nvPr/>
        </p:nvSpPr>
        <p:spPr>
          <a:xfrm>
            <a:off x="2919711" y="3417888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11F781C4-4BAE-4AFA-B80F-106FE3A8EF0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B8ECE4C0-DF03-D3A5-8852-30C0D0543414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45801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33E81F-715D-37C0-6B15-A63FCE6222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K-</a:t>
            </a:r>
            <a:r>
              <a:rPr lang="en-US" dirty="0" err="1"/>
              <a:t>mers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A8EA48-CBB3-7385-C2F3-9314513B981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581150"/>
          </a:xfrm>
        </p:spPr>
        <p:txBody>
          <a:bodyPr/>
          <a:lstStyle/>
          <a:p>
            <a:r>
              <a:rPr lang="en-US" dirty="0"/>
              <a:t>K-mer is a subsequence of length </a:t>
            </a:r>
            <a:r>
              <a:rPr lang="en-US" i="1" dirty="0"/>
              <a:t>K</a:t>
            </a:r>
            <a:r>
              <a:rPr lang="en-US" dirty="0"/>
              <a:t> of a genomic sequence</a:t>
            </a:r>
          </a:p>
          <a:p>
            <a:r>
              <a:rPr lang="en-US" dirty="0"/>
              <a:t>A genomic sequence of length </a:t>
            </a:r>
            <a:r>
              <a:rPr lang="en-US" i="1" dirty="0"/>
              <a:t>L</a:t>
            </a:r>
            <a:r>
              <a:rPr lang="en-US" dirty="0"/>
              <a:t> has </a:t>
            </a:r>
            <a:r>
              <a:rPr lang="en-US" i="1" dirty="0"/>
              <a:t>L-K+1</a:t>
            </a:r>
            <a:r>
              <a:rPr lang="en-US" dirty="0"/>
              <a:t>, K-</a:t>
            </a:r>
            <a:r>
              <a:rPr lang="en-US" dirty="0" err="1"/>
              <a:t>mers</a:t>
            </a:r>
            <a:endParaRPr lang="en-US" dirty="0"/>
          </a:p>
          <a:p>
            <a:r>
              <a:rPr lang="en-US" dirty="0"/>
              <a:t>A K-mer is canonical if it comes before its reverse complement in lexicographic order</a:t>
            </a:r>
          </a:p>
          <a:p>
            <a:r>
              <a:rPr lang="en-US" dirty="0"/>
              <a:t>These two 10-mers are the same, the canonical one is in the red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</a:rPr>
              <a:t>GCTAGAGACT</a:t>
            </a:r>
            <a:br>
              <a:rPr lang="en-US" dirty="0"/>
            </a:br>
            <a:r>
              <a:rPr lang="en-US" dirty="0">
                <a:solidFill>
                  <a:srgbClr val="FF0000"/>
                </a:solidFill>
              </a:rPr>
              <a:t>AGTCTCTAGC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9928FA5-D05E-67B6-9BCE-32B3D93F243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361043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0676704-EB2F-28A5-1784-61A92B749BB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:a16="http://schemas.microsoft.com/office/drawing/2014/main" id="{09DEF229-596A-8834-2971-348ED04911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236A7429-8A18-3558-DAAF-DF4D392AF4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FDF224E-53ED-8D16-24B1-4AA1947DB28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5037C36-02FF-2623-2A00-8C8CF5EA6DA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20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264CD268-C74A-D96A-75CE-597821F876E5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603F935D-50BF-59EE-ADFB-531924408B13}"/>
              </a:ext>
            </a:extLst>
          </p:cNvPr>
          <p:cNvSpPr/>
          <p:nvPr/>
        </p:nvSpPr>
        <p:spPr>
          <a:xfrm>
            <a:off x="2924456" y="3600451"/>
            <a:ext cx="4199773" cy="96425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0606A8A-ADE6-BC2E-C2C5-04A76CB60E58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A5FD7830-A7D6-82AA-AEAE-D15F46A29F7A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232E0FB9-C9B6-21AE-C5F6-01D3D1E0EB4C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</p:spTree>
    <p:extLst>
      <p:ext uri="{BB962C8B-B14F-4D97-AF65-F5344CB8AC3E}">
        <p14:creationId xmlns:p14="http://schemas.microsoft.com/office/powerpoint/2010/main" val="161279600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50D8DE-601E-30E7-015A-8B652A12BB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5FD3824-2ED0-EE3F-ED84-C3F5197F11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Example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1DB9FD-46EA-DE75-53E6-AD27F8A4012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6675" y="1596540"/>
            <a:ext cx="11220450" cy="4994760"/>
          </a:xfrm>
        </p:spPr>
        <p:txBody>
          <a:bodyPr>
            <a:normAutofit/>
          </a:bodyPr>
          <a:lstStyle/>
          <a:p>
            <a:r>
              <a:rPr lang="en-US" dirty="0"/>
              <a:t>Consider genomic string: 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Let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k=10</a:t>
            </a:r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, </a:t>
            </a:r>
            <a: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  <a:t>w=5</a:t>
            </a:r>
          </a:p>
          <a:p>
            <a:pPr marL="0" indent="0">
              <a:buNone/>
            </a:pPr>
            <a:br>
              <a:rPr lang="en-US" i="1" dirty="0">
                <a:solidFill>
                  <a:schemeClr val="tx1"/>
                </a:solidFill>
                <a:cs typeface="Courier New" panose="02070309020205020404" pitchFamily="49" charset="0"/>
              </a:rPr>
            </a:br>
            <a:endParaRPr lang="en-US" i="1" dirty="0">
              <a:solidFill>
                <a:schemeClr val="tx1"/>
              </a:solidFill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E64378-0DB7-758D-03D5-364CB2ECA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21</a:t>
            </a:fld>
            <a:endParaRPr lang="en-US"/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33380615-B6A7-9543-D2C2-3BDF9E565509}"/>
              </a:ext>
            </a:extLst>
          </p:cNvPr>
          <p:cNvSpPr/>
          <p:nvPr/>
        </p:nvSpPr>
        <p:spPr>
          <a:xfrm flipH="1">
            <a:off x="7566023" y="277542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5645E92F-68A7-425F-8481-8D88A5AF6D15}"/>
              </a:ext>
            </a:extLst>
          </p:cNvPr>
          <p:cNvSpPr/>
          <p:nvPr/>
        </p:nvSpPr>
        <p:spPr>
          <a:xfrm flipH="1">
            <a:off x="7566023" y="37174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6" name="Arrow: Right 5">
            <a:extLst>
              <a:ext uri="{FF2B5EF4-FFF2-40B4-BE49-F238E27FC236}">
                <a16:creationId xmlns:a16="http://schemas.microsoft.com/office/drawing/2014/main" id="{4B270D3A-38F2-6CC5-085D-2861A0E7E21F}"/>
              </a:ext>
            </a:extLst>
          </p:cNvPr>
          <p:cNvSpPr/>
          <p:nvPr/>
        </p:nvSpPr>
        <p:spPr>
          <a:xfrm flipH="1">
            <a:off x="7566023" y="429434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B762DC8F-0C98-ECC4-6F73-EBC002EDFA24}"/>
              </a:ext>
            </a:extLst>
          </p:cNvPr>
          <p:cNvSpPr/>
          <p:nvPr/>
        </p:nvSpPr>
        <p:spPr>
          <a:xfrm flipH="1">
            <a:off x="7566023" y="611778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CC43EC5-37CC-9EF5-F06F-0965E73573C8}"/>
              </a:ext>
            </a:extLst>
          </p:cNvPr>
          <p:cNvSpPr/>
          <p:nvPr/>
        </p:nvSpPr>
        <p:spPr>
          <a:xfrm flipH="1">
            <a:off x="7566023" y="514278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B4882255-520E-BB0C-E2BD-023ACAD95B50}"/>
              </a:ext>
            </a:extLst>
          </p:cNvPr>
          <p:cNvSpPr/>
          <p:nvPr/>
        </p:nvSpPr>
        <p:spPr>
          <a:xfrm flipH="1">
            <a:off x="7566023" y="462931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Arrow: Right 12">
            <a:extLst>
              <a:ext uri="{FF2B5EF4-FFF2-40B4-BE49-F238E27FC236}">
                <a16:creationId xmlns:a16="http://schemas.microsoft.com/office/drawing/2014/main" id="{EEC0678B-9160-2FAD-56BB-B63B7C31ED41}"/>
              </a:ext>
            </a:extLst>
          </p:cNvPr>
          <p:cNvSpPr/>
          <p:nvPr/>
        </p:nvSpPr>
        <p:spPr>
          <a:xfrm flipH="1">
            <a:off x="7566023" y="291905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0E128B83-0295-9295-3944-9EADCF2C33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64820" y="2083749"/>
            <a:ext cx="4199773" cy="460950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9975407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AB11D8F-F840-E728-B36D-3154F2311A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736D74-149D-7D67-3A25-9AE48A0ED6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8775618-8D8D-9CE8-2F9F-7B2D7E16B1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1098839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E3A049-CDF5-B88D-F616-BDCA61EE0D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DFEC6F4-70CB-8F7B-270F-3FA6FD6FCD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F392A97-FB83-BECC-D2AC-28D7C8D67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23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F11CDF-3D2D-09C8-8A82-006A44E94DAC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2F630970-63EC-4F7C-1960-4C2B4F83BCD1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26EF2BF7-5B0C-7C20-F690-84EBE875002D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D9829C-19C0-B0FE-B2B4-872744300684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24A8AF75-95AE-62BF-2985-3B651EB970C3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D80D5E50-4E95-9F06-6C5B-4CF2AAF5030C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71890E15-5375-48C5-39C7-A7410B930357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8829DCA8-C4BB-E3C6-00C1-3193C4351B35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EC71EF05-39B4-5426-337E-5A12D4C96D54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33CC639B-B138-4074-740C-BCDE2BAC88B7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B07742AF-2E6E-4DA5-A414-2406089EB003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1D536D68-6094-47D0-44B1-9C3C3390A075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6FCB9F6F-DB62-7444-8E6E-FF4A5EF62304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035E2BB0-C694-DBA3-D2DC-FD9DAE3214A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8163" y="2320417"/>
            <a:ext cx="4134242" cy="4537583"/>
          </a:xfrm>
          <a:prstGeom prst="rect">
            <a:avLst/>
          </a:prstGeom>
        </p:spPr>
      </p:pic>
      <p:pic>
        <p:nvPicPr>
          <p:cNvPr id="21" name="Picture 20">
            <a:extLst>
              <a:ext uri="{FF2B5EF4-FFF2-40B4-BE49-F238E27FC236}">
                <a16:creationId xmlns:a16="http://schemas.microsoft.com/office/drawing/2014/main" id="{A09D5DB8-17D2-BACF-35FE-FFFC50BDFCC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05241" y="2320417"/>
            <a:ext cx="4119688" cy="43062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90149621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4A0A8-C1EC-3C10-6366-63E0FC770E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>
            <a:extLst>
              <a:ext uri="{FF2B5EF4-FFF2-40B4-BE49-F238E27FC236}">
                <a16:creationId xmlns:a16="http://schemas.microsoft.com/office/drawing/2014/main" id="{F61CC7E8-3AD6-81BF-A9A5-C7F1555484E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08476" y="2289461"/>
            <a:ext cx="4119688" cy="4306294"/>
          </a:xfrm>
          <a:prstGeom prst="rect">
            <a:avLst/>
          </a:prstGeom>
        </p:spPr>
      </p:pic>
      <p:pic>
        <p:nvPicPr>
          <p:cNvPr id="19" name="Picture 18">
            <a:extLst>
              <a:ext uri="{FF2B5EF4-FFF2-40B4-BE49-F238E27FC236}">
                <a16:creationId xmlns:a16="http://schemas.microsoft.com/office/drawing/2014/main" id="{C74AA37F-1822-F664-3B13-B83855D289F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81241" y="2320417"/>
            <a:ext cx="4160007" cy="456586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738288DA-450F-0614-2AD4-09CD47F98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FDF478-640A-2CD0-0D10-DF2E28CD56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493869"/>
            <a:ext cx="12211050" cy="1322872"/>
          </a:xfrm>
        </p:spPr>
        <p:txBody>
          <a:bodyPr>
            <a:normAutofit/>
          </a:bodyPr>
          <a:lstStyle/>
          <a:p>
            <a:r>
              <a:rPr lang="en-US" dirty="0"/>
              <a:t>Consider genomic strings: 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GCCCATGACTCGCATGCTGACATGCTGCTAGCT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                 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TGACATGCTGCTAG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3CE87EF-2347-C0E7-AC4B-FE166741806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24</a:t>
            </a:fld>
            <a:endParaRPr lang="en-US"/>
          </a:p>
        </p:txBody>
      </p:sp>
      <p:sp>
        <p:nvSpPr>
          <p:cNvPr id="25" name="Arrow: Right 24">
            <a:extLst>
              <a:ext uri="{FF2B5EF4-FFF2-40B4-BE49-F238E27FC236}">
                <a16:creationId xmlns:a16="http://schemas.microsoft.com/office/drawing/2014/main" id="{6E9E63AD-B71B-D44E-C561-03BE70EC50BD}"/>
              </a:ext>
            </a:extLst>
          </p:cNvPr>
          <p:cNvSpPr/>
          <p:nvPr/>
        </p:nvSpPr>
        <p:spPr>
          <a:xfrm flipH="1">
            <a:off x="10449904" y="2972203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6" name="Arrow: Right 25">
            <a:extLst>
              <a:ext uri="{FF2B5EF4-FFF2-40B4-BE49-F238E27FC236}">
                <a16:creationId xmlns:a16="http://schemas.microsoft.com/office/drawing/2014/main" id="{E6B00C5B-7ADA-7E9A-1718-249F27379500}"/>
              </a:ext>
            </a:extLst>
          </p:cNvPr>
          <p:cNvSpPr/>
          <p:nvPr/>
        </p:nvSpPr>
        <p:spPr>
          <a:xfrm flipH="1">
            <a:off x="10449904" y="315554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7" name="Arrow: Right 26">
            <a:extLst>
              <a:ext uri="{FF2B5EF4-FFF2-40B4-BE49-F238E27FC236}">
                <a16:creationId xmlns:a16="http://schemas.microsoft.com/office/drawing/2014/main" id="{5A5022E8-E86D-0C93-4BED-0AB14BE1CEA4}"/>
              </a:ext>
            </a:extLst>
          </p:cNvPr>
          <p:cNvSpPr/>
          <p:nvPr/>
        </p:nvSpPr>
        <p:spPr>
          <a:xfrm flipH="1">
            <a:off x="10449904" y="3343881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8" name="Arrow: Right 27">
            <a:extLst>
              <a:ext uri="{FF2B5EF4-FFF2-40B4-BE49-F238E27FC236}">
                <a16:creationId xmlns:a16="http://schemas.microsoft.com/office/drawing/2014/main" id="{AE906631-228D-D99C-EDF6-9396A37FF1F1}"/>
              </a:ext>
            </a:extLst>
          </p:cNvPr>
          <p:cNvSpPr/>
          <p:nvPr/>
        </p:nvSpPr>
        <p:spPr>
          <a:xfrm flipH="1">
            <a:off x="10449904" y="426004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29" name="Arrow: Right 28">
            <a:extLst>
              <a:ext uri="{FF2B5EF4-FFF2-40B4-BE49-F238E27FC236}">
                <a16:creationId xmlns:a16="http://schemas.microsoft.com/office/drawing/2014/main" id="{4C526DBA-49AD-527A-8FBC-1493684F21D1}"/>
              </a:ext>
            </a:extLst>
          </p:cNvPr>
          <p:cNvSpPr/>
          <p:nvPr/>
        </p:nvSpPr>
        <p:spPr>
          <a:xfrm flipH="1">
            <a:off x="10449904" y="5184414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5" name="Arrow: Right 4">
            <a:extLst>
              <a:ext uri="{FF2B5EF4-FFF2-40B4-BE49-F238E27FC236}">
                <a16:creationId xmlns:a16="http://schemas.microsoft.com/office/drawing/2014/main" id="{30FB8107-BF26-81D3-F02A-F3D0D121BBFB}"/>
              </a:ext>
            </a:extLst>
          </p:cNvPr>
          <p:cNvSpPr/>
          <p:nvPr/>
        </p:nvSpPr>
        <p:spPr>
          <a:xfrm flipH="1">
            <a:off x="4737935" y="2999615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7" name="Arrow: Right 6">
            <a:extLst>
              <a:ext uri="{FF2B5EF4-FFF2-40B4-BE49-F238E27FC236}">
                <a16:creationId xmlns:a16="http://schemas.microsoft.com/office/drawing/2014/main" id="{331CBC05-B86E-9B5F-0602-97B0552851F0}"/>
              </a:ext>
            </a:extLst>
          </p:cNvPr>
          <p:cNvSpPr/>
          <p:nvPr/>
        </p:nvSpPr>
        <p:spPr>
          <a:xfrm flipH="1">
            <a:off x="4737935" y="394164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8" name="Arrow: Right 7">
            <a:extLst>
              <a:ext uri="{FF2B5EF4-FFF2-40B4-BE49-F238E27FC236}">
                <a16:creationId xmlns:a16="http://schemas.microsoft.com/office/drawing/2014/main" id="{55D51D81-3744-F270-50EA-B4E1C2F63EC9}"/>
              </a:ext>
            </a:extLst>
          </p:cNvPr>
          <p:cNvSpPr/>
          <p:nvPr/>
        </p:nvSpPr>
        <p:spPr>
          <a:xfrm flipH="1">
            <a:off x="4737935" y="451853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9" name="Arrow: Right 8">
            <a:extLst>
              <a:ext uri="{FF2B5EF4-FFF2-40B4-BE49-F238E27FC236}">
                <a16:creationId xmlns:a16="http://schemas.microsoft.com/office/drawing/2014/main" id="{2F661A74-A12C-6994-E74C-23D947E53CF2}"/>
              </a:ext>
            </a:extLst>
          </p:cNvPr>
          <p:cNvSpPr/>
          <p:nvPr/>
        </p:nvSpPr>
        <p:spPr>
          <a:xfrm flipH="1">
            <a:off x="4737935" y="6341976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0" name="Arrow: Right 9">
            <a:extLst>
              <a:ext uri="{FF2B5EF4-FFF2-40B4-BE49-F238E27FC236}">
                <a16:creationId xmlns:a16="http://schemas.microsoft.com/office/drawing/2014/main" id="{431A72C8-8C1B-AC69-0B45-C2046BD40C08}"/>
              </a:ext>
            </a:extLst>
          </p:cNvPr>
          <p:cNvSpPr/>
          <p:nvPr/>
        </p:nvSpPr>
        <p:spPr>
          <a:xfrm flipH="1">
            <a:off x="4737935" y="5366977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1" name="Arrow: Right 10">
            <a:extLst>
              <a:ext uri="{FF2B5EF4-FFF2-40B4-BE49-F238E27FC236}">
                <a16:creationId xmlns:a16="http://schemas.microsoft.com/office/drawing/2014/main" id="{E4DB3641-AA04-81E8-7CCE-5E11F4CFE16C}"/>
              </a:ext>
            </a:extLst>
          </p:cNvPr>
          <p:cNvSpPr/>
          <p:nvPr/>
        </p:nvSpPr>
        <p:spPr>
          <a:xfrm flipH="1">
            <a:off x="4737935" y="4853502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E9AECF0D-5F62-E413-AFE2-028C18F774C3}"/>
              </a:ext>
            </a:extLst>
          </p:cNvPr>
          <p:cNvSpPr/>
          <p:nvPr/>
        </p:nvSpPr>
        <p:spPr>
          <a:xfrm flipH="1">
            <a:off x="4737935" y="3175519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6" name="Arrow: Right 15">
            <a:extLst>
              <a:ext uri="{FF2B5EF4-FFF2-40B4-BE49-F238E27FC236}">
                <a16:creationId xmlns:a16="http://schemas.microsoft.com/office/drawing/2014/main" id="{432C0F67-864F-AD32-8149-03DDDE1340C3}"/>
              </a:ext>
            </a:extLst>
          </p:cNvPr>
          <p:cNvSpPr/>
          <p:nvPr/>
        </p:nvSpPr>
        <p:spPr>
          <a:xfrm flipH="1">
            <a:off x="10449904" y="6136970"/>
            <a:ext cx="1501776" cy="365126"/>
          </a:xfrm>
          <a:prstGeom prst="rightArrow">
            <a:avLst/>
          </a:prstGeom>
          <a:solidFill>
            <a:schemeClr val="tx2">
              <a:lumMod val="20000"/>
              <a:lumOff val="80000"/>
            </a:schemeClr>
          </a:solidFill>
          <a:ln w="6350"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rgbClr val="7030A0"/>
                </a:solidFill>
              </a:rPr>
              <a:t>minimizer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7E4A0D-94B2-68DA-82F3-EBB415C948AF}"/>
              </a:ext>
            </a:extLst>
          </p:cNvPr>
          <p:cNvSpPr/>
          <p:nvPr/>
        </p:nvSpPr>
        <p:spPr>
          <a:xfrm>
            <a:off x="544896" y="3107206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347E30DA-7765-2E55-DF32-424A704C7799}"/>
              </a:ext>
            </a:extLst>
          </p:cNvPr>
          <p:cNvSpPr/>
          <p:nvPr/>
        </p:nvSpPr>
        <p:spPr>
          <a:xfrm>
            <a:off x="6336398" y="3079794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56062EF-0CBF-F7B5-DC9F-DE1EAF6F99A7}"/>
              </a:ext>
            </a:extLst>
          </p:cNvPr>
          <p:cNvSpPr/>
          <p:nvPr/>
        </p:nvSpPr>
        <p:spPr>
          <a:xfrm>
            <a:off x="544896" y="5549540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2F18F69E-7E25-FC8B-B9BA-B5F8C07997C0}"/>
              </a:ext>
            </a:extLst>
          </p:cNvPr>
          <p:cNvSpPr/>
          <p:nvPr/>
        </p:nvSpPr>
        <p:spPr>
          <a:xfrm>
            <a:off x="6336398" y="5314142"/>
            <a:ext cx="4096352" cy="149943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277849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1AE030-83E7-5045-6624-73AD0235AEF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15EE8F7-1559-D79C-E2C6-2D592088A7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204A6D4-1E43-BA0D-9EDF-D8365EDB5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98623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978AA5B-5242-520C-D3A1-3A44B8367B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F62160-C2DE-CAB2-BBE2-2ED729FCA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Seeding alignments with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2B6891A-94D6-3A18-13AD-6D5C56EB46D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7175" y="1798668"/>
            <a:ext cx="10734675" cy="3859181"/>
          </a:xfrm>
        </p:spPr>
        <p:txBody>
          <a:bodyPr>
            <a:normAutofit/>
          </a:bodyPr>
          <a:lstStyle/>
          <a:p>
            <a:r>
              <a:rPr lang="en-US" dirty="0"/>
              <a:t>Alignment: </a:t>
            </a:r>
            <a:br>
              <a:rPr lang="en-US" dirty="0"/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TGCTGAC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GCT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 ||||||||||||| | |||||||||||||| |                  </a:t>
            </a:r>
            <a:b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CCC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ATGACTCGCA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-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TGAC</a:t>
            </a:r>
            <a:r>
              <a:rPr lang="en-US" b="1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ATGCTGCTA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</a:t>
            </a:r>
            <a:r>
              <a:rPr lang="en-US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dirty="0">
                <a:solidFill>
                  <a:schemeClr val="tx1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</a:t>
            </a:r>
          </a:p>
          <a:p>
            <a:endParaRPr lang="en-US" dirty="0">
              <a:solidFill>
                <a:schemeClr val="tx1"/>
              </a:solidFill>
              <a:cs typeface="Courier New" panose="02070309020205020404" pitchFamily="49" charset="0"/>
            </a:endParaRPr>
          </a:p>
          <a:p>
            <a:r>
              <a:rPr lang="en-US" dirty="0">
                <a:solidFill>
                  <a:schemeClr val="tx1"/>
                </a:solidFill>
                <a:cs typeface="Courier New" panose="02070309020205020404" pitchFamily="49" charset="0"/>
              </a:rPr>
              <a:t>You can do Smith-Waterman in-between the exact matches!</a:t>
            </a:r>
          </a:p>
          <a:p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10C7246-F72B-D09D-0C32-7E1A5484540B}"/>
              </a:ext>
            </a:extLst>
          </p:cNvPr>
          <p:cNvSpPr/>
          <p:nvPr/>
        </p:nvSpPr>
        <p:spPr>
          <a:xfrm>
            <a:off x="3441290" y="2231923"/>
            <a:ext cx="1966452" cy="1278193"/>
          </a:xfrm>
          <a:prstGeom prst="rect">
            <a:avLst/>
          </a:prstGeom>
          <a:noFill/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7431818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D63F58-B2A5-38AB-B856-BCC82776C0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Lab 2: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99A5D06-87D4-1599-AC41-7C811E5AE24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734192"/>
            <a:ext cx="10972800" cy="4899510"/>
          </a:xfrm>
        </p:spPr>
        <p:txBody>
          <a:bodyPr>
            <a:normAutofit fontScale="77500" lnSpcReduction="20000"/>
          </a:bodyPr>
          <a:lstStyle/>
          <a:p>
            <a:r>
              <a:rPr lang="en-US" dirty="0"/>
              <a:t>DUE </a:t>
            </a:r>
            <a:r>
              <a:rPr lang="en-US" u="sng" dirty="0"/>
              <a:t>Friday September 19 at 8:00pm</a:t>
            </a:r>
          </a:p>
          <a:p>
            <a:r>
              <a:rPr lang="en-US" dirty="0"/>
              <a:t>CODE (100% undergrad, 80% grad): Write three python functions to compute minimizers for a genomic sequence:</a:t>
            </a:r>
          </a:p>
          <a:p>
            <a:pPr lvl="1"/>
            <a:r>
              <a:rPr lang="en-US" dirty="0" err="1"/>
              <a:t>reverse_complement</a:t>
            </a:r>
            <a:r>
              <a:rPr lang="en-US" dirty="0"/>
              <a:t>(seq): returns reverse complement of a sequence seq</a:t>
            </a:r>
          </a:p>
          <a:p>
            <a:pPr lvl="1"/>
            <a:r>
              <a:rPr lang="en-US" dirty="0" err="1"/>
              <a:t>compute_num_value</a:t>
            </a:r>
            <a:r>
              <a:rPr lang="en-US" dirty="0"/>
              <a:t>(seq): returns numerical value of sequence seq (A=0,C=1,G=2,T=3), base 4 starting with he first letter</a:t>
            </a:r>
          </a:p>
          <a:p>
            <a:pPr lvl="1"/>
            <a:r>
              <a:rPr lang="en-US" dirty="0" err="1"/>
              <a:t>compute_minimizers</a:t>
            </a:r>
            <a:r>
              <a:rPr lang="en-US" dirty="0"/>
              <a:t>(</a:t>
            </a:r>
            <a:r>
              <a:rPr lang="en-US" dirty="0" err="1"/>
              <a:t>seq,k,w</a:t>
            </a:r>
            <a:r>
              <a:rPr lang="en-US" dirty="0"/>
              <a:t>): computes minimizers for sequence seq, k-mer k, and window w, returns an array containing 0-based leftmost position of each minimizer</a:t>
            </a:r>
          </a:p>
          <a:p>
            <a:pPr lvl="1"/>
            <a:r>
              <a:rPr lang="en-US" dirty="0"/>
              <a:t>submit code through </a:t>
            </a:r>
            <a:r>
              <a:rPr lang="en-US" dirty="0" err="1"/>
              <a:t>autograder</a:t>
            </a:r>
            <a:endParaRPr lang="en-US" dirty="0"/>
          </a:p>
          <a:p>
            <a:endParaRPr lang="en-US" dirty="0"/>
          </a:p>
          <a:p>
            <a:r>
              <a:rPr lang="en-US" dirty="0"/>
              <a:t>FIGURE (20% graduate students ONLY): </a:t>
            </a:r>
          </a:p>
          <a:p>
            <a:pPr lvl="1"/>
            <a:r>
              <a:rPr lang="en-US" dirty="0"/>
              <a:t>Generate random sequence G 100,000 bp long</a:t>
            </a:r>
          </a:p>
          <a:p>
            <a:pPr lvl="1"/>
            <a:r>
              <a:rPr lang="en-US" dirty="0"/>
              <a:t>Assume K=17, vary w from 1 to 16</a:t>
            </a:r>
          </a:p>
          <a:p>
            <a:pPr lvl="1"/>
            <a:r>
              <a:rPr lang="en-US" dirty="0"/>
              <a:t>How does the number of minimizers N vary with w?</a:t>
            </a:r>
          </a:p>
          <a:p>
            <a:pPr lvl="1"/>
            <a:r>
              <a:rPr lang="en-US" dirty="0"/>
              <a:t>Submit plot of N(w) – graduate students only, pdf, </a:t>
            </a:r>
            <a:r>
              <a:rPr lang="en-US" dirty="0" err="1"/>
              <a:t>png</a:t>
            </a:r>
            <a:r>
              <a:rPr lang="en-US" dirty="0"/>
              <a:t> or jpeg format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F5FA659-6A92-A82E-81EE-70F3F68800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57847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719ADC2-643A-9942-2E97-D4A4359CED9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4DB271-2E63-2B77-628C-C862E45AC1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A566007-3041-1D4A-F8C9-9FD64CACC0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3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F4CE4227-3FCB-F36B-90B0-190EEA43EA6B}"/>
              </a:ext>
            </a:extLst>
          </p:cNvPr>
          <p:cNvSpPr txBox="1"/>
          <p:nvPr/>
        </p:nvSpPr>
        <p:spPr>
          <a:xfrm>
            <a:off x="2791144" y="1976283"/>
            <a:ext cx="5339923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EE8C5C9-9A98-D81B-AD5B-F1C4A5CFFF08}"/>
              </a:ext>
            </a:extLst>
          </p:cNvPr>
          <p:cNvSpPr txBox="1"/>
          <p:nvPr/>
        </p:nvSpPr>
        <p:spPr>
          <a:xfrm>
            <a:off x="2791144" y="2358088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FDCD169C-DFF6-7A29-FDA9-B9AB15A20F24}"/>
              </a:ext>
            </a:extLst>
          </p:cNvPr>
          <p:cNvSpPr txBox="1"/>
          <p:nvPr/>
        </p:nvSpPr>
        <p:spPr>
          <a:xfrm>
            <a:off x="4064890" y="2739893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 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738258E-BA84-CCFA-E7E3-B442833B10CC}"/>
              </a:ext>
            </a:extLst>
          </p:cNvPr>
          <p:cNvSpPr txBox="1"/>
          <p:nvPr/>
        </p:nvSpPr>
        <p:spPr>
          <a:xfrm>
            <a:off x="5583575" y="3075751"/>
            <a:ext cx="2547492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15 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88840284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6D8C3D0-D610-446D-E230-C1B3434B23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503876-C4B5-D466-4B53-697540F1947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C7667C5-D108-9CD9-3AD6-F3F418852F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4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6B04B52-F418-F2BA-8889-666480AB888C}"/>
              </a:ext>
            </a:extLst>
          </p:cNvPr>
          <p:cNvSpPr txBox="1"/>
          <p:nvPr/>
        </p:nvSpPr>
        <p:spPr>
          <a:xfrm>
            <a:off x="2003213" y="1597466"/>
            <a:ext cx="4092787" cy="535531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1 AGATA (5)</a:t>
            </a:r>
          </a:p>
          <a:p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2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ATAGA (7,15)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TAGAT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AGATA (1)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GATAG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ATAGA (3,16)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TAGAC (17)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AGACA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GACAA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ACAAC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CAACA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AACAT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ACATA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CATAG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ATAGA (7,3)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TAGAC (8)</a:t>
            </a:r>
          </a:p>
          <a:p>
            <a:pPr marL="457200" indent="-457200">
              <a:buAutoNum type="arabicPlain" startAt="3"/>
            </a:pPr>
            <a:r>
              <a:rPr lang="en-US" b="1" dirty="0">
                <a:latin typeface="Courier New" panose="02070309020205020404" pitchFamily="49" charset="0"/>
                <a:cs typeface="Courier New" panose="02070309020205020404" pitchFamily="49" charset="0"/>
              </a:rPr>
              <a:t>                AGACT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5F1E610-59A7-B651-52AA-DE01EE9833FA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88777E9-7A87-8783-2435-F783CEAE0394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B265877-06BF-6B49-EDE7-AF0C04337667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342768282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1CEEEDB-8E6F-9589-0DC0-59EBD0AD308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7354BEA-D15E-7E85-658C-A1E3886B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0B04BC1-3680-5640-1958-1494B4A265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5</a:t>
            </a:fld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1D237F36-4596-6B10-9E97-61F7E38BDB21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0BB331B-8B26-B760-5CCD-760973AD0A7E}"/>
              </a:ext>
            </a:extLst>
          </p:cNvPr>
          <p:cNvSpPr txBox="1"/>
          <p:nvPr/>
        </p:nvSpPr>
        <p:spPr>
          <a:xfrm>
            <a:off x="8405364" y="1774447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AGATAGA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0C3B65C-0F43-7B22-7552-F273B5E4AFA2}"/>
              </a:ext>
            </a:extLst>
          </p:cNvPr>
          <p:cNvSpPr txBox="1"/>
          <p:nvPr/>
        </p:nvSpPr>
        <p:spPr>
          <a:xfrm>
            <a:off x="8405364" y="2195776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7114593-17A0-B753-B44F-AD009E8B388D}"/>
              </a:ext>
            </a:extLst>
          </p:cNvPr>
          <p:cNvSpPr txBox="1"/>
          <p:nvPr/>
        </p:nvSpPr>
        <p:spPr>
          <a:xfrm>
            <a:off x="8405364" y="2617105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</p:spTree>
    <p:extLst>
      <p:ext uri="{BB962C8B-B14F-4D97-AF65-F5344CB8AC3E}">
        <p14:creationId xmlns:p14="http://schemas.microsoft.com/office/powerpoint/2010/main" val="1709966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3EC3D1-4845-BD27-0935-33A8FC803E8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4553CF-003C-61BC-C262-4780C8BFF6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53CAEFD-95A1-6EB2-CB45-7A8A10E191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6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357EF48-7E81-E6B4-5F8D-678ADE1D300C}"/>
              </a:ext>
            </a:extLst>
          </p:cNvPr>
          <p:cNvSpPr txBox="1"/>
          <p:nvPr/>
        </p:nvSpPr>
        <p:spPr>
          <a:xfrm>
            <a:off x="8405364" y="1774447"/>
            <a:ext cx="2709396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D9D080A-814F-AB25-8F6F-429A6DF38BDC}"/>
              </a:ext>
            </a:extLst>
          </p:cNvPr>
          <p:cNvSpPr txBox="1"/>
          <p:nvPr/>
        </p:nvSpPr>
        <p:spPr>
          <a:xfrm>
            <a:off x="8405364" y="4673889"/>
            <a:ext cx="2117887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7B9B05B-398F-EDC7-3FF8-D54A62FAA951}"/>
              </a:ext>
            </a:extLst>
          </p:cNvPr>
          <p:cNvSpPr txBox="1"/>
          <p:nvPr/>
        </p:nvSpPr>
        <p:spPr>
          <a:xfrm>
            <a:off x="8405364" y="3195299"/>
            <a:ext cx="1903085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7B0CF4A-3A25-58A0-9AFC-CA67747DD49C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(1,5)</a:t>
            </a:r>
          </a:p>
          <a:p>
            <a:r>
              <a:rPr lang="en-US" sz="24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GATAG</a:t>
            </a:r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</p:spTree>
    <p:extLst>
      <p:ext uri="{BB962C8B-B14F-4D97-AF65-F5344CB8AC3E}">
        <p14:creationId xmlns:p14="http://schemas.microsoft.com/office/powerpoint/2010/main" val="34956507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6D7E98-0701-9085-304A-7B9DA0A8741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E85EDB7-6A3E-53FE-B564-631478D131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Using K-</a:t>
            </a:r>
            <a:r>
              <a:rPr lang="en-US" dirty="0" err="1"/>
              <a:t>mers</a:t>
            </a:r>
            <a:r>
              <a:rPr lang="en-US" dirty="0"/>
              <a:t> to seed alignments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6194C80-C47D-661D-7456-BBCBD2D844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7</a:t>
            </a:fld>
            <a:endParaRPr lang="en-US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0FB7C42-764C-F5ED-BA2E-5F37CAACA1FF}"/>
              </a:ext>
            </a:extLst>
          </p:cNvPr>
          <p:cNvSpPr txBox="1"/>
          <p:nvPr/>
        </p:nvSpPr>
        <p:spPr>
          <a:xfrm>
            <a:off x="8405364" y="1774447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solidFill>
                  <a:srgbClr val="00B0F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AGATAG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1,1,5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6FC5A99-BE90-C167-D83A-0082042FEEC0}"/>
              </a:ext>
            </a:extLst>
          </p:cNvPr>
          <p:cNvSpPr txBox="1"/>
          <p:nvPr/>
        </p:nvSpPr>
        <p:spPr>
          <a:xfrm>
            <a:off x="8405364" y="4673889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7030A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ACAAC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7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F5A72E8-1D6A-2170-A5C2-1ED2FD98045C}"/>
              </a:ext>
            </a:extLst>
          </p:cNvPr>
          <p:cNvSpPr txBox="1"/>
          <p:nvPr/>
        </p:nvSpPr>
        <p:spPr>
          <a:xfrm>
            <a:off x="8405364" y="3195299"/>
            <a:ext cx="2852063" cy="138499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8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</a:t>
            </a:r>
            <a:r>
              <a:rPr lang="en-US" sz="2800" b="1" dirty="0">
                <a:solidFill>
                  <a:srgbClr val="FF000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</a:t>
            </a:r>
            <a:r>
              <a:rPr lang="en-US" sz="2800" b="1" dirty="0">
                <a:solidFill>
                  <a:srgbClr val="00B050"/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AGACT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Implied positions:</a:t>
            </a:r>
          </a:p>
          <a:p>
            <a:r>
              <a:rPr lang="en-US" sz="2800" b="1" dirty="0">
                <a:cs typeface="Courier New" panose="02070309020205020404" pitchFamily="49" charset="0"/>
              </a:rPr>
              <a:t>15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FBDBE79-EE3F-98FA-4C8A-E4513049DB3E}"/>
              </a:ext>
            </a:extLst>
          </p:cNvPr>
          <p:cNvSpPr txBox="1"/>
          <p:nvPr/>
        </p:nvSpPr>
        <p:spPr>
          <a:xfrm>
            <a:off x="1394964" y="1322164"/>
            <a:ext cx="4608954" cy="56323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  AGATAGATAGACAACATAGACT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AGATA (1,5)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ATAGA (3,7,16)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TAGAT (4)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GATAG (6)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TAGAC (8,17)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AGACA (9)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GACAA (10)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ACAAC (11)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CAACA (12)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AACAT (13)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ACATA (14)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CATAG (15)</a:t>
            </a:r>
          </a:p>
          <a:p>
            <a:r>
              <a:rPr lang="en-US" sz="2400" b="1" dirty="0">
                <a:latin typeface="Courier New" panose="02070309020205020404" pitchFamily="49" charset="0"/>
                <a:cs typeface="Courier New" panose="02070309020205020404" pitchFamily="49" charset="0"/>
              </a:rPr>
              <a:t>AGACT (18)</a:t>
            </a:r>
          </a:p>
        </p:txBody>
      </p:sp>
    </p:spTree>
    <p:extLst>
      <p:ext uri="{BB962C8B-B14F-4D97-AF65-F5344CB8AC3E}">
        <p14:creationId xmlns:p14="http://schemas.microsoft.com/office/powerpoint/2010/main" val="363178025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764CC9-A35E-F9BA-55D6-C09648F0A38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Method of minimizers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FC8377-CEA9-6B41-CC7E-811083DFA54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8620" y="1596540"/>
            <a:ext cx="10972800" cy="4971408"/>
          </a:xfrm>
        </p:spPr>
        <p:txBody>
          <a:bodyPr>
            <a:normAutofit fontScale="92500" lnSpcReduction="20000"/>
          </a:bodyPr>
          <a:lstStyle/>
          <a:p>
            <a:r>
              <a:rPr lang="en-US" dirty="0"/>
              <a:t>Using all K-</a:t>
            </a:r>
            <a:r>
              <a:rPr lang="en-US" dirty="0" err="1"/>
              <a:t>mers</a:t>
            </a:r>
            <a:r>
              <a:rPr lang="en-US" dirty="0"/>
              <a:t> is expensive!!!</a:t>
            </a:r>
          </a:p>
          <a:p>
            <a:endParaRPr lang="en-US" dirty="0"/>
          </a:p>
          <a:p>
            <a:r>
              <a:rPr lang="en-US" dirty="0"/>
              <a:t>You can think of reducing the number (use every other one?)</a:t>
            </a:r>
          </a:p>
          <a:p>
            <a:endParaRPr lang="en-US" dirty="0"/>
          </a:p>
          <a:p>
            <a:r>
              <a:rPr lang="en-US" dirty="0"/>
              <a:t>An effective way to use fewer K-mer alignment seeds is method of minimizers</a:t>
            </a:r>
          </a:p>
          <a:p>
            <a:endParaRPr lang="en-US" dirty="0"/>
          </a:p>
          <a:p>
            <a:r>
              <a:rPr lang="en-US" dirty="0"/>
              <a:t>Smaller memory footprint and much faster for large data sets (e.g. computing overlaps between reads, or mapping the reads to a genome)</a:t>
            </a:r>
          </a:p>
          <a:p>
            <a:endParaRPr lang="en-US" dirty="0"/>
          </a:p>
          <a:p>
            <a:r>
              <a:rPr lang="en-US" dirty="0"/>
              <a:t>Does not require computing an index</a:t>
            </a:r>
          </a:p>
          <a:p>
            <a:endParaRPr lang="en-US" dirty="0"/>
          </a:p>
          <a:p>
            <a:r>
              <a:rPr lang="en-US" dirty="0">
                <a:solidFill>
                  <a:srgbClr val="FF0000"/>
                </a:solidFill>
              </a:rPr>
              <a:t>Less sensitive</a:t>
            </a:r>
          </a:p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BD571F-31D0-E52B-136D-A22A766B4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286376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80A61B-6CC6-5D7C-F8B9-9A9038E0E7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dirty="0"/>
              <a:t>Numerical value of a K-mer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6D0D50A-9942-12DC-F2BC-CF535D24DE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9600" y="2054655"/>
            <a:ext cx="5467350" cy="4393770"/>
          </a:xfrm>
        </p:spPr>
        <p:txBody>
          <a:bodyPr>
            <a:normAutofit fontScale="92500" lnSpcReduction="10000"/>
          </a:bodyPr>
          <a:lstStyle/>
          <a:p>
            <a:r>
              <a:rPr lang="en-US" dirty="0"/>
              <a:t>A K-mer uniquely corresponds to an integer:</a:t>
            </a:r>
          </a:p>
          <a:p>
            <a:pPr lvl="1"/>
            <a:r>
              <a:rPr lang="en-US" dirty="0"/>
              <a:t>A=0</a:t>
            </a:r>
          </a:p>
          <a:p>
            <a:pPr lvl="1"/>
            <a:r>
              <a:rPr lang="en-US" dirty="0"/>
              <a:t>C=1</a:t>
            </a:r>
          </a:p>
          <a:p>
            <a:pPr lvl="1"/>
            <a:r>
              <a:rPr lang="en-US" dirty="0"/>
              <a:t>G=2</a:t>
            </a:r>
          </a:p>
          <a:p>
            <a:pPr lvl="1"/>
            <a:r>
              <a:rPr lang="en-US" dirty="0"/>
              <a:t>T=3</a:t>
            </a:r>
          </a:p>
          <a:p>
            <a:r>
              <a:rPr lang="en-US" dirty="0"/>
              <a:t>Use base 4: AGT=0+2*4+3*16</a:t>
            </a:r>
          </a:p>
          <a:p>
            <a:r>
              <a:rPr lang="en-US" dirty="0"/>
              <a:t>Equivalent to Minimum Perfect Hash</a:t>
            </a:r>
            <a:br>
              <a:rPr lang="en-US" dirty="0"/>
            </a:br>
            <a:r>
              <a:rPr lang="en-US" dirty="0"/>
              <a:t>K-</a:t>
            </a:r>
            <a:r>
              <a:rPr lang="en-US" dirty="0" err="1"/>
              <a:t>mers</a:t>
            </a:r>
            <a:r>
              <a:rPr lang="en-US" dirty="0"/>
              <a:t> </a:t>
            </a:r>
            <a:r>
              <a:rPr lang="en-US" dirty="0">
                <a:sym typeface="Wingdings" panose="05000000000000000000" pitchFamily="2" charset="2"/>
              </a:rPr>
              <a:t> integers</a:t>
            </a:r>
            <a:br>
              <a:rPr lang="en-US" dirty="0"/>
            </a:b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9D597F5-9D03-44CD-2E7A-A593BF85EF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82CCC60-E8CD-4174-8B1A-7DF615B22EEF}" type="slidenum">
              <a:rPr lang="en-US" smtClean="0"/>
              <a:pPr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4656A6D-21D1-3154-8232-A2C844FF4C7B}"/>
              </a:ext>
            </a:extLst>
          </p:cNvPr>
          <p:cNvSpPr txBox="1"/>
          <p:nvPr/>
        </p:nvSpPr>
        <p:spPr>
          <a:xfrm>
            <a:off x="6229350" y="2316227"/>
            <a:ext cx="5467351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def kmer2int(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</a:t>
            </a:r>
            <a:r>
              <a:rPr lang="en-US" dirty="0" err="1"/>
              <a:t>nt_map</a:t>
            </a:r>
            <a:r>
              <a:rPr lang="en-US" dirty="0"/>
              <a:t> = {'A': 0, 'C': 1, 'G': 2, 'T': 3}</a:t>
            </a:r>
          </a:p>
          <a:p>
            <a:r>
              <a:rPr lang="en-US" dirty="0"/>
              <a:t>  </a:t>
            </a:r>
            <a:r>
              <a:rPr lang="en-US" dirty="0" err="1"/>
              <a:t>val</a:t>
            </a:r>
            <a:r>
              <a:rPr lang="en-US" dirty="0"/>
              <a:t> = 0</a:t>
            </a:r>
          </a:p>
          <a:p>
            <a:r>
              <a:rPr lang="en-US" dirty="0"/>
              <a:t>  pow=1</a:t>
            </a:r>
          </a:p>
          <a:p>
            <a:r>
              <a:rPr lang="en-US" dirty="0"/>
              <a:t>  for </a:t>
            </a:r>
            <a:r>
              <a:rPr lang="en-US" dirty="0" err="1"/>
              <a:t>i</a:t>
            </a:r>
            <a:r>
              <a:rPr lang="en-US" dirty="0"/>
              <a:t>, </a:t>
            </a:r>
            <a:r>
              <a:rPr lang="en-US" dirty="0" err="1"/>
              <a:t>nt</a:t>
            </a:r>
            <a:r>
              <a:rPr lang="en-US" dirty="0"/>
              <a:t> in enumerate(</a:t>
            </a:r>
            <a:r>
              <a:rPr lang="en-US" dirty="0" err="1"/>
              <a:t>kmer</a:t>
            </a:r>
            <a:r>
              <a:rPr lang="en-US" dirty="0"/>
              <a:t>):</a:t>
            </a:r>
          </a:p>
          <a:p>
            <a:r>
              <a:rPr lang="en-US" dirty="0"/>
              <a:t>    </a:t>
            </a:r>
            <a:r>
              <a:rPr lang="en-US" dirty="0" err="1"/>
              <a:t>val</a:t>
            </a:r>
            <a:r>
              <a:rPr lang="en-US" dirty="0"/>
              <a:t> += </a:t>
            </a:r>
            <a:r>
              <a:rPr lang="en-US" dirty="0" err="1"/>
              <a:t>nt_map</a:t>
            </a:r>
            <a:r>
              <a:rPr lang="en-US" dirty="0"/>
              <a:t>[</a:t>
            </a:r>
            <a:r>
              <a:rPr lang="en-US" dirty="0" err="1"/>
              <a:t>nt</a:t>
            </a:r>
            <a:r>
              <a:rPr lang="en-US" dirty="0"/>
              <a:t>] * pow</a:t>
            </a:r>
          </a:p>
          <a:p>
            <a:r>
              <a:rPr lang="en-US" dirty="0"/>
              <a:t>    pow=pow*4</a:t>
            </a:r>
          </a:p>
          <a:p>
            <a:r>
              <a:rPr lang="en-US" dirty="0"/>
              <a:t>  return </a:t>
            </a:r>
            <a:r>
              <a:rPr lang="en-US" dirty="0" err="1"/>
              <a:t>val</a:t>
            </a:r>
            <a:endParaRPr lang="en-US" dirty="0"/>
          </a:p>
          <a:p>
            <a:endParaRPr lang="en-US" dirty="0"/>
          </a:p>
          <a:p>
            <a:r>
              <a:rPr lang="en-US" dirty="0"/>
              <a:t># Example usage</a:t>
            </a:r>
          </a:p>
          <a:p>
            <a:r>
              <a:rPr lang="en-US" dirty="0" err="1"/>
              <a:t>kmer</a:t>
            </a:r>
            <a:r>
              <a:rPr lang="en-US" dirty="0"/>
              <a:t> = "ACGT"</a:t>
            </a:r>
          </a:p>
          <a:p>
            <a:r>
              <a:rPr lang="en-US" dirty="0"/>
              <a:t>print(</a:t>
            </a:r>
            <a:r>
              <a:rPr lang="en-US" dirty="0" err="1"/>
              <a:t>f"The</a:t>
            </a:r>
            <a:r>
              <a:rPr lang="en-US" dirty="0"/>
              <a:t> numerical of '{</a:t>
            </a:r>
            <a:r>
              <a:rPr lang="en-US" dirty="0" err="1"/>
              <a:t>kmer</a:t>
            </a:r>
            <a:r>
              <a:rPr lang="en-US" dirty="0"/>
              <a:t>}' is: {kmer2int(</a:t>
            </a:r>
            <a:r>
              <a:rPr lang="en-US" dirty="0" err="1"/>
              <a:t>kmer</a:t>
            </a:r>
            <a:r>
              <a:rPr lang="en-US" dirty="0"/>
              <a:t>)}")</a:t>
            </a:r>
          </a:p>
        </p:txBody>
      </p:sp>
    </p:spTree>
    <p:extLst>
      <p:ext uri="{BB962C8B-B14F-4D97-AF65-F5344CB8AC3E}">
        <p14:creationId xmlns:p14="http://schemas.microsoft.com/office/powerpoint/2010/main" val="126962709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10882</TotalTime>
  <Words>1275</Words>
  <Application>Microsoft Office PowerPoint</Application>
  <PresentationFormat>Widescreen</PresentationFormat>
  <Paragraphs>291</Paragraphs>
  <Slides>27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27</vt:i4>
      </vt:variant>
    </vt:vector>
  </HeadingPairs>
  <TitlesOfParts>
    <vt:vector size="33" baseType="lpstr">
      <vt:lpstr>Arial</vt:lpstr>
      <vt:lpstr>Calibri</vt:lpstr>
      <vt:lpstr>Courier New</vt:lpstr>
      <vt:lpstr>Trebuchet MS</vt:lpstr>
      <vt:lpstr>Wingdings</vt:lpstr>
      <vt:lpstr>Office Theme</vt:lpstr>
      <vt:lpstr>Alignment of two genomes</vt:lpstr>
      <vt:lpstr>K-mers</vt:lpstr>
      <vt:lpstr>Using K-mers to seed alignments</vt:lpstr>
      <vt:lpstr>Using K-mers to seed alignments</vt:lpstr>
      <vt:lpstr>Using K-mers to seed alignments</vt:lpstr>
      <vt:lpstr>Using K-mers to seed alignments</vt:lpstr>
      <vt:lpstr>Using K-mers to seed alignments</vt:lpstr>
      <vt:lpstr>Method of minimizers</vt:lpstr>
      <vt:lpstr>Numerical value of a K-mer</vt:lpstr>
      <vt:lpstr>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Example of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Seeding alignments with minimizers</vt:lpstr>
      <vt:lpstr>Lab 2: minimizers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Julian</dc:creator>
  <cp:lastModifiedBy>Aleksey Zimin</cp:lastModifiedBy>
  <cp:revision>32</cp:revision>
  <dcterms:created xsi:type="dcterms:W3CDTF">2013-08-21T19:17:07Z</dcterms:created>
  <dcterms:modified xsi:type="dcterms:W3CDTF">2025-09-09T20:47:52Z</dcterms:modified>
</cp:coreProperties>
</file>