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551C0-7B5D-4B28-9B8D-4A9175E96FE1}" type="datetimeFigureOut">
              <a:rPr lang="ru-RU" smtClean="0"/>
              <a:t>02.09.2020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015D-D777-4566-9724-5F6A31D81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A2D45-C96A-48A9-A7E6-AF7765CC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F5907-8CED-4B86-BB3D-81912C2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873F9-EF78-47EC-83AB-9E0344F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802-0B4A-457E-9A7D-62652767EDF5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C9546-ADC5-4DB0-9113-8678C13B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E2DAE-9CD8-4760-96F2-80B19DE8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3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4FDD4-5E5E-4C08-AB99-070A7F5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07CBC-5EB2-44A3-9E80-D74A7C006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E5480-B872-4D13-92DD-49FB149D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4154-6D27-4CD6-B352-1A8BAC93C3E5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4F344-8619-458C-A16C-DEA28215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10E5E-1698-48BF-B115-57C3C261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CCD97F-FBE2-4AD7-AA3A-80DAFB0DB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F41780-DC0B-4F11-BDF0-5E338DB55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A37CB-EE36-4B3E-98F9-4A2E3034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69A8-7C79-4B11-9D3D-FAF47CFC8E4A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65476-2BDD-4478-8B28-E001F4CE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954E2-B8C8-4BE5-AF8B-41DB187D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4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D74F-D9D0-4CF2-A03A-58F135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69DF9-F67D-4A3C-9BDF-881F357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B5AC9-4706-4291-9AA8-DF898FE6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B4D1-1BE2-4090-8855-E71BC61326EB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D9E60-8E04-4C66-BC66-572EB167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9BA88-BABE-41DB-9227-FA4A32ED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9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1867-543B-42E6-AB0E-FB4C3C3F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DD0B5-AAD5-40D8-900F-848E1E7E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ECD77-F26F-46CE-A0FB-E57283D0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0C1D-FFC6-4966-B91B-411644020AE0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5FF82-8EDA-48BB-B8B9-BF11C806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244B67-7A65-4D08-8AAE-F7B455DC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6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A336-9F1B-4128-AF38-992D215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1323E-FC42-45D1-A2D5-52E0EA288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EE51C-F742-435E-AF0D-ACD0BC21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90886-DC3D-466A-9A12-2C7AE3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F551-927A-4F32-9E40-B5157214361F}" type="datetime1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ADBC3-3DB5-44BC-9B9F-164C9660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0D0CA-CD60-440E-BE81-8F33CD03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493E5-B03F-40C8-9484-307CD99E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5006C-BEC3-410F-8C84-D30E7DE8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3DD4C7-3A9F-4582-8D42-F50D20630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2E3110-4CF2-4CC8-92A5-D736A7A64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205E1F-DCED-4E37-ABD9-F95E9ADCF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CD56DD-0824-4F7C-9ABA-A8775494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F16E-204D-4AC4-99C0-A51B79A94E5A}" type="datetime1">
              <a:rPr lang="ru-RU" smtClean="0"/>
              <a:t>02.09.2020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E995A6-A23A-4A0F-B037-1FBF4CE5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847CB1-A7F7-4F0E-B71B-443E7D9A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9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9DDCD-5107-413C-8AF6-B39CDA29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5D934B-1E5E-499E-8E03-AB5CC77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615D-B5F1-4BA8-9769-4FB36E345728}" type="datetime1">
              <a:rPr lang="ru-RU" smtClean="0"/>
              <a:t>02.09.2020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08996C-004A-483A-8F5E-2FAC3A6B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1FAAFD-157B-4958-82AE-8215EA5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4027BA-23D9-4624-987C-F1AD7291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53E2-CF7C-4EFE-8193-567105288EDB}" type="datetime1">
              <a:rPr lang="ru-RU" smtClean="0"/>
              <a:t>02.09.2020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BF389A-50F4-4779-A92A-34C07448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CF7052-1418-4FB9-A038-76235E81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1D372-FADF-487E-A279-3320BBC6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8AABB-D88B-4681-8665-05EC778C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1E5663-AB65-4839-A59A-E9BFCEED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FE266D-F907-4B64-B31A-567D9F6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C9F0-4AAA-4082-BA81-1FCED7D01ECD}" type="datetime1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B00F7-0EDC-468E-963D-BD306B49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F14CB-4BCE-4AB5-AFC5-E8A0FA27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2C4AB-ABEF-4964-8B69-E09CAC8C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63004-4238-4DE7-8F38-31C93BBAB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7A4E11-5579-422E-BB1B-EB56426D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68381-0221-41F3-9B14-1F229D9D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C516-331A-4B28-B793-6F1FE6914948}" type="datetime1">
              <a:rPr lang="ru-RU" smtClean="0"/>
              <a:t>02.09.2020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935E4-06ED-46CB-82B8-7A39CD4F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E704E9-992A-4AC3-936E-F8DFF003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779A-BFF9-409C-870C-A22F19AF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E7FC5-34EB-4932-B324-056B6D7E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2E7EB-1B3B-4C84-BFAB-74E1CF944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9B2C-B625-4C04-9908-56E7F1EB34E3}" type="datetime1">
              <a:rPr lang="ru-RU" smtClean="0"/>
              <a:t>02.09.2020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32971-6919-40D2-BBD7-776353C9E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A1A4BA-F9A4-418F-AFB7-8672A58C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96F0-FD5B-4448-A493-2C616741E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ha/electronic-noi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DC5BE-9128-4E14-9467-F9228E3D7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cross check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CA20B0-4CD1-4D1A-B263-A078FC4D5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Aleksei Dziuba / PNPI NRC KI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 September 2020</a:t>
            </a:r>
          </a:p>
          <a:p>
            <a:endParaRPr lang="en-US" dirty="0"/>
          </a:p>
          <a:p>
            <a:r>
              <a:rPr lang="en-US" i="1" dirty="0"/>
              <a:t>Many thanks to Fabian, who raised </a:t>
            </a:r>
            <a:r>
              <a:rPr lang="en-US" i="1"/>
              <a:t>this question!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9CAC78-1DFF-4011-A255-53C60EB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2F92-339E-49A9-A8DD-4C158371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simulation tool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C631D-6796-4D0D-986A-4557FD92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i="1" dirty="0"/>
              <a:t>via</a:t>
            </a:r>
            <a:r>
              <a:rPr lang="en-US" dirty="0"/>
              <a:t> GitHub:</a:t>
            </a:r>
          </a:p>
          <a:p>
            <a:pPr lvl="1"/>
            <a:r>
              <a:rPr lang="en-US" dirty="0">
                <a:hlinkClick r:id="rId2"/>
              </a:rPr>
              <a:t>https://github.com/aleksha/electronic-noise</a:t>
            </a:r>
            <a:r>
              <a:rPr lang="en-US" dirty="0"/>
              <a:t> </a:t>
            </a:r>
          </a:p>
          <a:p>
            <a:r>
              <a:rPr lang="en-US" dirty="0"/>
              <a:t>Fast Fourier Transformation based</a:t>
            </a:r>
          </a:p>
          <a:p>
            <a:r>
              <a:rPr lang="en-US" dirty="0"/>
              <a:t>Calibration sample is kindly provided by Alexander </a:t>
            </a:r>
            <a:r>
              <a:rPr lang="en-US" dirty="0" err="1"/>
              <a:t>Inglessi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Do we have the same noise from the generator (20-30 keV) as we reported in the past?</a:t>
            </a:r>
            <a:endParaRPr lang="ru-RU" i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D7431-BB24-4513-B3A8-660EC77B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D9394-7DE6-43D9-B8CE-697DC15C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Test run in Mainz with ACTAF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карта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41F89A-504A-4C7D-A240-969CEF24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3F8BF-C339-448D-9FF0-AA58C2F3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04796F0-FD5B-4448-A493-2C616741E0A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6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4AA5C-F97B-4FCB-ABBC-F21FA71D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check of the tool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5F5B0-BF9A-4208-9618-E8654FFD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 channel = 27.5 eV (if one use 5.5 MeV alpha calibration =&gt; 200000 </a:t>
            </a:r>
            <a:r>
              <a:rPr lang="en-US" dirty="0" err="1"/>
              <a:t>ch.</a:t>
            </a:r>
            <a:r>
              <a:rPr lang="en-US" dirty="0"/>
              <a:t>)</a:t>
            </a:r>
          </a:p>
          <a:p>
            <a:r>
              <a:rPr lang="en-US" dirty="0"/>
              <a:t>For the real data (calibration sample) results are:</a:t>
            </a:r>
          </a:p>
          <a:p>
            <a:pPr lvl="1"/>
            <a:r>
              <a:rPr lang="en-US" dirty="0"/>
              <a:t>N events = 1000 events		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~3% uncertainty for standard deviation</a:t>
            </a:r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GATE = 6 us (150 channels)</a:t>
            </a: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Rather typical</a:t>
            </a:r>
            <a:endParaRPr lang="en-US" dirty="0"/>
          </a:p>
          <a:p>
            <a:pPr lvl="1"/>
            <a:r>
              <a:rPr lang="en-US" dirty="0"/>
              <a:t>MEAN = 1.22889e+06 </a:t>
            </a:r>
            <a:r>
              <a:rPr lang="en-US" dirty="0" err="1"/>
              <a:t>a.u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SDV. = 762.773 </a:t>
            </a:r>
            <a:r>
              <a:rPr lang="en-US" dirty="0" err="1"/>
              <a:t>a.u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RESO = 20.9763 keV		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As expected</a:t>
            </a:r>
            <a:endParaRPr lang="en-US" dirty="0"/>
          </a:p>
          <a:p>
            <a:r>
              <a:rPr lang="en-US" dirty="0"/>
              <a:t>For the simulated noise (same conditions):</a:t>
            </a:r>
          </a:p>
          <a:p>
            <a:pPr lvl="1"/>
            <a:r>
              <a:rPr lang="en-US" dirty="0"/>
              <a:t>MEAN = 1.22845e+06 </a:t>
            </a:r>
            <a:r>
              <a:rPr lang="en-US" dirty="0" err="1"/>
              <a:t>a.u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SDV. = 776.29 </a:t>
            </a:r>
            <a:r>
              <a:rPr lang="en-US" dirty="0" err="1"/>
              <a:t>a.u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RESO = 21.348 keV		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Reasonable agreement!</a:t>
            </a:r>
            <a:endParaRPr lang="en-US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7A27E-251D-416A-A2C5-3F5C9A5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96F0-FD5B-4448-A493-2C616741E0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03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202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Noise cross check</vt:lpstr>
      <vt:lpstr>Noise simulation tool</vt:lpstr>
      <vt:lpstr>Test run in Mainz with ACTAF</vt:lpstr>
      <vt:lpstr>Cross check of the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cross check</dc:title>
  <dc:creator>Aleksei Dziuba</dc:creator>
  <cp:lastModifiedBy>Aleksei Dziuba</cp:lastModifiedBy>
  <cp:revision>5</cp:revision>
  <dcterms:created xsi:type="dcterms:W3CDTF">2020-09-02T11:04:16Z</dcterms:created>
  <dcterms:modified xsi:type="dcterms:W3CDTF">2020-09-02T11:18:28Z</dcterms:modified>
</cp:coreProperties>
</file>