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c3e52b57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c3e52b57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bd7f1b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bbd7f1b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3e52b5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c3e52b5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bd7564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bbd7564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050e18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050e18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c3e52b5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c3e52b5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bd7564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bd7564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bd7564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bd7564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bd7564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bd7564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c050e18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c050e18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213" y="167050"/>
            <a:ext cx="8333700" cy="13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>
                <a:latin typeface="Comic Sans MS"/>
                <a:ea typeface="Comic Sans MS"/>
                <a:cs typeface="Comic Sans MS"/>
                <a:sym typeface="Comic Sans MS"/>
              </a:rPr>
              <a:t>                     </a:t>
            </a:r>
            <a:r>
              <a:rPr lang="en" sz="3866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en" sz="4088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ENIAC -</a:t>
            </a:r>
            <a:endParaRPr sz="4088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game / or not?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51" y="1501750"/>
            <a:ext cx="6231625" cy="3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441200" y="180675"/>
            <a:ext cx="66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817775" y="460700"/>
            <a:ext cx="655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Conclusions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Only 7% are Tech sellers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Average delivery time is 9.3 days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1200"/>
          </a:p>
        </p:txBody>
      </p:sp>
      <p:sp>
        <p:nvSpPr>
          <p:cNvPr id="112" name="Google Shape;112;p22"/>
          <p:cNvSpPr txBox="1"/>
          <p:nvPr/>
        </p:nvSpPr>
        <p:spPr>
          <a:xfrm>
            <a:off x="817775" y="2057400"/>
            <a:ext cx="66876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Recommendation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Magist is not a good fit for tech products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Sales have been unstable over the years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D9EE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Should Eniac sign a 3-year contract with Magist?</a:t>
            </a:r>
            <a:endParaRPr b="1" sz="2200">
              <a:solidFill>
                <a:srgbClr val="6D9EE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6D9EE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Yes/NO</a:t>
            </a:r>
            <a:endParaRPr b="1" sz="2200">
              <a:solidFill>
                <a:srgbClr val="6D9EE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 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39225" y="1613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omparison</a:t>
            </a:r>
            <a:r>
              <a:rPr lang="en"/>
              <a:t> of price / orders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152325" y="738525"/>
            <a:ext cx="780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300">
                <a:solidFill>
                  <a:srgbClr val="4D5C6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Should Eniac sign a 3-year contract with Magist?</a:t>
            </a:r>
            <a:endParaRPr b="1" sz="2100">
              <a:highlight>
                <a:schemeClr val="lt1"/>
              </a:highlight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23100" y="2406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cost / time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05150" y="1090250"/>
            <a:ext cx="31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649" l="-7840" r="7840" t="-1650"/>
          <a:stretch/>
        </p:blipFill>
        <p:spPr>
          <a:xfrm>
            <a:off x="1058825" y="152400"/>
            <a:ext cx="71397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75" y="512325"/>
            <a:ext cx="535305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16600" y="50625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Maximum Price of Products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35275" y="430825"/>
            <a:ext cx="63306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5" y="206625"/>
            <a:ext cx="8192250" cy="4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280725" y="240525"/>
            <a:ext cx="49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 of the products are delayed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125" y="1291988"/>
            <a:ext cx="31432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114625" y="197375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14625" y="197375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Tech&amp;Non_Tech products Sales in Each Year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088" y="869525"/>
            <a:ext cx="3268681" cy="4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52400" y="1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Delivery cost Tech&amp;Non_Tech Products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900775"/>
            <a:ext cx="5911978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75" y="695325"/>
            <a:ext cx="693420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880925" y="104500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Review score of Non _Tech products&amp;Tech_products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