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236-EFAE-4FFE-80D8-65D5FF446AA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9FCC-E522-434E-A9D4-25F18B67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236-EFAE-4FFE-80D8-65D5FF446AA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9FCC-E522-434E-A9D4-25F18B67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236-EFAE-4FFE-80D8-65D5FF446AA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9FCC-E522-434E-A9D4-25F18B67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9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236-EFAE-4FFE-80D8-65D5FF446AA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9FCC-E522-434E-A9D4-25F18B67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236-EFAE-4FFE-80D8-65D5FF446AA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9FCC-E522-434E-A9D4-25F18B67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1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236-EFAE-4FFE-80D8-65D5FF446AA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9FCC-E522-434E-A9D4-25F18B67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236-EFAE-4FFE-80D8-65D5FF446AA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9FCC-E522-434E-A9D4-25F18B67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2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236-EFAE-4FFE-80D8-65D5FF446AA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9FCC-E522-434E-A9D4-25F18B67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8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236-EFAE-4FFE-80D8-65D5FF446AA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9FCC-E522-434E-A9D4-25F18B67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236-EFAE-4FFE-80D8-65D5FF446AA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9FCC-E522-434E-A9D4-25F18B67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6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236-EFAE-4FFE-80D8-65D5FF446AA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9FCC-E522-434E-A9D4-25F18B67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BC236-EFAE-4FFE-80D8-65D5FF446AA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89FCC-E522-434E-A9D4-25F18B67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Ð»Ð¸ÐºÐ° Ð·Ð° uniprot review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39" y="2469140"/>
            <a:ext cx="1663492" cy="75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 ÐµÐ·ÑÐ»ÑÐ°Ñ ÑÐ»Ð¸ÐºÐ° Ð·Ð° uniprot review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6" t="9318" r="59886" b="77184"/>
          <a:stretch/>
        </p:blipFill>
        <p:spPr bwMode="auto">
          <a:xfrm>
            <a:off x="501939" y="3353450"/>
            <a:ext cx="1066394" cy="58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 ÐµÐ·ÑÐ»ÑÐ°Ñ ÑÐ»Ð¸ÐºÐ° Ð·Ð° human blue pictogra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5"/>
          <a:stretch/>
        </p:blipFill>
        <p:spPr bwMode="auto">
          <a:xfrm>
            <a:off x="1995056" y="3102768"/>
            <a:ext cx="340749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432420" y="2564931"/>
            <a:ext cx="2452255" cy="567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432420" y="3250406"/>
            <a:ext cx="2452255" cy="567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3055" y="2564931"/>
            <a:ext cx="2175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b="1" dirty="0" smtClean="0"/>
              <a:t>PANNZER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37019" y="3309077"/>
            <a:ext cx="2175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b="1" dirty="0" smtClean="0"/>
              <a:t>FRENKI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8980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57" y="838519"/>
            <a:ext cx="6343650" cy="461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4800" y="1634837"/>
            <a:ext cx="187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FRENKI predikcije</a:t>
            </a:r>
          </a:p>
          <a:p>
            <a:r>
              <a:rPr lang="en-US" dirty="0" smtClean="0"/>
              <a:t>         (2747)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2144" y="2483383"/>
            <a:ext cx="1700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Referentni set</a:t>
            </a:r>
          </a:p>
          <a:p>
            <a:r>
              <a:rPr lang="en-US" dirty="0" smtClean="0"/>
              <a:t>           (653)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82837" y="33389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96917" y="33389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2648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02182" y="333894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554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88666" y="3708278"/>
            <a:ext cx="1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(</a:t>
            </a:r>
            <a:r>
              <a:rPr lang="en-US" sz="1400" i="1" dirty="0" smtClean="0"/>
              <a:t>false positives)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29829" y="3592700"/>
            <a:ext cx="1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(</a:t>
            </a:r>
            <a:r>
              <a:rPr lang="en-US" sz="1400" i="1" dirty="0" smtClean="0"/>
              <a:t>false negatives)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82472" y="4664242"/>
            <a:ext cx="1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(true positives)</a:t>
            </a:r>
            <a:endParaRPr lang="en-US" sz="1400" i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267200" y="3708278"/>
            <a:ext cx="581891" cy="95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2144" y="5652655"/>
            <a:ext cx="8822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draw.pairwise.venn</a:t>
            </a:r>
            <a:r>
              <a:rPr lang="en-US" sz="1200" dirty="0" smtClean="0"/>
              <a:t>(653, 2747, 99, scaled = TRUE, col = c("</a:t>
            </a:r>
            <a:r>
              <a:rPr lang="en-US" sz="1200" dirty="0" err="1" smtClean="0"/>
              <a:t>lightsalmon</a:t>
            </a:r>
            <a:r>
              <a:rPr lang="en-US" sz="1200" dirty="0" smtClean="0"/>
              <a:t>", "</a:t>
            </a:r>
            <a:r>
              <a:rPr lang="en-US" sz="1200" dirty="0" err="1" smtClean="0"/>
              <a:t>greenyellow</a:t>
            </a:r>
            <a:r>
              <a:rPr lang="en-US" sz="1200" dirty="0" smtClean="0"/>
              <a:t>"), inverted = T, fill = c("</a:t>
            </a:r>
            <a:r>
              <a:rPr lang="en-US" sz="1200" dirty="0" err="1" smtClean="0"/>
              <a:t>lightsalmon</a:t>
            </a:r>
            <a:r>
              <a:rPr lang="en-US" sz="1200" dirty="0" smtClean="0"/>
              <a:t>", "</a:t>
            </a:r>
            <a:r>
              <a:rPr lang="en-US" sz="1200" dirty="0" err="1" smtClean="0"/>
              <a:t>greenyellow</a:t>
            </a:r>
            <a:r>
              <a:rPr lang="en-US" sz="1200" dirty="0" smtClean="0"/>
              <a:t>"))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984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08" y="1825625"/>
            <a:ext cx="5987584" cy="4351338"/>
          </a:xfrm>
        </p:spPr>
      </p:pic>
      <p:sp>
        <p:nvSpPr>
          <p:cNvPr id="5" name="TextBox 4"/>
          <p:cNvSpPr txBox="1"/>
          <p:nvPr/>
        </p:nvSpPr>
        <p:spPr>
          <a:xfrm>
            <a:off x="2252042" y="2566510"/>
            <a:ext cx="1700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Referentni set</a:t>
            </a:r>
          </a:p>
          <a:p>
            <a:r>
              <a:rPr lang="en-US" dirty="0" smtClean="0"/>
              <a:t>           (653)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50940" y="2180388"/>
            <a:ext cx="218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/>
              <a:t>PANNZER</a:t>
            </a:r>
            <a:r>
              <a:rPr lang="en-US" b="1" dirty="0" smtClean="0"/>
              <a:t> predikcije</a:t>
            </a:r>
          </a:p>
          <a:p>
            <a:r>
              <a:rPr lang="en-US" dirty="0" smtClean="0"/>
              <a:t>         (</a:t>
            </a:r>
            <a:r>
              <a:rPr lang="sr-Latn-RS" dirty="0" smtClean="0"/>
              <a:t>951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03273" y="3816628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343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73637" y="3827813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608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79272" y="3816628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310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52567" y="4185960"/>
            <a:ext cx="1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(true positives)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93069" y="4197145"/>
            <a:ext cx="1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(</a:t>
            </a:r>
            <a:r>
              <a:rPr lang="en-US" sz="1400" i="1" dirty="0" smtClean="0"/>
              <a:t>false positives)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37418" y="4054454"/>
            <a:ext cx="1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(</a:t>
            </a:r>
            <a:r>
              <a:rPr lang="en-US" sz="1400" i="1" dirty="0" smtClean="0"/>
              <a:t>false negatives)</a:t>
            </a:r>
            <a:endParaRPr lang="en-US" sz="1400" i="1" dirty="0"/>
          </a:p>
        </p:txBody>
      </p:sp>
      <p:sp>
        <p:nvSpPr>
          <p:cNvPr id="13" name="Rectangle 12"/>
          <p:cNvSpPr/>
          <p:nvPr/>
        </p:nvSpPr>
        <p:spPr>
          <a:xfrm>
            <a:off x="2022764" y="57541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draw.pairwise.venn</a:t>
            </a:r>
            <a:r>
              <a:rPr lang="en-US" dirty="0" smtClean="0"/>
              <a:t>(653, 951, 343, scaled = TRUE, col = c("</a:t>
            </a:r>
            <a:r>
              <a:rPr lang="en-US" dirty="0" err="1" smtClean="0"/>
              <a:t>lightsalmon</a:t>
            </a:r>
            <a:r>
              <a:rPr lang="en-US" dirty="0" smtClean="0"/>
              <a:t>", "lightblue2"), inverted = T, fill = c("</a:t>
            </a:r>
            <a:r>
              <a:rPr lang="en-US" dirty="0" err="1" smtClean="0"/>
              <a:t>lightsalmon</a:t>
            </a:r>
            <a:r>
              <a:rPr lang="en-US" dirty="0" smtClean="0"/>
              <a:t>", "lightblue2"))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5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5781</TotalTime>
  <Words>120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Milica</dc:creator>
  <cp:lastModifiedBy>Milica</cp:lastModifiedBy>
  <cp:revision>4</cp:revision>
  <dcterms:created xsi:type="dcterms:W3CDTF">2018-08-23T20:11:26Z</dcterms:created>
  <dcterms:modified xsi:type="dcterms:W3CDTF">2018-08-27T20:32:58Z</dcterms:modified>
</cp:coreProperties>
</file>