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theme/themeOverride4.xml" ContentType="application/vnd.openxmlformats-officedocument.themeOverride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4"/>
  </p:notesMasterIdLst>
  <p:sldIdLst>
    <p:sldId id="284" r:id="rId2"/>
    <p:sldId id="305" r:id="rId3"/>
    <p:sldId id="330" r:id="rId4"/>
    <p:sldId id="331" r:id="rId5"/>
    <p:sldId id="334" r:id="rId6"/>
    <p:sldId id="323" r:id="rId7"/>
    <p:sldId id="340" r:id="rId8"/>
    <p:sldId id="341" r:id="rId9"/>
    <p:sldId id="357" r:id="rId10"/>
    <p:sldId id="327" r:id="rId11"/>
    <p:sldId id="335" r:id="rId12"/>
    <p:sldId id="336" r:id="rId13"/>
    <p:sldId id="342" r:id="rId14"/>
    <p:sldId id="343" r:id="rId15"/>
    <p:sldId id="365" r:id="rId16"/>
    <p:sldId id="366" r:id="rId17"/>
    <p:sldId id="367" r:id="rId18"/>
    <p:sldId id="368" r:id="rId19"/>
    <p:sldId id="369" r:id="rId20"/>
    <p:sldId id="350" r:id="rId21"/>
    <p:sldId id="351" r:id="rId22"/>
    <p:sldId id="352" r:id="rId23"/>
    <p:sldId id="353" r:id="rId24"/>
    <p:sldId id="354" r:id="rId25"/>
    <p:sldId id="355" r:id="rId26"/>
    <p:sldId id="348" r:id="rId27"/>
    <p:sldId id="349" r:id="rId28"/>
    <p:sldId id="356" r:id="rId29"/>
    <p:sldId id="358" r:id="rId30"/>
    <p:sldId id="359" r:id="rId31"/>
    <p:sldId id="370" r:id="rId32"/>
    <p:sldId id="360" r:id="rId33"/>
    <p:sldId id="371" r:id="rId34"/>
    <p:sldId id="361" r:id="rId35"/>
    <p:sldId id="363" r:id="rId36"/>
    <p:sldId id="364" r:id="rId37"/>
    <p:sldId id="346" r:id="rId38"/>
    <p:sldId id="337" r:id="rId39"/>
    <p:sldId id="318" r:id="rId40"/>
    <p:sldId id="338" r:id="rId41"/>
    <p:sldId id="339" r:id="rId42"/>
    <p:sldId id="291" r:id="rId43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4227"/>
    <a:srgbClr val="009A70"/>
    <a:srgbClr val="FFBDCF"/>
    <a:srgbClr val="008A98"/>
    <a:srgbClr val="E1B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3300" autoAdjust="0"/>
  </p:normalViewPr>
  <p:slideViewPr>
    <p:cSldViewPr>
      <p:cViewPr varScale="1">
        <p:scale>
          <a:sx n="109" d="100"/>
          <a:sy n="109" d="100"/>
        </p:scale>
        <p:origin x="12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9.xlsx"/><Relationship Id="rId1" Type="http://schemas.openxmlformats.org/officeDocument/2006/relationships/themeOverride" Target="../theme/themeOverride4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0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_____Microsoft_Excel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Среднесуточная доля </a:t>
            </a:r>
            <a:r>
              <a:rPr lang="ru-RU" baseline="0" dirty="0" smtClean="0"/>
              <a:t>телеканалов</a:t>
            </a:r>
            <a:r>
              <a:rPr lang="en-US" baseline="0" dirty="0" smtClean="0"/>
              <a:t>,</a:t>
            </a:r>
            <a:r>
              <a:rPr lang="ru-RU" baseline="0" dirty="0" smtClean="0"/>
              <a:t> </a:t>
            </a:r>
          </a:p>
          <a:p>
            <a:pPr>
              <a:defRPr/>
            </a:pPr>
            <a:r>
              <a:rPr lang="ru-RU" baseline="0" dirty="0" smtClean="0"/>
              <a:t>аудитория 18+, </a:t>
            </a:r>
            <a:r>
              <a:rPr lang="ru-RU" sz="1800" b="1" i="0" u="none" strike="noStrike" baseline="0" dirty="0" smtClean="0">
                <a:effectLst/>
              </a:rPr>
              <a:t>юг Тюменской области</a:t>
            </a:r>
            <a:r>
              <a:rPr lang="ru-RU" baseline="0" dirty="0" smtClean="0"/>
              <a:t> (49 неделя)</a:t>
            </a:r>
            <a:endParaRPr lang="ru-RU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6.0170308712137396E-2"/>
          <c:y val="5.5894024294640285E-2"/>
          <c:w val="0.93982969128786265"/>
          <c:h val="0.485439142678711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Неделя 11</c:v>
                </c:pt>
              </c:strCache>
            </c:strRef>
          </c:tx>
          <c:spPr>
            <a:solidFill>
              <a:srgbClr val="009A70"/>
            </a:solidFill>
          </c:spPr>
          <c:invertIfNegative val="0"/>
          <c:dLbls>
            <c:dLbl>
              <c:idx val="1"/>
              <c:layout>
                <c:manualLayout>
                  <c:x val="-4.5222895461757805E-3"/>
                  <c:y val="1.49044472366920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ACE-4797-A904-4443042DE861}"/>
                </c:ext>
              </c:extLst>
            </c:dLbl>
            <c:dLbl>
              <c:idx val="2"/>
              <c:layout>
                <c:manualLayout>
                  <c:x val="-1.1869526367915481E-7"/>
                  <c:y val="-2.484074539448668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ACE-4797-A904-4443042DE861}"/>
                </c:ext>
              </c:extLst>
            </c:dLbl>
            <c:dLbl>
              <c:idx val="3"/>
              <c:layout>
                <c:manualLayout>
                  <c:x val="6.0297193949010522E-3"/>
                  <c:y val="7.452223618346013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ACE-4797-A904-4443042DE8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Лист1!$A$2:$A$44</c:f>
              <c:strCache>
                <c:ptCount val="43"/>
                <c:pt idx="0">
                  <c:v>ПЕРВЫЙ КАНАЛ (ТЮМЕНЬ)</c:v>
                </c:pt>
                <c:pt idx="1">
                  <c:v>РОССИЯ 1 / ГТРК "РЕГИОН-ТЮМЕНЬ" (РОССИЯ 1) (ТЮМЕНЬ)</c:v>
                </c:pt>
                <c:pt idx="2">
                  <c:v>ТНТ / ТНТ-ТТТ 23 (ТЮМЕНЬ)</c:v>
                </c:pt>
                <c:pt idx="3">
                  <c:v>НТВ (ТЮМЕНЬ)</c:v>
                </c:pt>
                <c:pt idx="4">
                  <c:v>ПЯТЫЙ КАНАЛ (ТЮМЕНЬ)</c:v>
                </c:pt>
                <c:pt idx="5">
                  <c:v>СТС / ЛАДЬЯ (ТЮМЕНЬ)</c:v>
                </c:pt>
                <c:pt idx="6">
                  <c:v>ДОМАШНИЙ / ТРТР (ДОМАШНИЙ) (ТЮМЕНЬ)</c:v>
                </c:pt>
                <c:pt idx="7">
                  <c:v>РЕН ТВ / ТРТР (РЕН) (ТЮМЕНЬ)</c:v>
                </c:pt>
                <c:pt idx="8">
                  <c:v>РОССИЯ 24 / ГТРК "РЕГИОН-ТЮМЕНЬ" (РОССИЯ 24) (ТЮМЕНЬ)</c:v>
                </c:pt>
                <c:pt idx="9">
                  <c:v>ТВ3 (ТЮМЕНЬ)</c:v>
                </c:pt>
                <c:pt idx="10">
                  <c:v>МАТЧ ТВ (ТЮМЕНЬ)</c:v>
                </c:pt>
                <c:pt idx="11">
                  <c:v>ЗВЕЗДА (ТЮМЕНЬ)</c:v>
                </c:pt>
                <c:pt idx="12">
                  <c:v>ТНТ-COMEDY (ТЮМЕНЬ)</c:v>
                </c:pt>
                <c:pt idx="13">
                  <c:v>КАНАЛ DISNEY (ТЮМЕНЬ)</c:v>
                </c:pt>
                <c:pt idx="14">
                  <c:v>ПЯТНИЦА (ТЮМЕНЬ)</c:v>
                </c:pt>
                <c:pt idx="15">
                  <c:v>Ю (ТЮМЕНЬ)</c:v>
                </c:pt>
                <c:pt idx="16">
                  <c:v>ДОМ КИНО (ТЮМЕНЬ)</c:v>
                </c:pt>
                <c:pt idx="17">
                  <c:v>EURONEWS / РОССИЯ К (ТЮМЕНЬ)</c:v>
                </c:pt>
                <c:pt idx="18">
                  <c:v>МУЗ ТВ (ТЮМЕНЬ)</c:v>
                </c:pt>
                <c:pt idx="19">
                  <c:v>TV1000 ACTION (ТЮМЕНЬ)</c:v>
                </c:pt>
                <c:pt idx="20">
                  <c:v>ЮГРА / ЕРМАК (ТЮМЕНЬ)</c:v>
                </c:pt>
                <c:pt idx="21">
                  <c:v>DISCOVERY CHANNEL (ТЮМЕНЬ)</c:v>
                </c:pt>
                <c:pt idx="22">
                  <c:v>ОТР (ТЮМЕНЬ)</c:v>
                </c:pt>
                <c:pt idx="23">
                  <c:v>ТЮМЕНСКОЕ ВРЕМЯ (ТЮМЕНЬ)</c:v>
                </c:pt>
                <c:pt idx="24">
                  <c:v>ТВ ЦЕНТР (ТЮМЕНЬ)</c:v>
                </c:pt>
                <c:pt idx="25">
                  <c:v>LIFENEWS (ТЮМЕНЬ)</c:v>
                </c:pt>
                <c:pt idx="26">
                  <c:v>TV1000 РУССКОЕ КИНО (ТЮМЕНЬ)</c:v>
                </c:pt>
                <c:pt idx="27">
                  <c:v>RU.TV (ТЮМЕНЬ)</c:v>
                </c:pt>
                <c:pt idx="28">
                  <c:v>2х2 (ТЮМЕНЬ)</c:v>
                </c:pt>
                <c:pt idx="29">
                  <c:v>РБК (ТЮМЕНЬ)</c:v>
                </c:pt>
                <c:pt idx="30">
                  <c:v>TV1000 (ТЮМЕНЬ)</c:v>
                </c:pt>
                <c:pt idx="31">
                  <c:v>КАРУСЕЛЬ (ТЮМЕНЬ)</c:v>
                </c:pt>
                <c:pt idx="32">
                  <c:v>TLC (ТЮМЕНЬ)</c:v>
                </c:pt>
                <c:pt idx="33">
                  <c:v>EUROSPORT (ТЮМЕНЬ)</c:v>
                </c:pt>
                <c:pt idx="34">
                  <c:v>ANIMAL PLANET (ТЮМЕНЬ)</c:v>
                </c:pt>
                <c:pt idx="35">
                  <c:v>NATIONAL GEOGRAPHIC (ТЮМЕНЬ)</c:v>
                </c:pt>
                <c:pt idx="36">
                  <c:v>МИР (ТЮМЕНЬ)</c:v>
                </c:pt>
                <c:pt idx="37">
                  <c:v>СПОРТ ПЛЮС (ТЮМЕНЬ)</c:v>
                </c:pt>
                <c:pt idx="38">
                  <c:v>ЧЕ (ТЮМЕНЬ)</c:v>
                </c:pt>
                <c:pt idx="39">
                  <c:v>МОЯ ПЛАНЕТА (ТЮМЕНЬ)</c:v>
                </c:pt>
                <c:pt idx="40">
                  <c:v>SONY ENTERTAINMENT TELEVISION (ТЮМЕНЬ)</c:v>
                </c:pt>
                <c:pt idx="41">
                  <c:v>VIASAT HISTORY (ТЮМЕНЬ)</c:v>
                </c:pt>
                <c:pt idx="42">
                  <c:v>UNIVERSAL (ТЮМЕНЬ)</c:v>
                </c:pt>
              </c:strCache>
            </c:strRef>
          </c:cat>
          <c:val>
            <c:numRef>
              <c:f>Лист1!$B$2:$B$44</c:f>
              <c:numCache>
                <c:formatCode>0.0</c:formatCode>
                <c:ptCount val="43"/>
                <c:pt idx="0">
                  <c:v>707140</c:v>
                </c:pt>
                <c:pt idx="1">
                  <c:v>707141</c:v>
                </c:pt>
                <c:pt idx="2">
                  <c:v>707142</c:v>
                </c:pt>
                <c:pt idx="3">
                  <c:v>707143</c:v>
                </c:pt>
                <c:pt idx="4">
                  <c:v>707144</c:v>
                </c:pt>
                <c:pt idx="5">
                  <c:v>707145</c:v>
                </c:pt>
                <c:pt idx="6">
                  <c:v>707146</c:v>
                </c:pt>
                <c:pt idx="7">
                  <c:v>707147</c:v>
                </c:pt>
                <c:pt idx="8">
                  <c:v>707148</c:v>
                </c:pt>
                <c:pt idx="9">
                  <c:v>707149</c:v>
                </c:pt>
                <c:pt idx="10">
                  <c:v>707150</c:v>
                </c:pt>
                <c:pt idx="11">
                  <c:v>707151</c:v>
                </c:pt>
                <c:pt idx="12">
                  <c:v>707152</c:v>
                </c:pt>
                <c:pt idx="13">
                  <c:v>707153</c:v>
                </c:pt>
                <c:pt idx="14">
                  <c:v>707154</c:v>
                </c:pt>
                <c:pt idx="15">
                  <c:v>707155</c:v>
                </c:pt>
                <c:pt idx="16">
                  <c:v>707156</c:v>
                </c:pt>
                <c:pt idx="17">
                  <c:v>707157</c:v>
                </c:pt>
                <c:pt idx="18">
                  <c:v>707158</c:v>
                </c:pt>
                <c:pt idx="19">
                  <c:v>707159</c:v>
                </c:pt>
                <c:pt idx="20">
                  <c:v>707160</c:v>
                </c:pt>
                <c:pt idx="21">
                  <c:v>707161</c:v>
                </c:pt>
                <c:pt idx="22">
                  <c:v>707162</c:v>
                </c:pt>
                <c:pt idx="23">
                  <c:v>707163</c:v>
                </c:pt>
                <c:pt idx="24">
                  <c:v>707164</c:v>
                </c:pt>
                <c:pt idx="25">
                  <c:v>707165</c:v>
                </c:pt>
                <c:pt idx="26">
                  <c:v>707166</c:v>
                </c:pt>
                <c:pt idx="27">
                  <c:v>707167</c:v>
                </c:pt>
                <c:pt idx="28">
                  <c:v>707168</c:v>
                </c:pt>
                <c:pt idx="29">
                  <c:v>707169</c:v>
                </c:pt>
                <c:pt idx="30">
                  <c:v>707170</c:v>
                </c:pt>
                <c:pt idx="31">
                  <c:v>707171</c:v>
                </c:pt>
                <c:pt idx="32">
                  <c:v>707172</c:v>
                </c:pt>
                <c:pt idx="33">
                  <c:v>707173</c:v>
                </c:pt>
                <c:pt idx="34">
                  <c:v>707174</c:v>
                </c:pt>
                <c:pt idx="35">
                  <c:v>707175</c:v>
                </c:pt>
                <c:pt idx="36">
                  <c:v>707176</c:v>
                </c:pt>
                <c:pt idx="37">
                  <c:v>707177</c:v>
                </c:pt>
                <c:pt idx="38">
                  <c:v>707178</c:v>
                </c:pt>
                <c:pt idx="39">
                  <c:v>707179</c:v>
                </c:pt>
                <c:pt idx="40">
                  <c:v>707180</c:v>
                </c:pt>
                <c:pt idx="41">
                  <c:v>707181</c:v>
                </c:pt>
                <c:pt idx="42">
                  <c:v>707182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CE-4797-A904-4443042DE86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60"/>
        <c:axId val="319558432"/>
        <c:axId val="319571368"/>
      </c:barChart>
      <c:catAx>
        <c:axId val="319558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>
                <a:latin typeface="Franklin Gothic Book" pitchFamily="34" charset="0"/>
              </a:defRPr>
            </a:pPr>
            <a:endParaRPr lang="ru-RU"/>
          </a:p>
        </c:txPr>
        <c:crossAx val="319571368"/>
        <c:crosses val="autoZero"/>
        <c:auto val="1"/>
        <c:lblAlgn val="ctr"/>
        <c:lblOffset val="100"/>
        <c:noMultiLvlLbl val="0"/>
      </c:catAx>
      <c:valAx>
        <c:axId val="319571368"/>
        <c:scaling>
          <c:orientation val="minMax"/>
        </c:scaling>
        <c:delete val="0"/>
        <c:axPos val="l"/>
        <c:numFmt formatCode="0.0" sourceLinked="1"/>
        <c:majorTickMark val="out"/>
        <c:minorTickMark val="none"/>
        <c:tickLblPos val="nextTo"/>
        <c:crossAx val="31955843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6454843099104843E-2"/>
          <c:y val="5.0925925925925992E-2"/>
          <c:w val="0.98354515690089561"/>
          <c:h val="0.485439142678711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Неделя 10</c:v>
                </c:pt>
              </c:strCache>
            </c:strRef>
          </c:tx>
          <c:spPr>
            <a:solidFill>
              <a:srgbClr val="009A70"/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1819-4B28-91A4-F28E5C2F4C58}"/>
                </c:ext>
              </c:extLst>
            </c:dLbl>
            <c:dLbl>
              <c:idx val="1"/>
              <c:layout>
                <c:manualLayout>
                  <c:x val="0"/>
                  <c:y val="9.9362981577946746E-3"/>
                </c:manualLayout>
              </c:layout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819-4B28-91A4-F28E5C2F4C58}"/>
                </c:ext>
              </c:extLst>
            </c:dLbl>
            <c:dLbl>
              <c:idx val="2"/>
              <c:layout>
                <c:manualLayout>
                  <c:x val="1.4054120092566926E-3"/>
                  <c:y val="7.4520280219255823E-3"/>
                </c:manualLayout>
              </c:layout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819-4B28-91A4-F28E5C2F4C58}"/>
                </c:ext>
              </c:extLst>
            </c:dLbl>
            <c:dLbl>
              <c:idx val="3"/>
              <c:layout>
                <c:manualLayout>
                  <c:x val="-1.4054120092566861E-3"/>
                  <c:y val="4.9681490788973407E-3"/>
                </c:manualLayout>
              </c:layout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819-4B28-91A4-F28E5C2F4C58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819-4B28-91A4-F28E5C2F4C58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819-4B28-91A4-F28E5C2F4C58}"/>
                </c:ext>
              </c:extLst>
            </c:dLbl>
            <c:dLbl>
              <c:idx val="6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1819-4B28-91A4-F28E5C2F4C58}"/>
                </c:ext>
              </c:extLst>
            </c:dLbl>
            <c:dLbl>
              <c:idx val="7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819-4B28-91A4-F28E5C2F4C58}"/>
                </c:ext>
              </c:extLst>
            </c:dLbl>
            <c:dLbl>
              <c:idx val="8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1819-4B28-91A4-F28E5C2F4C58}"/>
                </c:ext>
              </c:extLst>
            </c:dLbl>
            <c:dLbl>
              <c:idx val="9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819-4B28-91A4-F28E5C2F4C58}"/>
                </c:ext>
              </c:extLst>
            </c:dLbl>
            <c:dLbl>
              <c:idx val="10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1819-4B28-91A4-F28E5C2F4C58}"/>
                </c:ext>
              </c:extLst>
            </c:dLbl>
            <c:dLbl>
              <c:idx val="11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819-4B28-91A4-F28E5C2F4C58}"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r>
                      <a:rPr lang="en-US" b="0" smtClean="0"/>
                      <a:t>1,9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1819-4B28-91A4-F28E5C2F4C58}"/>
                </c:ext>
              </c:extLst>
            </c:dLbl>
            <c:dLbl>
              <c:idx val="13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819-4B28-91A4-F28E5C2F4C58}"/>
                </c:ext>
              </c:extLst>
            </c:dLbl>
            <c:dLbl>
              <c:idx val="14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1819-4B28-91A4-F28E5C2F4C58}"/>
                </c:ext>
              </c:extLst>
            </c:dLbl>
            <c:dLbl>
              <c:idx val="15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819-4B28-91A4-F28E5C2F4C58}"/>
                </c:ext>
              </c:extLst>
            </c:dLbl>
            <c:dLbl>
              <c:idx val="16"/>
              <c:layout>
                <c:manualLayout>
                  <c:x val="-1.4054120092566861E-3"/>
                  <c:y val="-4.9681490788973407E-3"/>
                </c:manualLayout>
              </c:layout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1819-4B28-91A4-F28E5C2F4C58}"/>
                </c:ext>
              </c:extLst>
            </c:dLbl>
            <c:dLbl>
              <c:idx val="17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819-4B28-91A4-F28E5C2F4C58}"/>
                </c:ext>
              </c:extLst>
            </c:dLbl>
            <c:dLbl>
              <c:idx val="18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1819-4B28-91A4-F28E5C2F4C58}"/>
                </c:ext>
              </c:extLst>
            </c:dLbl>
            <c:dLbl>
              <c:idx val="19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1819-4B28-91A4-F28E5C2F4C58}"/>
                </c:ext>
              </c:extLst>
            </c:dLbl>
            <c:dLbl>
              <c:idx val="20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1819-4B28-91A4-F28E5C2F4C58}"/>
                </c:ext>
              </c:extLst>
            </c:dLbl>
            <c:dLbl>
              <c:idx val="21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1819-4B28-91A4-F28E5C2F4C58}"/>
                </c:ext>
              </c:extLst>
            </c:dLbl>
            <c:dLbl>
              <c:idx val="22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1819-4B28-91A4-F28E5C2F4C58}"/>
                </c:ext>
              </c:extLst>
            </c:dLbl>
            <c:dLbl>
              <c:idx val="23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1819-4B28-91A4-F28E5C2F4C58}"/>
                </c:ext>
              </c:extLst>
            </c:dLbl>
            <c:dLbl>
              <c:idx val="24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1819-4B28-91A4-F28E5C2F4C58}"/>
                </c:ext>
              </c:extLst>
            </c:dLbl>
            <c:dLbl>
              <c:idx val="25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1819-4B28-91A4-F28E5C2F4C58}"/>
                </c:ext>
              </c:extLst>
            </c:dLbl>
            <c:dLbl>
              <c:idx val="26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1819-4B28-91A4-F28E5C2F4C58}"/>
                </c:ext>
              </c:extLst>
            </c:dLbl>
            <c:dLbl>
              <c:idx val="27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B-1819-4B28-91A4-F28E5C2F4C58}"/>
                </c:ext>
              </c:extLst>
            </c:dLbl>
            <c:dLbl>
              <c:idx val="28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1819-4B28-91A4-F28E5C2F4C58}"/>
                </c:ext>
              </c:extLst>
            </c:dLbl>
            <c:dLbl>
              <c:idx val="29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D-1819-4B28-91A4-F28E5C2F4C58}"/>
                </c:ext>
              </c:extLst>
            </c:dLbl>
            <c:dLbl>
              <c:idx val="30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1819-4B28-91A4-F28E5C2F4C58}"/>
                </c:ext>
              </c:extLst>
            </c:dLbl>
            <c:dLbl>
              <c:idx val="31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F-1819-4B28-91A4-F28E5C2F4C58}"/>
                </c:ext>
              </c:extLst>
            </c:dLbl>
            <c:dLbl>
              <c:idx val="32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1819-4B28-91A4-F28E5C2F4C58}"/>
                </c:ext>
              </c:extLst>
            </c:dLbl>
            <c:dLbl>
              <c:idx val="33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1-1819-4B28-91A4-F28E5C2F4C58}"/>
                </c:ext>
              </c:extLst>
            </c:dLbl>
            <c:dLbl>
              <c:idx val="34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1819-4B28-91A4-F28E5C2F4C5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pPr>
                      <a:defRPr sz="1000" b="0"/>
                    </a:pPr>
                    <a:r>
                      <a:rPr lang="en-US" sz="800" b="0" dirty="0"/>
                      <a:t>0,4</a:t>
                    </a:r>
                    <a:endParaRPr lang="en-US" sz="800" dirty="0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1819-4B28-91A4-F28E5C2F4C58}"/>
                </c:ext>
              </c:extLst>
            </c:dLbl>
            <c:dLbl>
              <c:idx val="36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1819-4B28-91A4-F28E5C2F4C58}"/>
                </c:ext>
              </c:extLst>
            </c:dLbl>
            <c:dLbl>
              <c:idx val="37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5-1819-4B28-91A4-F28E5C2F4C58}"/>
                </c:ext>
              </c:extLst>
            </c:dLbl>
            <c:dLbl>
              <c:idx val="38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1819-4B28-91A4-F28E5C2F4C58}"/>
                </c:ext>
              </c:extLst>
            </c:dLbl>
            <c:dLbl>
              <c:idx val="39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7-1819-4B28-91A4-F28E5C2F4C58}"/>
                </c:ext>
              </c:extLst>
            </c:dLbl>
            <c:dLbl>
              <c:idx val="40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1819-4B28-91A4-F28E5C2F4C58}"/>
                </c:ext>
              </c:extLst>
            </c:dLbl>
            <c:dLbl>
              <c:idx val="41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9-1819-4B28-91A4-F28E5C2F4C58}"/>
                </c:ext>
              </c:extLst>
            </c:dLbl>
            <c:dLbl>
              <c:idx val="42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A-1819-4B28-91A4-F28E5C2F4C58}"/>
                </c:ext>
              </c:extLst>
            </c:dLbl>
            <c:dLbl>
              <c:idx val="43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1819-4B28-91A4-F28E5C2F4C58}"/>
                </c:ext>
              </c:extLst>
            </c:dLbl>
            <c:dLbl>
              <c:idx val="44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C-1819-4B28-91A4-F28E5C2F4C58}"/>
                </c:ext>
              </c:extLst>
            </c:dLbl>
            <c:dLbl>
              <c:idx val="45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1819-4B28-91A4-F28E5C2F4C58}"/>
                </c:ext>
              </c:extLst>
            </c:dLbl>
            <c:dLbl>
              <c:idx val="46"/>
              <c:spPr/>
              <c:txPr>
                <a:bodyPr/>
                <a:lstStyle/>
                <a:p>
                  <a:pPr>
                    <a:defRPr sz="800" b="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E-1819-4B28-91A4-F28E5C2F4C58}"/>
                </c:ext>
              </c:extLst>
            </c:dLbl>
            <c:dLbl>
              <c:idx val="48"/>
              <c:layout>
                <c:manualLayout>
                  <c:x val="1.4054120092566861E-3"/>
                  <c:y val="-2.484074539448668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1819-4B28-91A4-F28E5C2F4C58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0"/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Лист1!$A$2:$A$26</c:f>
              <c:strCache>
                <c:ptCount val="25"/>
                <c:pt idx="0">
                  <c:v>РАДИО ШАНСОН (ТЮМЕНЬ)</c:v>
                </c:pt>
                <c:pt idx="1">
                  <c:v>ВЕСТИ FM (ТЮМЕНЬ)</c:v>
                </c:pt>
                <c:pt idx="2">
                  <c:v>ДИПОЛЬ FM (ТЮМЕНЬ)</c:v>
                </c:pt>
                <c:pt idx="3">
                  <c:v>РУССКОЕ РАДИО (ТЮМЕНЬ)</c:v>
                </c:pt>
                <c:pt idx="4">
                  <c:v>РАДИО ДАЧА (ТЮМЕНЬ)</c:v>
                </c:pt>
                <c:pt idx="5">
                  <c:v>РАДИО СИТИ (ТЮМЕНЬ)</c:v>
                </c:pt>
                <c:pt idx="6">
                  <c:v>РЕТРО FM (ТЮМЕНЬ)</c:v>
                </c:pt>
                <c:pt idx="7">
                  <c:v>ЕВРОПА ПЛЮС (ТЮМЕНЬ)</c:v>
                </c:pt>
                <c:pt idx="8">
                  <c:v>РАДИО АПРИОРИ (ТЮМЕНЬ)</c:v>
                </c:pt>
                <c:pt idx="9">
                  <c:v>ЮМОР FM (ТЮМЕНЬ)</c:v>
                </c:pt>
                <c:pt idx="10">
                  <c:v>РАДИО КОМСОМОЛЬСКАЯ ПРАВДА (ТЮМЕНЬ)</c:v>
                </c:pt>
                <c:pt idx="11">
                  <c:v>ДОБРЫЕ ПЕСНИ (ТЮМЕНЬ)</c:v>
                </c:pt>
                <c:pt idx="12">
                  <c:v>РАДИО РОССИИ (ТЮМЕНЬ)</c:v>
                </c:pt>
                <c:pt idx="13">
                  <c:v>РАДИО 7 (ТЮМЕНЬ)</c:v>
                </c:pt>
                <c:pt idx="14">
                  <c:v>РАДИО ЮГРА (ТЮМЕНЬ)</c:v>
                </c:pt>
                <c:pt idx="15">
                  <c:v>ХИТ FM (ТЮМЕНЬ)</c:v>
                </c:pt>
                <c:pt idx="16">
                  <c:v>СЕРЕБРЯНЫЙ ДОЖДЬ (ТЮМЕНЬ)</c:v>
                </c:pt>
                <c:pt idx="17">
                  <c:v>ДОРОЖНОЕ РАДИО (ТЮМЕНЬ)</c:v>
                </c:pt>
                <c:pt idx="18">
                  <c:v>КРАСНАЯ АРМИЯ (ТЮМЕНЬ)</c:v>
                </c:pt>
                <c:pt idx="19">
                  <c:v>РАДИО МАЯК (ТЮМЕНЬ)</c:v>
                </c:pt>
                <c:pt idx="20">
                  <c:v>АВТОРАДИО (ТЮМЕНЬ)</c:v>
                </c:pt>
                <c:pt idx="21">
                  <c:v>СПОРТ FM (ТЮМЕНЬ)</c:v>
                </c:pt>
                <c:pt idx="22">
                  <c:v>РЕБЯЧЬЯ РЕСПУБЛИКА (ТЮМЕНЬ)</c:v>
                </c:pt>
                <c:pt idx="23">
                  <c:v>РАДИО ПОБЕДЫ (ТЮМЕНЬ)</c:v>
                </c:pt>
                <c:pt idx="24">
                  <c:v>ЭХО МОСКВЫ (ТЮМЕНЬ)</c:v>
                </c:pt>
              </c:strCache>
            </c:strRef>
          </c:cat>
          <c:val>
            <c:numRef>
              <c:f>Лист1!$B$2:$B$26</c:f>
              <c:numCache>
                <c:formatCode>0.0</c:formatCode>
                <c:ptCount val="25"/>
                <c:pt idx="0">
                  <c:v>70713758</c:v>
                </c:pt>
                <c:pt idx="1">
                  <c:v>70713759</c:v>
                </c:pt>
                <c:pt idx="2">
                  <c:v>70713760</c:v>
                </c:pt>
                <c:pt idx="3">
                  <c:v>70713761</c:v>
                </c:pt>
                <c:pt idx="4">
                  <c:v>70713762</c:v>
                </c:pt>
                <c:pt idx="5">
                  <c:v>70713763</c:v>
                </c:pt>
                <c:pt idx="6">
                  <c:v>70713764</c:v>
                </c:pt>
                <c:pt idx="7">
                  <c:v>70713765</c:v>
                </c:pt>
                <c:pt idx="8">
                  <c:v>70713766</c:v>
                </c:pt>
                <c:pt idx="9">
                  <c:v>70713767</c:v>
                </c:pt>
                <c:pt idx="10">
                  <c:v>70713768</c:v>
                </c:pt>
                <c:pt idx="11">
                  <c:v>70713769</c:v>
                </c:pt>
                <c:pt idx="12">
                  <c:v>70713770</c:v>
                </c:pt>
                <c:pt idx="13">
                  <c:v>70713771</c:v>
                </c:pt>
                <c:pt idx="14">
                  <c:v>70713772</c:v>
                </c:pt>
                <c:pt idx="15">
                  <c:v>70713773</c:v>
                </c:pt>
                <c:pt idx="16">
                  <c:v>70713774</c:v>
                </c:pt>
                <c:pt idx="17">
                  <c:v>70713775</c:v>
                </c:pt>
                <c:pt idx="18">
                  <c:v>70713776</c:v>
                </c:pt>
                <c:pt idx="19">
                  <c:v>70713777</c:v>
                </c:pt>
                <c:pt idx="20">
                  <c:v>70713778</c:v>
                </c:pt>
                <c:pt idx="21">
                  <c:v>70713779</c:v>
                </c:pt>
                <c:pt idx="22">
                  <c:v>70713780</c:v>
                </c:pt>
                <c:pt idx="23">
                  <c:v>70713781</c:v>
                </c:pt>
                <c:pt idx="24">
                  <c:v>70713782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819-4B28-91A4-F28E5C2F4C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60"/>
        <c:axId val="319580776"/>
        <c:axId val="319585872"/>
      </c:barChart>
      <c:catAx>
        <c:axId val="319580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>
                <a:latin typeface="Franklin Gothic Book" pitchFamily="34" charset="0"/>
              </a:defRPr>
            </a:pPr>
            <a:endParaRPr lang="ru-RU"/>
          </a:p>
        </c:txPr>
        <c:crossAx val="319585872"/>
        <c:crosses val="autoZero"/>
        <c:auto val="1"/>
        <c:lblAlgn val="ctr"/>
        <c:lblOffset val="100"/>
        <c:noMultiLvlLbl val="0"/>
      </c:catAx>
      <c:valAx>
        <c:axId val="319585872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one"/>
        <c:crossAx val="31958077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Среднесуточная доля</a:t>
            </a:r>
            <a:r>
              <a:rPr lang="en-US" baseline="0" dirty="0" smtClean="0"/>
              <a:t>, </a:t>
            </a:r>
            <a:r>
              <a:rPr lang="ru-RU" baseline="0" dirty="0" smtClean="0"/>
              <a:t>аудитория 18+</a:t>
            </a:r>
            <a:endParaRPr lang="ru-RU" sz="1800" b="1" i="0" u="none" strike="noStrike" kern="1200" baseline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5.5648019165961606E-2"/>
          <c:y val="0.18258182580652238"/>
          <c:w val="0.93982969128786265"/>
          <c:h val="0.5773499736336031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ДИПОЛЬ </c:v>
                </c:pt>
              </c:strCache>
            </c:strRef>
          </c:tx>
          <c:spPr>
            <a:ln>
              <a:solidFill>
                <a:srgbClr val="B50032">
                  <a:lumMod val="40000"/>
                  <a:lumOff val="60000"/>
                </a:srgbClr>
              </a:solidFill>
            </a:ln>
          </c:spPr>
          <c:marker>
            <c:symbol val="circle"/>
            <c:size val="7"/>
            <c:spPr>
              <a:solidFill>
                <a:srgbClr val="B50032">
                  <a:lumMod val="60000"/>
                  <a:lumOff val="40000"/>
                </a:srgbClr>
              </a:solidFill>
              <a:ln>
                <a:solidFill>
                  <a:sysClr val="window" lastClr="FFFFFF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/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Лист1!$A$2:$A$50</c:f>
              <c:numCache>
                <c:formatCode>General</c:formatCode>
                <c:ptCount val="49"/>
                <c:pt idx="0">
                  <c:v>70713783</c:v>
                </c:pt>
                <c:pt idx="1">
                  <c:v>70713784</c:v>
                </c:pt>
                <c:pt idx="2">
                  <c:v>70713785</c:v>
                </c:pt>
                <c:pt idx="3">
                  <c:v>70713786</c:v>
                </c:pt>
                <c:pt idx="4">
                  <c:v>70713787</c:v>
                </c:pt>
                <c:pt idx="5">
                  <c:v>70713788</c:v>
                </c:pt>
                <c:pt idx="6">
                  <c:v>70713789</c:v>
                </c:pt>
                <c:pt idx="7">
                  <c:v>70713790</c:v>
                </c:pt>
                <c:pt idx="8">
                  <c:v>70713791</c:v>
                </c:pt>
                <c:pt idx="9">
                  <c:v>70713792</c:v>
                </c:pt>
                <c:pt idx="10">
                  <c:v>70713793</c:v>
                </c:pt>
                <c:pt idx="11">
                  <c:v>70713794</c:v>
                </c:pt>
                <c:pt idx="12">
                  <c:v>70713795</c:v>
                </c:pt>
                <c:pt idx="13">
                  <c:v>70713796</c:v>
                </c:pt>
                <c:pt idx="14">
                  <c:v>70713797</c:v>
                </c:pt>
                <c:pt idx="15">
                  <c:v>70713798</c:v>
                </c:pt>
                <c:pt idx="16">
                  <c:v>70713799</c:v>
                </c:pt>
                <c:pt idx="17">
                  <c:v>70713800</c:v>
                </c:pt>
                <c:pt idx="18">
                  <c:v>70713801</c:v>
                </c:pt>
                <c:pt idx="19">
                  <c:v>70713802</c:v>
                </c:pt>
                <c:pt idx="20">
                  <c:v>70713803</c:v>
                </c:pt>
                <c:pt idx="21">
                  <c:v>70713804</c:v>
                </c:pt>
                <c:pt idx="22">
                  <c:v>70713805</c:v>
                </c:pt>
                <c:pt idx="23">
                  <c:v>70713806</c:v>
                </c:pt>
                <c:pt idx="24">
                  <c:v>70713807</c:v>
                </c:pt>
                <c:pt idx="25">
                  <c:v>70713808</c:v>
                </c:pt>
                <c:pt idx="26">
                  <c:v>70713809</c:v>
                </c:pt>
                <c:pt idx="27">
                  <c:v>70713810</c:v>
                </c:pt>
                <c:pt idx="28">
                  <c:v>70713811</c:v>
                </c:pt>
                <c:pt idx="29">
                  <c:v>70713812</c:v>
                </c:pt>
                <c:pt idx="30">
                  <c:v>70713813</c:v>
                </c:pt>
                <c:pt idx="31">
                  <c:v>70713814</c:v>
                </c:pt>
                <c:pt idx="32">
                  <c:v>70713815</c:v>
                </c:pt>
                <c:pt idx="33">
                  <c:v>70713816</c:v>
                </c:pt>
                <c:pt idx="34">
                  <c:v>70713817</c:v>
                </c:pt>
                <c:pt idx="35">
                  <c:v>70713818</c:v>
                </c:pt>
                <c:pt idx="36">
                  <c:v>70713819</c:v>
                </c:pt>
                <c:pt idx="37">
                  <c:v>70713820</c:v>
                </c:pt>
                <c:pt idx="38">
                  <c:v>70713821</c:v>
                </c:pt>
                <c:pt idx="39">
                  <c:v>70713822</c:v>
                </c:pt>
                <c:pt idx="40">
                  <c:v>70713823</c:v>
                </c:pt>
                <c:pt idx="41">
                  <c:v>70713824</c:v>
                </c:pt>
                <c:pt idx="42">
                  <c:v>70713825</c:v>
                </c:pt>
                <c:pt idx="43">
                  <c:v>70713826</c:v>
                </c:pt>
                <c:pt idx="44">
                  <c:v>70713827</c:v>
                </c:pt>
                <c:pt idx="45">
                  <c:v>70713828</c:v>
                </c:pt>
                <c:pt idx="46">
                  <c:v>70713829</c:v>
                </c:pt>
                <c:pt idx="47">
                  <c:v>70713830</c:v>
                </c:pt>
                <c:pt idx="48">
                  <c:v>70713831</c:v>
                </c:pt>
              </c:numCache>
            </c:numRef>
          </c:cat>
          <c:val>
            <c:numRef>
              <c:f>Лист1!$B$2:$B$50</c:f>
              <c:numCache>
                <c:formatCode>General</c:formatCode>
                <c:ptCount val="49"/>
                <c:pt idx="0">
                  <c:v>70713832</c:v>
                </c:pt>
                <c:pt idx="1">
                  <c:v>70713833</c:v>
                </c:pt>
                <c:pt idx="2">
                  <c:v>70713834</c:v>
                </c:pt>
                <c:pt idx="3">
                  <c:v>70713835</c:v>
                </c:pt>
                <c:pt idx="4">
                  <c:v>70713836</c:v>
                </c:pt>
                <c:pt idx="5">
                  <c:v>70713837</c:v>
                </c:pt>
                <c:pt idx="6" formatCode="0.0">
                  <c:v>70713838</c:v>
                </c:pt>
                <c:pt idx="7">
                  <c:v>70713839</c:v>
                </c:pt>
                <c:pt idx="8" formatCode="0.0">
                  <c:v>70713840</c:v>
                </c:pt>
                <c:pt idx="9" formatCode="0.0">
                  <c:v>70713841</c:v>
                </c:pt>
                <c:pt idx="10" formatCode="0.0">
                  <c:v>70713842</c:v>
                </c:pt>
                <c:pt idx="11" formatCode="0.0">
                  <c:v>70713843</c:v>
                </c:pt>
                <c:pt idx="12" formatCode="0.0">
                  <c:v>70713844</c:v>
                </c:pt>
                <c:pt idx="13" formatCode="0.0">
                  <c:v>70713845</c:v>
                </c:pt>
                <c:pt idx="14" formatCode="0.0">
                  <c:v>70713846</c:v>
                </c:pt>
                <c:pt idx="15" formatCode="0.0">
                  <c:v>70713847</c:v>
                </c:pt>
                <c:pt idx="16" formatCode="0.0">
                  <c:v>70713848</c:v>
                </c:pt>
                <c:pt idx="17" formatCode="0.0">
                  <c:v>70713849</c:v>
                </c:pt>
                <c:pt idx="18" formatCode="0.0">
                  <c:v>70713850</c:v>
                </c:pt>
                <c:pt idx="19" formatCode="0.0">
                  <c:v>70713851</c:v>
                </c:pt>
                <c:pt idx="20" formatCode="0.0">
                  <c:v>70713852</c:v>
                </c:pt>
                <c:pt idx="21" formatCode="0.0">
                  <c:v>70713853</c:v>
                </c:pt>
                <c:pt idx="22" formatCode="0.0">
                  <c:v>70713854</c:v>
                </c:pt>
                <c:pt idx="23" formatCode="0.0">
                  <c:v>70713855</c:v>
                </c:pt>
                <c:pt idx="24" formatCode="0.0">
                  <c:v>70713856</c:v>
                </c:pt>
                <c:pt idx="25">
                  <c:v>70713857</c:v>
                </c:pt>
                <c:pt idx="26">
                  <c:v>70713858</c:v>
                </c:pt>
                <c:pt idx="27" formatCode="0.0">
                  <c:v>70713859</c:v>
                </c:pt>
                <c:pt idx="28" formatCode="0.0">
                  <c:v>70713860</c:v>
                </c:pt>
                <c:pt idx="29" formatCode="0.0">
                  <c:v>70713861</c:v>
                </c:pt>
                <c:pt idx="30" formatCode="0.0">
                  <c:v>70713862</c:v>
                </c:pt>
                <c:pt idx="31" formatCode="0.0">
                  <c:v>70713863</c:v>
                </c:pt>
                <c:pt idx="32" formatCode="0.0">
                  <c:v>70713864</c:v>
                </c:pt>
                <c:pt idx="33" formatCode="0.0">
                  <c:v>70713865</c:v>
                </c:pt>
                <c:pt idx="34" formatCode="0.0">
                  <c:v>70713866</c:v>
                </c:pt>
                <c:pt idx="35" formatCode="0.0">
                  <c:v>70713867</c:v>
                </c:pt>
                <c:pt idx="36" formatCode="0.0">
                  <c:v>70713868</c:v>
                </c:pt>
                <c:pt idx="37" formatCode="0.0">
                  <c:v>70713869</c:v>
                </c:pt>
                <c:pt idx="38" formatCode="0.0">
                  <c:v>70713870</c:v>
                </c:pt>
                <c:pt idx="39" formatCode="0.0">
                  <c:v>70713871</c:v>
                </c:pt>
                <c:pt idx="40" formatCode="0.0">
                  <c:v>70713872</c:v>
                </c:pt>
                <c:pt idx="41" formatCode="0.0">
                  <c:v>70713873</c:v>
                </c:pt>
                <c:pt idx="42" formatCode="0.0">
                  <c:v>70713874</c:v>
                </c:pt>
                <c:pt idx="43" formatCode="0.0">
                  <c:v>70713875</c:v>
                </c:pt>
                <c:pt idx="44" formatCode="0.0">
                  <c:v>70713876</c:v>
                </c:pt>
                <c:pt idx="45" formatCode="0.0">
                  <c:v>70713877</c:v>
                </c:pt>
                <c:pt idx="46" formatCode="0.0">
                  <c:v>70713878</c:v>
                </c:pt>
                <c:pt idx="47" formatCode="0.0">
                  <c:v>70713879</c:v>
                </c:pt>
                <c:pt idx="48" formatCode="0.0">
                  <c:v>70713880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4-43D0-9A78-FC58B8F8B11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ШАНСОН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Лист1!$A$2:$A$50</c:f>
              <c:numCache>
                <c:formatCode>General</c:formatCode>
                <c:ptCount val="49"/>
                <c:pt idx="0">
                  <c:v>70713783</c:v>
                </c:pt>
                <c:pt idx="1">
                  <c:v>70713784</c:v>
                </c:pt>
                <c:pt idx="2">
                  <c:v>70713785</c:v>
                </c:pt>
                <c:pt idx="3">
                  <c:v>70713786</c:v>
                </c:pt>
                <c:pt idx="4">
                  <c:v>70713787</c:v>
                </c:pt>
                <c:pt idx="5">
                  <c:v>70713788</c:v>
                </c:pt>
                <c:pt idx="6">
                  <c:v>70713789</c:v>
                </c:pt>
                <c:pt idx="7">
                  <c:v>70713790</c:v>
                </c:pt>
                <c:pt idx="8">
                  <c:v>70713791</c:v>
                </c:pt>
                <c:pt idx="9">
                  <c:v>70713792</c:v>
                </c:pt>
                <c:pt idx="10">
                  <c:v>70713793</c:v>
                </c:pt>
                <c:pt idx="11">
                  <c:v>70713794</c:v>
                </c:pt>
                <c:pt idx="12">
                  <c:v>70713795</c:v>
                </c:pt>
                <c:pt idx="13">
                  <c:v>70713796</c:v>
                </c:pt>
                <c:pt idx="14">
                  <c:v>70713797</c:v>
                </c:pt>
                <c:pt idx="15">
                  <c:v>70713798</c:v>
                </c:pt>
                <c:pt idx="16">
                  <c:v>70713799</c:v>
                </c:pt>
                <c:pt idx="17">
                  <c:v>70713800</c:v>
                </c:pt>
                <c:pt idx="18">
                  <c:v>70713801</c:v>
                </c:pt>
                <c:pt idx="19">
                  <c:v>70713802</c:v>
                </c:pt>
                <c:pt idx="20">
                  <c:v>70713803</c:v>
                </c:pt>
                <c:pt idx="21">
                  <c:v>70713804</c:v>
                </c:pt>
                <c:pt idx="22">
                  <c:v>70713805</c:v>
                </c:pt>
                <c:pt idx="23">
                  <c:v>70713806</c:v>
                </c:pt>
                <c:pt idx="24">
                  <c:v>70713807</c:v>
                </c:pt>
                <c:pt idx="25">
                  <c:v>70713808</c:v>
                </c:pt>
                <c:pt idx="26">
                  <c:v>70713809</c:v>
                </c:pt>
                <c:pt idx="27">
                  <c:v>70713810</c:v>
                </c:pt>
                <c:pt idx="28">
                  <c:v>70713811</c:v>
                </c:pt>
                <c:pt idx="29">
                  <c:v>70713812</c:v>
                </c:pt>
                <c:pt idx="30">
                  <c:v>70713813</c:v>
                </c:pt>
                <c:pt idx="31">
                  <c:v>70713814</c:v>
                </c:pt>
                <c:pt idx="32">
                  <c:v>70713815</c:v>
                </c:pt>
                <c:pt idx="33">
                  <c:v>70713816</c:v>
                </c:pt>
                <c:pt idx="34">
                  <c:v>70713817</c:v>
                </c:pt>
                <c:pt idx="35">
                  <c:v>70713818</c:v>
                </c:pt>
                <c:pt idx="36">
                  <c:v>70713819</c:v>
                </c:pt>
                <c:pt idx="37">
                  <c:v>70713820</c:v>
                </c:pt>
                <c:pt idx="38">
                  <c:v>70713821</c:v>
                </c:pt>
                <c:pt idx="39">
                  <c:v>70713822</c:v>
                </c:pt>
                <c:pt idx="40">
                  <c:v>70713823</c:v>
                </c:pt>
                <c:pt idx="41">
                  <c:v>70713824</c:v>
                </c:pt>
                <c:pt idx="42">
                  <c:v>70713825</c:v>
                </c:pt>
                <c:pt idx="43">
                  <c:v>70713826</c:v>
                </c:pt>
                <c:pt idx="44">
                  <c:v>70713827</c:v>
                </c:pt>
                <c:pt idx="45">
                  <c:v>70713828</c:v>
                </c:pt>
                <c:pt idx="46">
                  <c:v>70713829</c:v>
                </c:pt>
                <c:pt idx="47">
                  <c:v>70713830</c:v>
                </c:pt>
                <c:pt idx="48">
                  <c:v>70713831</c:v>
                </c:pt>
              </c:numCache>
            </c:numRef>
          </c:cat>
          <c:val>
            <c:numRef>
              <c:f>Лист1!$C$2:$C$50</c:f>
              <c:numCache>
                <c:formatCode>0.0</c:formatCode>
                <c:ptCount val="49"/>
                <c:pt idx="0">
                  <c:v>70713881</c:v>
                </c:pt>
                <c:pt idx="1">
                  <c:v>70713882</c:v>
                </c:pt>
                <c:pt idx="2">
                  <c:v>70713883</c:v>
                </c:pt>
                <c:pt idx="3">
                  <c:v>70713884</c:v>
                </c:pt>
                <c:pt idx="4">
                  <c:v>70713885</c:v>
                </c:pt>
                <c:pt idx="5">
                  <c:v>70713886</c:v>
                </c:pt>
                <c:pt idx="6">
                  <c:v>70713887</c:v>
                </c:pt>
                <c:pt idx="7">
                  <c:v>70713888</c:v>
                </c:pt>
                <c:pt idx="8">
                  <c:v>70713889</c:v>
                </c:pt>
                <c:pt idx="9">
                  <c:v>70713890</c:v>
                </c:pt>
                <c:pt idx="10">
                  <c:v>70713891</c:v>
                </c:pt>
                <c:pt idx="11">
                  <c:v>70713892</c:v>
                </c:pt>
                <c:pt idx="12">
                  <c:v>70713893</c:v>
                </c:pt>
                <c:pt idx="13">
                  <c:v>70713894</c:v>
                </c:pt>
                <c:pt idx="14">
                  <c:v>70713895</c:v>
                </c:pt>
                <c:pt idx="15">
                  <c:v>70713896</c:v>
                </c:pt>
                <c:pt idx="16">
                  <c:v>70713897</c:v>
                </c:pt>
                <c:pt idx="17">
                  <c:v>70713898</c:v>
                </c:pt>
                <c:pt idx="18">
                  <c:v>70713899</c:v>
                </c:pt>
                <c:pt idx="19">
                  <c:v>70713900</c:v>
                </c:pt>
                <c:pt idx="20">
                  <c:v>70713901</c:v>
                </c:pt>
                <c:pt idx="21">
                  <c:v>70713902</c:v>
                </c:pt>
                <c:pt idx="22">
                  <c:v>70713903</c:v>
                </c:pt>
                <c:pt idx="23">
                  <c:v>70713904</c:v>
                </c:pt>
                <c:pt idx="24">
                  <c:v>70713905</c:v>
                </c:pt>
                <c:pt idx="25">
                  <c:v>70713906</c:v>
                </c:pt>
                <c:pt idx="26">
                  <c:v>70713907</c:v>
                </c:pt>
                <c:pt idx="27">
                  <c:v>70713908</c:v>
                </c:pt>
                <c:pt idx="28">
                  <c:v>70713909</c:v>
                </c:pt>
                <c:pt idx="29">
                  <c:v>70713910</c:v>
                </c:pt>
                <c:pt idx="30">
                  <c:v>70713911</c:v>
                </c:pt>
                <c:pt idx="31">
                  <c:v>70713912</c:v>
                </c:pt>
                <c:pt idx="32">
                  <c:v>70713913</c:v>
                </c:pt>
                <c:pt idx="33">
                  <c:v>70713914</c:v>
                </c:pt>
                <c:pt idx="34">
                  <c:v>70713915</c:v>
                </c:pt>
                <c:pt idx="35">
                  <c:v>70713916</c:v>
                </c:pt>
                <c:pt idx="36">
                  <c:v>70713917</c:v>
                </c:pt>
                <c:pt idx="37">
                  <c:v>70713918</c:v>
                </c:pt>
                <c:pt idx="38">
                  <c:v>70713919</c:v>
                </c:pt>
                <c:pt idx="39">
                  <c:v>70713920</c:v>
                </c:pt>
                <c:pt idx="40">
                  <c:v>70713921</c:v>
                </c:pt>
                <c:pt idx="41">
                  <c:v>70713922</c:v>
                </c:pt>
                <c:pt idx="42">
                  <c:v>70713923</c:v>
                </c:pt>
                <c:pt idx="43">
                  <c:v>70713924</c:v>
                </c:pt>
                <c:pt idx="44">
                  <c:v>70713925</c:v>
                </c:pt>
                <c:pt idx="45">
                  <c:v>70713926</c:v>
                </c:pt>
                <c:pt idx="46">
                  <c:v>70713927</c:v>
                </c:pt>
                <c:pt idx="47">
                  <c:v>70713928</c:v>
                </c:pt>
                <c:pt idx="48">
                  <c:v>70713929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C4-43D0-9A78-FC58B8F8B11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РУССКОЕ РАДИО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Лист1!$A$2:$A$50</c:f>
              <c:numCache>
                <c:formatCode>General</c:formatCode>
                <c:ptCount val="49"/>
                <c:pt idx="0">
                  <c:v>70713783</c:v>
                </c:pt>
                <c:pt idx="1">
                  <c:v>70713784</c:v>
                </c:pt>
                <c:pt idx="2">
                  <c:v>70713785</c:v>
                </c:pt>
                <c:pt idx="3">
                  <c:v>70713786</c:v>
                </c:pt>
                <c:pt idx="4">
                  <c:v>70713787</c:v>
                </c:pt>
                <c:pt idx="5">
                  <c:v>70713788</c:v>
                </c:pt>
                <c:pt idx="6">
                  <c:v>70713789</c:v>
                </c:pt>
                <c:pt idx="7">
                  <c:v>70713790</c:v>
                </c:pt>
                <c:pt idx="8">
                  <c:v>70713791</c:v>
                </c:pt>
                <c:pt idx="9">
                  <c:v>70713792</c:v>
                </c:pt>
                <c:pt idx="10">
                  <c:v>70713793</c:v>
                </c:pt>
                <c:pt idx="11">
                  <c:v>70713794</c:v>
                </c:pt>
                <c:pt idx="12">
                  <c:v>70713795</c:v>
                </c:pt>
                <c:pt idx="13">
                  <c:v>70713796</c:v>
                </c:pt>
                <c:pt idx="14">
                  <c:v>70713797</c:v>
                </c:pt>
                <c:pt idx="15">
                  <c:v>70713798</c:v>
                </c:pt>
                <c:pt idx="16">
                  <c:v>70713799</c:v>
                </c:pt>
                <c:pt idx="17">
                  <c:v>70713800</c:v>
                </c:pt>
                <c:pt idx="18">
                  <c:v>70713801</c:v>
                </c:pt>
                <c:pt idx="19">
                  <c:v>70713802</c:v>
                </c:pt>
                <c:pt idx="20">
                  <c:v>70713803</c:v>
                </c:pt>
                <c:pt idx="21">
                  <c:v>70713804</c:v>
                </c:pt>
                <c:pt idx="22">
                  <c:v>70713805</c:v>
                </c:pt>
                <c:pt idx="23">
                  <c:v>70713806</c:v>
                </c:pt>
                <c:pt idx="24">
                  <c:v>70713807</c:v>
                </c:pt>
                <c:pt idx="25">
                  <c:v>70713808</c:v>
                </c:pt>
                <c:pt idx="26">
                  <c:v>70713809</c:v>
                </c:pt>
                <c:pt idx="27">
                  <c:v>70713810</c:v>
                </c:pt>
                <c:pt idx="28">
                  <c:v>70713811</c:v>
                </c:pt>
                <c:pt idx="29">
                  <c:v>70713812</c:v>
                </c:pt>
                <c:pt idx="30">
                  <c:v>70713813</c:v>
                </c:pt>
                <c:pt idx="31">
                  <c:v>70713814</c:v>
                </c:pt>
                <c:pt idx="32">
                  <c:v>70713815</c:v>
                </c:pt>
                <c:pt idx="33">
                  <c:v>70713816</c:v>
                </c:pt>
                <c:pt idx="34">
                  <c:v>70713817</c:v>
                </c:pt>
                <c:pt idx="35">
                  <c:v>70713818</c:v>
                </c:pt>
                <c:pt idx="36">
                  <c:v>70713819</c:v>
                </c:pt>
                <c:pt idx="37">
                  <c:v>70713820</c:v>
                </c:pt>
                <c:pt idx="38">
                  <c:v>70713821</c:v>
                </c:pt>
                <c:pt idx="39">
                  <c:v>70713822</c:v>
                </c:pt>
                <c:pt idx="40">
                  <c:v>70713823</c:v>
                </c:pt>
                <c:pt idx="41">
                  <c:v>70713824</c:v>
                </c:pt>
                <c:pt idx="42">
                  <c:v>70713825</c:v>
                </c:pt>
                <c:pt idx="43">
                  <c:v>70713826</c:v>
                </c:pt>
                <c:pt idx="44">
                  <c:v>70713827</c:v>
                </c:pt>
                <c:pt idx="45">
                  <c:v>70713828</c:v>
                </c:pt>
                <c:pt idx="46">
                  <c:v>70713829</c:v>
                </c:pt>
                <c:pt idx="47">
                  <c:v>70713830</c:v>
                </c:pt>
                <c:pt idx="48">
                  <c:v>70713831</c:v>
                </c:pt>
              </c:numCache>
            </c:numRef>
          </c:cat>
          <c:val>
            <c:numRef>
              <c:f>Лист1!$D$2:$D$50</c:f>
              <c:numCache>
                <c:formatCode>0.0</c:formatCode>
                <c:ptCount val="49"/>
                <c:pt idx="0">
                  <c:v>70713930</c:v>
                </c:pt>
                <c:pt idx="1">
                  <c:v>70713931</c:v>
                </c:pt>
                <c:pt idx="2">
                  <c:v>70713932</c:v>
                </c:pt>
                <c:pt idx="3">
                  <c:v>70713933</c:v>
                </c:pt>
                <c:pt idx="4">
                  <c:v>70713934</c:v>
                </c:pt>
                <c:pt idx="5">
                  <c:v>70713935</c:v>
                </c:pt>
                <c:pt idx="6">
                  <c:v>70713936</c:v>
                </c:pt>
                <c:pt idx="7">
                  <c:v>70713937</c:v>
                </c:pt>
                <c:pt idx="8">
                  <c:v>70713938</c:v>
                </c:pt>
                <c:pt idx="9">
                  <c:v>70713939</c:v>
                </c:pt>
                <c:pt idx="10">
                  <c:v>70713940</c:v>
                </c:pt>
                <c:pt idx="11">
                  <c:v>70713941</c:v>
                </c:pt>
                <c:pt idx="12">
                  <c:v>70713942</c:v>
                </c:pt>
                <c:pt idx="13">
                  <c:v>70713943</c:v>
                </c:pt>
                <c:pt idx="14">
                  <c:v>70713944</c:v>
                </c:pt>
                <c:pt idx="15">
                  <c:v>70713945</c:v>
                </c:pt>
                <c:pt idx="16">
                  <c:v>70713946</c:v>
                </c:pt>
                <c:pt idx="17">
                  <c:v>70713947</c:v>
                </c:pt>
                <c:pt idx="18">
                  <c:v>70713948</c:v>
                </c:pt>
                <c:pt idx="19">
                  <c:v>70713949</c:v>
                </c:pt>
                <c:pt idx="20">
                  <c:v>70713950</c:v>
                </c:pt>
                <c:pt idx="21">
                  <c:v>70713951</c:v>
                </c:pt>
                <c:pt idx="22">
                  <c:v>70713952</c:v>
                </c:pt>
                <c:pt idx="23">
                  <c:v>70713953</c:v>
                </c:pt>
                <c:pt idx="24">
                  <c:v>70713954</c:v>
                </c:pt>
                <c:pt idx="25">
                  <c:v>70713955</c:v>
                </c:pt>
                <c:pt idx="26">
                  <c:v>70713956</c:v>
                </c:pt>
                <c:pt idx="27">
                  <c:v>70713957</c:v>
                </c:pt>
                <c:pt idx="28">
                  <c:v>70713958</c:v>
                </c:pt>
                <c:pt idx="29">
                  <c:v>70713959</c:v>
                </c:pt>
                <c:pt idx="30">
                  <c:v>70713960</c:v>
                </c:pt>
                <c:pt idx="31">
                  <c:v>70713961</c:v>
                </c:pt>
                <c:pt idx="32">
                  <c:v>70713962</c:v>
                </c:pt>
                <c:pt idx="33">
                  <c:v>70713963</c:v>
                </c:pt>
                <c:pt idx="34">
                  <c:v>70713964</c:v>
                </c:pt>
                <c:pt idx="35">
                  <c:v>70713965</c:v>
                </c:pt>
                <c:pt idx="36">
                  <c:v>70713966</c:v>
                </c:pt>
                <c:pt idx="37">
                  <c:v>70713967</c:v>
                </c:pt>
                <c:pt idx="38">
                  <c:v>70713968</c:v>
                </c:pt>
                <c:pt idx="39">
                  <c:v>70713969</c:v>
                </c:pt>
                <c:pt idx="40">
                  <c:v>70713970</c:v>
                </c:pt>
                <c:pt idx="41">
                  <c:v>70713971</c:v>
                </c:pt>
                <c:pt idx="42">
                  <c:v>70713972</c:v>
                </c:pt>
                <c:pt idx="43">
                  <c:v>70713973</c:v>
                </c:pt>
                <c:pt idx="44">
                  <c:v>70713974</c:v>
                </c:pt>
                <c:pt idx="45">
                  <c:v>70713975</c:v>
                </c:pt>
                <c:pt idx="46">
                  <c:v>70713976</c:v>
                </c:pt>
                <c:pt idx="47">
                  <c:v>70713977</c:v>
                </c:pt>
                <c:pt idx="48">
                  <c:v>70713978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C4-43D0-9A78-FC58B8F8B11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ЕВРОПА ПЛЮС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Лист1!$A$2:$A$50</c:f>
              <c:numCache>
                <c:formatCode>General</c:formatCode>
                <c:ptCount val="49"/>
                <c:pt idx="0">
                  <c:v>70713783</c:v>
                </c:pt>
                <c:pt idx="1">
                  <c:v>70713784</c:v>
                </c:pt>
                <c:pt idx="2">
                  <c:v>70713785</c:v>
                </c:pt>
                <c:pt idx="3">
                  <c:v>70713786</c:v>
                </c:pt>
                <c:pt idx="4">
                  <c:v>70713787</c:v>
                </c:pt>
                <c:pt idx="5">
                  <c:v>70713788</c:v>
                </c:pt>
                <c:pt idx="6">
                  <c:v>70713789</c:v>
                </c:pt>
                <c:pt idx="7">
                  <c:v>70713790</c:v>
                </c:pt>
                <c:pt idx="8">
                  <c:v>70713791</c:v>
                </c:pt>
                <c:pt idx="9">
                  <c:v>70713792</c:v>
                </c:pt>
                <c:pt idx="10">
                  <c:v>70713793</c:v>
                </c:pt>
                <c:pt idx="11">
                  <c:v>70713794</c:v>
                </c:pt>
                <c:pt idx="12">
                  <c:v>70713795</c:v>
                </c:pt>
                <c:pt idx="13">
                  <c:v>70713796</c:v>
                </c:pt>
                <c:pt idx="14">
                  <c:v>70713797</c:v>
                </c:pt>
                <c:pt idx="15">
                  <c:v>70713798</c:v>
                </c:pt>
                <c:pt idx="16">
                  <c:v>70713799</c:v>
                </c:pt>
                <c:pt idx="17">
                  <c:v>70713800</c:v>
                </c:pt>
                <c:pt idx="18">
                  <c:v>70713801</c:v>
                </c:pt>
                <c:pt idx="19">
                  <c:v>70713802</c:v>
                </c:pt>
                <c:pt idx="20">
                  <c:v>70713803</c:v>
                </c:pt>
                <c:pt idx="21">
                  <c:v>70713804</c:v>
                </c:pt>
                <c:pt idx="22">
                  <c:v>70713805</c:v>
                </c:pt>
                <c:pt idx="23">
                  <c:v>70713806</c:v>
                </c:pt>
                <c:pt idx="24">
                  <c:v>70713807</c:v>
                </c:pt>
                <c:pt idx="25">
                  <c:v>70713808</c:v>
                </c:pt>
                <c:pt idx="26">
                  <c:v>70713809</c:v>
                </c:pt>
                <c:pt idx="27">
                  <c:v>70713810</c:v>
                </c:pt>
                <c:pt idx="28">
                  <c:v>70713811</c:v>
                </c:pt>
                <c:pt idx="29">
                  <c:v>70713812</c:v>
                </c:pt>
                <c:pt idx="30">
                  <c:v>70713813</c:v>
                </c:pt>
                <c:pt idx="31">
                  <c:v>70713814</c:v>
                </c:pt>
                <c:pt idx="32">
                  <c:v>70713815</c:v>
                </c:pt>
                <c:pt idx="33">
                  <c:v>70713816</c:v>
                </c:pt>
                <c:pt idx="34">
                  <c:v>70713817</c:v>
                </c:pt>
                <c:pt idx="35">
                  <c:v>70713818</c:v>
                </c:pt>
                <c:pt idx="36">
                  <c:v>70713819</c:v>
                </c:pt>
                <c:pt idx="37">
                  <c:v>70713820</c:v>
                </c:pt>
                <c:pt idx="38">
                  <c:v>70713821</c:v>
                </c:pt>
                <c:pt idx="39">
                  <c:v>70713822</c:v>
                </c:pt>
                <c:pt idx="40">
                  <c:v>70713823</c:v>
                </c:pt>
                <c:pt idx="41">
                  <c:v>70713824</c:v>
                </c:pt>
                <c:pt idx="42">
                  <c:v>70713825</c:v>
                </c:pt>
                <c:pt idx="43">
                  <c:v>70713826</c:v>
                </c:pt>
                <c:pt idx="44">
                  <c:v>70713827</c:v>
                </c:pt>
                <c:pt idx="45">
                  <c:v>70713828</c:v>
                </c:pt>
                <c:pt idx="46">
                  <c:v>70713829</c:v>
                </c:pt>
                <c:pt idx="47">
                  <c:v>70713830</c:v>
                </c:pt>
                <c:pt idx="48">
                  <c:v>70713831</c:v>
                </c:pt>
              </c:numCache>
            </c:numRef>
          </c:cat>
          <c:val>
            <c:numRef>
              <c:f>Лист1!$E$2:$E$50</c:f>
              <c:numCache>
                <c:formatCode>0.0</c:formatCode>
                <c:ptCount val="49"/>
                <c:pt idx="0">
                  <c:v>70713979</c:v>
                </c:pt>
                <c:pt idx="1">
                  <c:v>70713980</c:v>
                </c:pt>
                <c:pt idx="2">
                  <c:v>70713981</c:v>
                </c:pt>
                <c:pt idx="3">
                  <c:v>70713982</c:v>
                </c:pt>
                <c:pt idx="4">
                  <c:v>70713983</c:v>
                </c:pt>
                <c:pt idx="5">
                  <c:v>70713984</c:v>
                </c:pt>
                <c:pt idx="6">
                  <c:v>70713985</c:v>
                </c:pt>
                <c:pt idx="7">
                  <c:v>70713986</c:v>
                </c:pt>
                <c:pt idx="8">
                  <c:v>70713987</c:v>
                </c:pt>
                <c:pt idx="9">
                  <c:v>70713988</c:v>
                </c:pt>
                <c:pt idx="10">
                  <c:v>70713989</c:v>
                </c:pt>
                <c:pt idx="11">
                  <c:v>70713990</c:v>
                </c:pt>
                <c:pt idx="12">
                  <c:v>70713991</c:v>
                </c:pt>
                <c:pt idx="13">
                  <c:v>70713992</c:v>
                </c:pt>
                <c:pt idx="14">
                  <c:v>70713993</c:v>
                </c:pt>
                <c:pt idx="15">
                  <c:v>70713994</c:v>
                </c:pt>
                <c:pt idx="16">
                  <c:v>70713995</c:v>
                </c:pt>
                <c:pt idx="17">
                  <c:v>70713996</c:v>
                </c:pt>
                <c:pt idx="18">
                  <c:v>70713997</c:v>
                </c:pt>
                <c:pt idx="19">
                  <c:v>70713998</c:v>
                </c:pt>
                <c:pt idx="20">
                  <c:v>70713999</c:v>
                </c:pt>
                <c:pt idx="21">
                  <c:v>70714000</c:v>
                </c:pt>
                <c:pt idx="22">
                  <c:v>70714001</c:v>
                </c:pt>
                <c:pt idx="23">
                  <c:v>70714002</c:v>
                </c:pt>
                <c:pt idx="24">
                  <c:v>70714003</c:v>
                </c:pt>
                <c:pt idx="25">
                  <c:v>70714004</c:v>
                </c:pt>
                <c:pt idx="26">
                  <c:v>70714005</c:v>
                </c:pt>
                <c:pt idx="27">
                  <c:v>70714006</c:v>
                </c:pt>
                <c:pt idx="28">
                  <c:v>70714007</c:v>
                </c:pt>
                <c:pt idx="29">
                  <c:v>70714008</c:v>
                </c:pt>
                <c:pt idx="30">
                  <c:v>70714009</c:v>
                </c:pt>
                <c:pt idx="31">
                  <c:v>70714010</c:v>
                </c:pt>
                <c:pt idx="32">
                  <c:v>70714011</c:v>
                </c:pt>
                <c:pt idx="33">
                  <c:v>70714012</c:v>
                </c:pt>
                <c:pt idx="34">
                  <c:v>70714013</c:v>
                </c:pt>
                <c:pt idx="35">
                  <c:v>70714014</c:v>
                </c:pt>
                <c:pt idx="36">
                  <c:v>70714015</c:v>
                </c:pt>
                <c:pt idx="37">
                  <c:v>70714016</c:v>
                </c:pt>
                <c:pt idx="38">
                  <c:v>70714017</c:v>
                </c:pt>
                <c:pt idx="39">
                  <c:v>70714018</c:v>
                </c:pt>
                <c:pt idx="40">
                  <c:v>70714019</c:v>
                </c:pt>
                <c:pt idx="41">
                  <c:v>70714020</c:v>
                </c:pt>
                <c:pt idx="42">
                  <c:v>70714021</c:v>
                </c:pt>
                <c:pt idx="43">
                  <c:v>70714022</c:v>
                </c:pt>
                <c:pt idx="44">
                  <c:v>70714023</c:v>
                </c:pt>
                <c:pt idx="45">
                  <c:v>70714024</c:v>
                </c:pt>
                <c:pt idx="46">
                  <c:v>70714025</c:v>
                </c:pt>
                <c:pt idx="47">
                  <c:v>70714026</c:v>
                </c:pt>
                <c:pt idx="48">
                  <c:v>70714027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C4-43D0-9A78-FC58B8F8B11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РАДИО СИТИ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Лист1!$A$2:$A$50</c:f>
              <c:numCache>
                <c:formatCode>General</c:formatCode>
                <c:ptCount val="49"/>
                <c:pt idx="0">
                  <c:v>70713783</c:v>
                </c:pt>
                <c:pt idx="1">
                  <c:v>70713784</c:v>
                </c:pt>
                <c:pt idx="2">
                  <c:v>70713785</c:v>
                </c:pt>
                <c:pt idx="3">
                  <c:v>70713786</c:v>
                </c:pt>
                <c:pt idx="4">
                  <c:v>70713787</c:v>
                </c:pt>
                <c:pt idx="5">
                  <c:v>70713788</c:v>
                </c:pt>
                <c:pt idx="6">
                  <c:v>70713789</c:v>
                </c:pt>
                <c:pt idx="7">
                  <c:v>70713790</c:v>
                </c:pt>
                <c:pt idx="8">
                  <c:v>70713791</c:v>
                </c:pt>
                <c:pt idx="9">
                  <c:v>70713792</c:v>
                </c:pt>
                <c:pt idx="10">
                  <c:v>70713793</c:v>
                </c:pt>
                <c:pt idx="11">
                  <c:v>70713794</c:v>
                </c:pt>
                <c:pt idx="12">
                  <c:v>70713795</c:v>
                </c:pt>
                <c:pt idx="13">
                  <c:v>70713796</c:v>
                </c:pt>
                <c:pt idx="14">
                  <c:v>70713797</c:v>
                </c:pt>
                <c:pt idx="15">
                  <c:v>70713798</c:v>
                </c:pt>
                <c:pt idx="16">
                  <c:v>70713799</c:v>
                </c:pt>
                <c:pt idx="17">
                  <c:v>70713800</c:v>
                </c:pt>
                <c:pt idx="18">
                  <c:v>70713801</c:v>
                </c:pt>
                <c:pt idx="19">
                  <c:v>70713802</c:v>
                </c:pt>
                <c:pt idx="20">
                  <c:v>70713803</c:v>
                </c:pt>
                <c:pt idx="21">
                  <c:v>70713804</c:v>
                </c:pt>
                <c:pt idx="22">
                  <c:v>70713805</c:v>
                </c:pt>
                <c:pt idx="23">
                  <c:v>70713806</c:v>
                </c:pt>
                <c:pt idx="24">
                  <c:v>70713807</c:v>
                </c:pt>
                <c:pt idx="25">
                  <c:v>70713808</c:v>
                </c:pt>
                <c:pt idx="26">
                  <c:v>70713809</c:v>
                </c:pt>
                <c:pt idx="27">
                  <c:v>70713810</c:v>
                </c:pt>
                <c:pt idx="28">
                  <c:v>70713811</c:v>
                </c:pt>
                <c:pt idx="29">
                  <c:v>70713812</c:v>
                </c:pt>
                <c:pt idx="30">
                  <c:v>70713813</c:v>
                </c:pt>
                <c:pt idx="31">
                  <c:v>70713814</c:v>
                </c:pt>
                <c:pt idx="32">
                  <c:v>70713815</c:v>
                </c:pt>
                <c:pt idx="33">
                  <c:v>70713816</c:v>
                </c:pt>
                <c:pt idx="34">
                  <c:v>70713817</c:v>
                </c:pt>
                <c:pt idx="35">
                  <c:v>70713818</c:v>
                </c:pt>
                <c:pt idx="36">
                  <c:v>70713819</c:v>
                </c:pt>
                <c:pt idx="37">
                  <c:v>70713820</c:v>
                </c:pt>
                <c:pt idx="38">
                  <c:v>70713821</c:v>
                </c:pt>
                <c:pt idx="39">
                  <c:v>70713822</c:v>
                </c:pt>
                <c:pt idx="40">
                  <c:v>70713823</c:v>
                </c:pt>
                <c:pt idx="41">
                  <c:v>70713824</c:v>
                </c:pt>
                <c:pt idx="42">
                  <c:v>70713825</c:v>
                </c:pt>
                <c:pt idx="43">
                  <c:v>70713826</c:v>
                </c:pt>
                <c:pt idx="44">
                  <c:v>70713827</c:v>
                </c:pt>
                <c:pt idx="45">
                  <c:v>70713828</c:v>
                </c:pt>
                <c:pt idx="46">
                  <c:v>70713829</c:v>
                </c:pt>
                <c:pt idx="47">
                  <c:v>70713830</c:v>
                </c:pt>
                <c:pt idx="48">
                  <c:v>70713831</c:v>
                </c:pt>
              </c:numCache>
            </c:numRef>
          </c:cat>
          <c:val>
            <c:numRef>
              <c:f>Лист1!$F$2:$F$50</c:f>
              <c:numCache>
                <c:formatCode>0.0</c:formatCode>
                <c:ptCount val="49"/>
                <c:pt idx="0">
                  <c:v>70714028</c:v>
                </c:pt>
                <c:pt idx="1">
                  <c:v>70714029</c:v>
                </c:pt>
                <c:pt idx="2">
                  <c:v>70714030</c:v>
                </c:pt>
                <c:pt idx="3">
                  <c:v>70714031</c:v>
                </c:pt>
                <c:pt idx="4">
                  <c:v>70714032</c:v>
                </c:pt>
                <c:pt idx="5">
                  <c:v>70714033</c:v>
                </c:pt>
                <c:pt idx="6">
                  <c:v>70714034</c:v>
                </c:pt>
                <c:pt idx="7">
                  <c:v>70714035</c:v>
                </c:pt>
                <c:pt idx="8">
                  <c:v>70714036</c:v>
                </c:pt>
                <c:pt idx="9">
                  <c:v>70714037</c:v>
                </c:pt>
                <c:pt idx="10">
                  <c:v>70714038</c:v>
                </c:pt>
                <c:pt idx="11">
                  <c:v>70714039</c:v>
                </c:pt>
                <c:pt idx="12">
                  <c:v>70714040</c:v>
                </c:pt>
                <c:pt idx="13">
                  <c:v>70714041</c:v>
                </c:pt>
                <c:pt idx="14">
                  <c:v>70714042</c:v>
                </c:pt>
                <c:pt idx="15">
                  <c:v>70714043</c:v>
                </c:pt>
                <c:pt idx="16">
                  <c:v>70714044</c:v>
                </c:pt>
                <c:pt idx="17">
                  <c:v>70714045</c:v>
                </c:pt>
                <c:pt idx="18">
                  <c:v>70714046</c:v>
                </c:pt>
                <c:pt idx="19">
                  <c:v>70714047</c:v>
                </c:pt>
                <c:pt idx="20">
                  <c:v>70714048</c:v>
                </c:pt>
                <c:pt idx="21">
                  <c:v>70714049</c:v>
                </c:pt>
                <c:pt idx="22">
                  <c:v>70714050</c:v>
                </c:pt>
                <c:pt idx="23">
                  <c:v>70714051</c:v>
                </c:pt>
                <c:pt idx="24">
                  <c:v>70714052</c:v>
                </c:pt>
                <c:pt idx="25">
                  <c:v>70714053</c:v>
                </c:pt>
                <c:pt idx="26">
                  <c:v>70714054</c:v>
                </c:pt>
                <c:pt idx="27">
                  <c:v>70714055</c:v>
                </c:pt>
                <c:pt idx="28">
                  <c:v>70714056</c:v>
                </c:pt>
                <c:pt idx="29">
                  <c:v>70714057</c:v>
                </c:pt>
                <c:pt idx="30">
                  <c:v>70714058</c:v>
                </c:pt>
                <c:pt idx="31">
                  <c:v>70714059</c:v>
                </c:pt>
                <c:pt idx="32">
                  <c:v>70714060</c:v>
                </c:pt>
                <c:pt idx="33">
                  <c:v>70714061</c:v>
                </c:pt>
                <c:pt idx="34">
                  <c:v>70714062</c:v>
                </c:pt>
                <c:pt idx="35">
                  <c:v>70714063</c:v>
                </c:pt>
                <c:pt idx="36">
                  <c:v>70714064</c:v>
                </c:pt>
                <c:pt idx="37">
                  <c:v>70714065</c:v>
                </c:pt>
                <c:pt idx="38">
                  <c:v>70714066</c:v>
                </c:pt>
                <c:pt idx="39">
                  <c:v>70714067</c:v>
                </c:pt>
                <c:pt idx="40">
                  <c:v>70714068</c:v>
                </c:pt>
                <c:pt idx="41">
                  <c:v>70714069</c:v>
                </c:pt>
                <c:pt idx="42">
                  <c:v>70714070</c:v>
                </c:pt>
                <c:pt idx="43">
                  <c:v>70714071</c:v>
                </c:pt>
                <c:pt idx="44">
                  <c:v>70714072</c:v>
                </c:pt>
                <c:pt idx="45">
                  <c:v>70714073</c:v>
                </c:pt>
                <c:pt idx="46">
                  <c:v>70714074</c:v>
                </c:pt>
                <c:pt idx="47">
                  <c:v>70714075</c:v>
                </c:pt>
                <c:pt idx="48">
                  <c:v>70714076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AC4-43D0-9A78-FC58B8F8B11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РАДИО ДАЧА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Лист1!$A$2:$A$50</c:f>
              <c:numCache>
                <c:formatCode>General</c:formatCode>
                <c:ptCount val="49"/>
                <c:pt idx="0">
                  <c:v>70713783</c:v>
                </c:pt>
                <c:pt idx="1">
                  <c:v>70713784</c:v>
                </c:pt>
                <c:pt idx="2">
                  <c:v>70713785</c:v>
                </c:pt>
                <c:pt idx="3">
                  <c:v>70713786</c:v>
                </c:pt>
                <c:pt idx="4">
                  <c:v>70713787</c:v>
                </c:pt>
                <c:pt idx="5">
                  <c:v>70713788</c:v>
                </c:pt>
                <c:pt idx="6">
                  <c:v>70713789</c:v>
                </c:pt>
                <c:pt idx="7">
                  <c:v>70713790</c:v>
                </c:pt>
                <c:pt idx="8">
                  <c:v>70713791</c:v>
                </c:pt>
                <c:pt idx="9">
                  <c:v>70713792</c:v>
                </c:pt>
                <c:pt idx="10">
                  <c:v>70713793</c:v>
                </c:pt>
                <c:pt idx="11">
                  <c:v>70713794</c:v>
                </c:pt>
                <c:pt idx="12">
                  <c:v>70713795</c:v>
                </c:pt>
                <c:pt idx="13">
                  <c:v>70713796</c:v>
                </c:pt>
                <c:pt idx="14">
                  <c:v>70713797</c:v>
                </c:pt>
                <c:pt idx="15">
                  <c:v>70713798</c:v>
                </c:pt>
                <c:pt idx="16">
                  <c:v>70713799</c:v>
                </c:pt>
                <c:pt idx="17">
                  <c:v>70713800</c:v>
                </c:pt>
                <c:pt idx="18">
                  <c:v>70713801</c:v>
                </c:pt>
                <c:pt idx="19">
                  <c:v>70713802</c:v>
                </c:pt>
                <c:pt idx="20">
                  <c:v>70713803</c:v>
                </c:pt>
                <c:pt idx="21">
                  <c:v>70713804</c:v>
                </c:pt>
                <c:pt idx="22">
                  <c:v>70713805</c:v>
                </c:pt>
                <c:pt idx="23">
                  <c:v>70713806</c:v>
                </c:pt>
                <c:pt idx="24">
                  <c:v>70713807</c:v>
                </c:pt>
                <c:pt idx="25">
                  <c:v>70713808</c:v>
                </c:pt>
                <c:pt idx="26">
                  <c:v>70713809</c:v>
                </c:pt>
                <c:pt idx="27">
                  <c:v>70713810</c:v>
                </c:pt>
                <c:pt idx="28">
                  <c:v>70713811</c:v>
                </c:pt>
                <c:pt idx="29">
                  <c:v>70713812</c:v>
                </c:pt>
                <c:pt idx="30">
                  <c:v>70713813</c:v>
                </c:pt>
                <c:pt idx="31">
                  <c:v>70713814</c:v>
                </c:pt>
                <c:pt idx="32">
                  <c:v>70713815</c:v>
                </c:pt>
                <c:pt idx="33">
                  <c:v>70713816</c:v>
                </c:pt>
                <c:pt idx="34">
                  <c:v>70713817</c:v>
                </c:pt>
                <c:pt idx="35">
                  <c:v>70713818</c:v>
                </c:pt>
                <c:pt idx="36">
                  <c:v>70713819</c:v>
                </c:pt>
                <c:pt idx="37">
                  <c:v>70713820</c:v>
                </c:pt>
                <c:pt idx="38">
                  <c:v>70713821</c:v>
                </c:pt>
                <c:pt idx="39">
                  <c:v>70713822</c:v>
                </c:pt>
                <c:pt idx="40">
                  <c:v>70713823</c:v>
                </c:pt>
                <c:pt idx="41">
                  <c:v>70713824</c:v>
                </c:pt>
                <c:pt idx="42">
                  <c:v>70713825</c:v>
                </c:pt>
                <c:pt idx="43">
                  <c:v>70713826</c:v>
                </c:pt>
                <c:pt idx="44">
                  <c:v>70713827</c:v>
                </c:pt>
                <c:pt idx="45">
                  <c:v>70713828</c:v>
                </c:pt>
                <c:pt idx="46">
                  <c:v>70713829</c:v>
                </c:pt>
                <c:pt idx="47">
                  <c:v>70713830</c:v>
                </c:pt>
                <c:pt idx="48">
                  <c:v>70713831</c:v>
                </c:pt>
              </c:numCache>
            </c:numRef>
          </c:cat>
          <c:val>
            <c:numRef>
              <c:f>Лист1!$G$2:$G$50</c:f>
              <c:numCache>
                <c:formatCode>0.0</c:formatCode>
                <c:ptCount val="49"/>
                <c:pt idx="0">
                  <c:v>70714077</c:v>
                </c:pt>
                <c:pt idx="1">
                  <c:v>70714078</c:v>
                </c:pt>
                <c:pt idx="2">
                  <c:v>70714079</c:v>
                </c:pt>
                <c:pt idx="3">
                  <c:v>70714080</c:v>
                </c:pt>
                <c:pt idx="4">
                  <c:v>70714081</c:v>
                </c:pt>
                <c:pt idx="5">
                  <c:v>70714082</c:v>
                </c:pt>
                <c:pt idx="6">
                  <c:v>70714083</c:v>
                </c:pt>
                <c:pt idx="7">
                  <c:v>70714084</c:v>
                </c:pt>
                <c:pt idx="8">
                  <c:v>70714085</c:v>
                </c:pt>
                <c:pt idx="9">
                  <c:v>70714086</c:v>
                </c:pt>
                <c:pt idx="10">
                  <c:v>70714087</c:v>
                </c:pt>
                <c:pt idx="11">
                  <c:v>70714088</c:v>
                </c:pt>
                <c:pt idx="12">
                  <c:v>70714089</c:v>
                </c:pt>
                <c:pt idx="13">
                  <c:v>70714090</c:v>
                </c:pt>
                <c:pt idx="14">
                  <c:v>70714091</c:v>
                </c:pt>
                <c:pt idx="15">
                  <c:v>70714092</c:v>
                </c:pt>
                <c:pt idx="16">
                  <c:v>70714093</c:v>
                </c:pt>
                <c:pt idx="17">
                  <c:v>70714094</c:v>
                </c:pt>
                <c:pt idx="18">
                  <c:v>70714095</c:v>
                </c:pt>
                <c:pt idx="19">
                  <c:v>70714096</c:v>
                </c:pt>
                <c:pt idx="20">
                  <c:v>70714097</c:v>
                </c:pt>
                <c:pt idx="21">
                  <c:v>70714098</c:v>
                </c:pt>
                <c:pt idx="22">
                  <c:v>70714099</c:v>
                </c:pt>
                <c:pt idx="23">
                  <c:v>70714100</c:v>
                </c:pt>
                <c:pt idx="24">
                  <c:v>70714101</c:v>
                </c:pt>
                <c:pt idx="25">
                  <c:v>70714102</c:v>
                </c:pt>
                <c:pt idx="26">
                  <c:v>70714103</c:v>
                </c:pt>
                <c:pt idx="27">
                  <c:v>70714104</c:v>
                </c:pt>
                <c:pt idx="28">
                  <c:v>70714105</c:v>
                </c:pt>
                <c:pt idx="29">
                  <c:v>70714106</c:v>
                </c:pt>
                <c:pt idx="30">
                  <c:v>70714107</c:v>
                </c:pt>
                <c:pt idx="31">
                  <c:v>70714108</c:v>
                </c:pt>
                <c:pt idx="32">
                  <c:v>70714109</c:v>
                </c:pt>
                <c:pt idx="33">
                  <c:v>70714110</c:v>
                </c:pt>
                <c:pt idx="34">
                  <c:v>70714111</c:v>
                </c:pt>
                <c:pt idx="35">
                  <c:v>70714112</c:v>
                </c:pt>
                <c:pt idx="36">
                  <c:v>70714113</c:v>
                </c:pt>
                <c:pt idx="37">
                  <c:v>70714114</c:v>
                </c:pt>
                <c:pt idx="38">
                  <c:v>70714115</c:v>
                </c:pt>
                <c:pt idx="39">
                  <c:v>70714116</c:v>
                </c:pt>
                <c:pt idx="40">
                  <c:v>70714117</c:v>
                </c:pt>
                <c:pt idx="41">
                  <c:v>70714118</c:v>
                </c:pt>
                <c:pt idx="42">
                  <c:v>70714119</c:v>
                </c:pt>
                <c:pt idx="43">
                  <c:v>70714120</c:v>
                </c:pt>
                <c:pt idx="44">
                  <c:v>70714121</c:v>
                </c:pt>
                <c:pt idx="45">
                  <c:v>70714122</c:v>
                </c:pt>
                <c:pt idx="46">
                  <c:v>70714123</c:v>
                </c:pt>
                <c:pt idx="47">
                  <c:v>70714124</c:v>
                </c:pt>
                <c:pt idx="48">
                  <c:v>70714125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AC4-43D0-9A78-FC58B8F8B11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9591360"/>
        <c:axId val="319588224"/>
      </c:lineChart>
      <c:catAx>
        <c:axId val="319591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000" b="0">
                <a:latin typeface="Franklin Gothic Book" pitchFamily="34" charset="0"/>
              </a:defRPr>
            </a:pPr>
            <a:endParaRPr lang="ru-RU"/>
          </a:p>
        </c:txPr>
        <c:crossAx val="319588224"/>
        <c:crosses val="autoZero"/>
        <c:auto val="1"/>
        <c:lblAlgn val="ctr"/>
        <c:lblOffset val="100"/>
        <c:noMultiLvlLbl val="1"/>
      </c:catAx>
      <c:valAx>
        <c:axId val="319588224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ru-RU" sz="1400" dirty="0" smtClean="0"/>
                  <a:t>Доля %</a:t>
                </a:r>
                <a:endParaRPr lang="ru-RU" sz="1400" dirty="0"/>
              </a:p>
            </c:rich>
          </c:tx>
          <c:layout>
            <c:manualLayout>
              <c:xMode val="edge"/>
              <c:yMode val="edge"/>
              <c:x val="2.2302365264258401E-2"/>
              <c:y val="0.22809574366541441"/>
            </c:manualLayout>
          </c:layout>
          <c:overlay val="0"/>
        </c:title>
        <c:numFmt formatCode="General" sourceLinked="1"/>
        <c:majorTickMark val="out"/>
        <c:minorTickMark val="none"/>
        <c:tickLblPos val="none"/>
        <c:crossAx val="31959136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512682351533589"/>
          <c:y val="9.6878907038498052E-2"/>
          <c:w val="0.80487317648466405"/>
          <c:h val="4.2386331096231952E-2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ctr" rtl="0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Среднесуточная доля</a:t>
            </a:r>
            <a:r>
              <a:rPr lang="en-US" baseline="0" dirty="0" smtClean="0"/>
              <a:t>, </a:t>
            </a:r>
            <a:r>
              <a:rPr lang="ru-RU" baseline="0" dirty="0" smtClean="0"/>
              <a:t>аудитория 18+, юг Тюменской области</a:t>
            </a:r>
            <a:endParaRPr lang="ru-RU" sz="1800" b="1" i="0" u="none" strike="noStrike" kern="1200" baseline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5.5648019165961606E-2"/>
          <c:y val="0.18258182580652238"/>
          <c:w val="0.93982969128786265"/>
          <c:h val="0.5773499736336031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Первый канал</c:v>
                </c:pt>
              </c:strCache>
            </c:strRef>
          </c:tx>
          <c:spPr>
            <a:ln>
              <a:solidFill>
                <a:srgbClr val="B50032">
                  <a:lumMod val="40000"/>
                  <a:lumOff val="60000"/>
                </a:srgbClr>
              </a:solidFill>
            </a:ln>
          </c:spPr>
          <c:marker>
            <c:symbol val="circle"/>
            <c:size val="7"/>
            <c:spPr>
              <a:solidFill>
                <a:srgbClr val="B50032">
                  <a:lumMod val="60000"/>
                  <a:lumOff val="40000"/>
                </a:srgbClr>
              </a:solidFill>
              <a:ln>
                <a:solidFill>
                  <a:sysClr val="window" lastClr="FFFFFF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Лист1!$A$2:$A$8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Лист1!$B$2:$B$8</c:f>
              <c:numCache>
                <c:formatCode>0.0</c:formatCode>
                <c:ptCount val="7"/>
                <c:pt idx="0">
                  <c:v>7071263</c:v>
                </c:pt>
                <c:pt idx="1">
                  <c:v>7071264</c:v>
                </c:pt>
                <c:pt idx="2">
                  <c:v>7071265</c:v>
                </c:pt>
                <c:pt idx="3">
                  <c:v>7071266</c:v>
                </c:pt>
                <c:pt idx="4">
                  <c:v>7071267</c:v>
                </c:pt>
                <c:pt idx="5">
                  <c:v>7071268</c:v>
                </c:pt>
                <c:pt idx="6">
                  <c:v>7071269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58-428E-8A97-11D28CABEAF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Россия 1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circle"/>
            <c:size val="7"/>
            <c:spPr>
              <a:solidFill>
                <a:srgbClr val="FFC000"/>
              </a:solidFill>
              <a:ln>
                <a:solidFill>
                  <a:sysClr val="window" lastClr="FFFFFF"/>
                </a:solidFill>
              </a:ln>
            </c:spPr>
          </c:marker>
          <c:dLbls>
            <c:dLbl>
              <c:idx val="8"/>
              <c:layout>
                <c:manualLayout>
                  <c:x val="-2.280361536277549E-2"/>
                  <c:y val="-3.80683445188406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58-428E-8A97-11D28CABEAF5}"/>
                </c:ext>
              </c:extLst>
            </c:dLbl>
            <c:dLbl>
              <c:idx val="14"/>
              <c:layout>
                <c:manualLayout>
                  <c:x val="-2.2844683924008444E-2"/>
                  <c:y val="-2.06798227426999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F58-428E-8A97-11D28CABEA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Лист1!$A$2:$A$8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Лист1!$C$2:$C$8</c:f>
              <c:numCache>
                <c:formatCode>0.0</c:formatCode>
                <c:ptCount val="7"/>
                <c:pt idx="0">
                  <c:v>7071270</c:v>
                </c:pt>
                <c:pt idx="1">
                  <c:v>7071271</c:v>
                </c:pt>
                <c:pt idx="2">
                  <c:v>7071272</c:v>
                </c:pt>
                <c:pt idx="3">
                  <c:v>7071273</c:v>
                </c:pt>
                <c:pt idx="4">
                  <c:v>7071274</c:v>
                </c:pt>
                <c:pt idx="5">
                  <c:v>7071275</c:v>
                </c:pt>
                <c:pt idx="6">
                  <c:v>7071276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58-428E-8A97-11D28CABEAF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НТВ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circle"/>
            <c:size val="7"/>
            <c:spPr>
              <a:solidFill>
                <a:srgbClr val="00B050"/>
              </a:solidFill>
              <a:ln>
                <a:solidFill>
                  <a:sysClr val="window" lastClr="FFFFFF"/>
                </a:solidFill>
              </a:ln>
            </c:spPr>
          </c:marker>
          <c:dLbls>
            <c:dLbl>
              <c:idx val="6"/>
              <c:layout>
                <c:manualLayout>
                  <c:x val="-2.4311045211500605E-2"/>
                  <c:y val="1.57118692602229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F58-428E-8A97-11D28CABEAF5}"/>
                </c:ext>
              </c:extLst>
            </c:dLbl>
            <c:dLbl>
              <c:idx val="7"/>
              <c:layout>
                <c:manualLayout>
                  <c:x val="-2.4311045211500841E-2"/>
                  <c:y val="1.57118692602229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58-428E-8A97-11D28CABEAF5}"/>
                </c:ext>
              </c:extLst>
            </c:dLbl>
            <c:dLbl>
              <c:idx val="8"/>
              <c:layout>
                <c:manualLayout>
                  <c:x val="-4.7144571780723321E-3"/>
                  <c:y val="1.81959437996718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F58-428E-8A97-11D28CABEAF5}"/>
                </c:ext>
              </c:extLst>
            </c:dLbl>
            <c:dLbl>
              <c:idx val="12"/>
              <c:layout>
                <c:manualLayout>
                  <c:x val="-3.0679164803151159E-2"/>
                  <c:y val="-2.40333233709556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F58-428E-8A97-11D28CABEAF5}"/>
                </c:ext>
              </c:extLst>
            </c:dLbl>
            <c:dLbl>
              <c:idx val="14"/>
              <c:layout>
                <c:manualLayout>
                  <c:x val="-1.530753468038216E-2"/>
                  <c:y val="2.06800183391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F58-428E-8A97-11D28CABEAF5}"/>
                </c:ext>
              </c:extLst>
            </c:dLbl>
            <c:dLbl>
              <c:idx val="21"/>
              <c:layout>
                <c:manualLayout>
                  <c:x val="-2.3428783316573453E-2"/>
                  <c:y val="-1.90651742920583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F58-428E-8A97-11D28CABEAF5}"/>
                </c:ext>
              </c:extLst>
            </c:dLbl>
            <c:dLbl>
              <c:idx val="22"/>
              <c:layout>
                <c:manualLayout>
                  <c:x val="-7.42581308629537E-3"/>
                  <c:y val="-1.16129506737123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F58-428E-8A97-11D28CABEA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ru-RU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Лист1!$A$2:$A$8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Лист1!$D$2:$D$8</c:f>
              <c:numCache>
                <c:formatCode>0.0</c:formatCode>
                <c:ptCount val="7"/>
                <c:pt idx="0">
                  <c:v>7071277</c:v>
                </c:pt>
                <c:pt idx="1">
                  <c:v>7071278</c:v>
                </c:pt>
                <c:pt idx="2">
                  <c:v>7071279</c:v>
                </c:pt>
                <c:pt idx="3">
                  <c:v>7071280</c:v>
                </c:pt>
                <c:pt idx="4">
                  <c:v>7071281</c:v>
                </c:pt>
                <c:pt idx="5">
                  <c:v>7071282</c:v>
                </c:pt>
                <c:pt idx="6">
                  <c:v>7071283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F58-428E-8A97-11D28CABEAF5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СТС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Лист1!$A$2:$A$8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Лист1!$E$2:$E$8</c:f>
              <c:numCache>
                <c:formatCode>0.0</c:formatCode>
                <c:ptCount val="7"/>
                <c:pt idx="0">
                  <c:v>7071284</c:v>
                </c:pt>
                <c:pt idx="1">
                  <c:v>7071285</c:v>
                </c:pt>
                <c:pt idx="2">
                  <c:v>7071286</c:v>
                </c:pt>
                <c:pt idx="3">
                  <c:v>7071287</c:v>
                </c:pt>
                <c:pt idx="4">
                  <c:v>7071288</c:v>
                </c:pt>
                <c:pt idx="5">
                  <c:v>7071289</c:v>
                </c:pt>
                <c:pt idx="6">
                  <c:v>7071290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8F58-428E-8A97-11D28CABEAF5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ТНТ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Лист1!$A$2:$A$8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Лист1!$F$2:$F$8</c:f>
              <c:numCache>
                <c:formatCode>0.0</c:formatCode>
                <c:ptCount val="7"/>
                <c:pt idx="0">
                  <c:v>7071291</c:v>
                </c:pt>
                <c:pt idx="1">
                  <c:v>7071292</c:v>
                </c:pt>
                <c:pt idx="2">
                  <c:v>7071293</c:v>
                </c:pt>
                <c:pt idx="3">
                  <c:v>7071294</c:v>
                </c:pt>
                <c:pt idx="4">
                  <c:v>7071295</c:v>
                </c:pt>
                <c:pt idx="5">
                  <c:v>7071296</c:v>
                </c:pt>
                <c:pt idx="6">
                  <c:v>7071297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F58-428E-8A97-11D28CABEAF5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Рен ТВ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Лист1!$A$2:$A$8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Лист1!$G$2:$G$8</c:f>
              <c:numCache>
                <c:formatCode>0.0</c:formatCode>
                <c:ptCount val="7"/>
                <c:pt idx="0">
                  <c:v>7071298</c:v>
                </c:pt>
                <c:pt idx="1">
                  <c:v>7071299</c:v>
                </c:pt>
                <c:pt idx="2">
                  <c:v>7071300</c:v>
                </c:pt>
                <c:pt idx="3">
                  <c:v>7071301</c:v>
                </c:pt>
                <c:pt idx="4">
                  <c:v>7071302</c:v>
                </c:pt>
                <c:pt idx="5">
                  <c:v>7071303</c:v>
                </c:pt>
                <c:pt idx="6">
                  <c:v>7071304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F58-428E-8A97-11D28CABEAF5}"/>
            </c:ext>
          </c:extLst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Пятый канал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Лист1!$A$2:$A$8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Лист1!$H$2:$H$8</c:f>
              <c:numCache>
                <c:formatCode>0.0</c:formatCode>
                <c:ptCount val="7"/>
                <c:pt idx="0">
                  <c:v>7071305</c:v>
                </c:pt>
                <c:pt idx="1">
                  <c:v>7071306</c:v>
                </c:pt>
                <c:pt idx="2">
                  <c:v>7071307</c:v>
                </c:pt>
                <c:pt idx="3">
                  <c:v>7071308</c:v>
                </c:pt>
                <c:pt idx="4">
                  <c:v>7071309</c:v>
                </c:pt>
                <c:pt idx="5">
                  <c:v>7071310</c:v>
                </c:pt>
                <c:pt idx="6">
                  <c:v>7071311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8F58-428E-8A97-11D28CABEA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9567448"/>
        <c:axId val="319576464"/>
      </c:lineChart>
      <c:catAx>
        <c:axId val="319567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000" b="0">
                <a:latin typeface="Franklin Gothic Book" pitchFamily="34" charset="0"/>
              </a:defRPr>
            </a:pPr>
            <a:endParaRPr lang="ru-RU"/>
          </a:p>
        </c:txPr>
        <c:crossAx val="319576464"/>
        <c:crosses val="autoZero"/>
        <c:auto val="1"/>
        <c:lblAlgn val="ctr"/>
        <c:lblOffset val="100"/>
        <c:noMultiLvlLbl val="1"/>
      </c:catAx>
      <c:valAx>
        <c:axId val="319576464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ru-RU" sz="1400" dirty="0" smtClean="0"/>
                  <a:t>Доля %</a:t>
                </a:r>
                <a:endParaRPr lang="ru-RU" sz="1400" dirty="0"/>
              </a:p>
            </c:rich>
          </c:tx>
          <c:layout>
            <c:manualLayout>
              <c:xMode val="edge"/>
              <c:yMode val="edge"/>
              <c:x val="2.2302365264258401E-2"/>
              <c:y val="0.22809574366541441"/>
            </c:manualLayout>
          </c:layout>
          <c:overlay val="0"/>
        </c:title>
        <c:numFmt formatCode="0.0" sourceLinked="1"/>
        <c:majorTickMark val="out"/>
        <c:minorTickMark val="none"/>
        <c:tickLblPos val="none"/>
        <c:crossAx val="31956744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512682351533589"/>
          <c:y val="9.6878907038498052E-2"/>
          <c:w val="0.77219826966227534"/>
          <c:h val="4.1749875970037882E-2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Недельный и среднесуточный охват </a:t>
            </a:r>
            <a:r>
              <a:rPr lang="ru-RU" baseline="0" dirty="0" smtClean="0"/>
              <a:t>телеканалов</a:t>
            </a:r>
            <a:r>
              <a:rPr lang="en-US" baseline="0" dirty="0" smtClean="0"/>
              <a:t>,</a:t>
            </a:r>
            <a:r>
              <a:rPr lang="ru-RU" baseline="0" dirty="0" smtClean="0"/>
              <a:t> </a:t>
            </a:r>
          </a:p>
          <a:p>
            <a:pPr>
              <a:defRPr/>
            </a:pPr>
            <a:r>
              <a:rPr lang="ru-RU" baseline="0" dirty="0" smtClean="0"/>
              <a:t>аудитория 18+, </a:t>
            </a:r>
            <a:r>
              <a:rPr lang="ru-RU" sz="1800" b="1" i="0" u="none" strike="noStrike" baseline="0" dirty="0" smtClean="0">
                <a:effectLst/>
              </a:rPr>
              <a:t>юг Тюменской области </a:t>
            </a:r>
            <a:r>
              <a:rPr lang="ru-RU" baseline="0" dirty="0" smtClean="0"/>
              <a:t>(</a:t>
            </a:r>
            <a:r>
              <a:rPr lang="en-US" baseline="0" dirty="0" smtClean="0"/>
              <a:t>7071312</a:t>
            </a:r>
            <a:r>
              <a:rPr lang="ru-RU" baseline="0" dirty="0" smtClean="0"/>
              <a:t> неделя)</a:t>
            </a:r>
            <a:endParaRPr lang="ru-RU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6.0170308712137376E-2"/>
          <c:y val="5.5894024294640257E-2"/>
          <c:w val="0.93982969128786265"/>
          <c:h val="0.485439142678711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Недельный охват</c:v>
                </c:pt>
              </c:strCache>
            </c:strRef>
          </c:tx>
          <c:spPr>
            <a:solidFill>
              <a:srgbClr val="009A70"/>
            </a:solidFill>
          </c:spPr>
          <c:invertIfNegative val="0"/>
          <c:dPt>
            <c:idx val="19"/>
            <c:invertIfNegative val="0"/>
            <c:bubble3D val="0"/>
            <c:spPr>
              <a:solidFill>
                <a:srgbClr val="009A70"/>
              </a:solidFill>
              <a:ln>
                <a:solidFill>
                  <a:srgbClr val="009A7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1D39-456C-8FD8-0784EAF4CAF6}"/>
              </c:ext>
            </c:extLst>
          </c:dPt>
          <c:dPt>
            <c:idx val="20"/>
            <c:invertIfNegative val="0"/>
            <c:bubble3D val="0"/>
            <c:spPr>
              <a:solidFill>
                <a:srgbClr val="009A70"/>
              </a:solidFill>
              <a:ln>
                <a:solidFill>
                  <a:srgbClr val="009A7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1D39-456C-8FD8-0784EAF4CAF6}"/>
              </c:ext>
            </c:extLst>
          </c:dPt>
          <c:dLbls>
            <c:dLbl>
              <c:idx val="1"/>
              <c:layout>
                <c:manualLayout>
                  <c:x val="-4.522289546175777E-3"/>
                  <c:y val="1.49044472366919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1D39-456C-8FD8-0784EAF4CAF6}"/>
                </c:ext>
              </c:extLst>
            </c:dLbl>
            <c:dLbl>
              <c:idx val="2"/>
              <c:layout>
                <c:manualLayout>
                  <c:x val="-1.1869526367915476E-7"/>
                  <c:y val="-2.484074539448668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D39-456C-8FD8-0784EAF4CAF6}"/>
                </c:ext>
              </c:extLst>
            </c:dLbl>
            <c:dLbl>
              <c:idx val="3"/>
              <c:layout>
                <c:manualLayout>
                  <c:x val="-1.5074298487252604E-3"/>
                  <c:y val="4.96814907889734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1D39-456C-8FD8-0784EAF4CAF6}"/>
                </c:ext>
              </c:extLst>
            </c:dLbl>
            <c:dLbl>
              <c:idx val="4"/>
              <c:layout>
                <c:manualLayout>
                  <c:x val="1.5074298487252604E-3"/>
                  <c:y val="-1.7388521776140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1D39-456C-8FD8-0784EAF4CA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Лист1!$A$2:$A$44</c:f>
              <c:strCache>
                <c:ptCount val="43"/>
                <c:pt idx="0">
                  <c:v>ПЕРВЫЙ КАНАЛ (ТЮМЕНЬ)</c:v>
                </c:pt>
                <c:pt idx="1">
                  <c:v>РОССИЯ 1 / ГТРК "РЕГИОН-ТЮМЕНЬ" (РОССИЯ 1) (ТЮМЕНЬ)</c:v>
                </c:pt>
                <c:pt idx="2">
                  <c:v>ТНТ / ТНТ-ТТТ 23 (ТЮМЕНЬ)</c:v>
                </c:pt>
                <c:pt idx="3">
                  <c:v>СТС / ЛАДЬЯ (ТЮМЕНЬ)</c:v>
                </c:pt>
                <c:pt idx="4">
                  <c:v>НТВ (ТЮМЕНЬ)</c:v>
                </c:pt>
                <c:pt idx="5">
                  <c:v>РОССИЯ 24 / ГТРК "РЕГИОН-ТЮМЕНЬ" (РОССИЯ 24) (ТЮМЕНЬ)</c:v>
                </c:pt>
                <c:pt idx="6">
                  <c:v>ПЯТЫЙ КАНАЛ (ТЮМЕНЬ)</c:v>
                </c:pt>
                <c:pt idx="7">
                  <c:v>ПЯТНИЦА (ТЮМЕНЬ)</c:v>
                </c:pt>
                <c:pt idx="8">
                  <c:v>РЕН ТВ / ТРТР (РЕН) (ТЮМЕНЬ)</c:v>
                </c:pt>
                <c:pt idx="9">
                  <c:v>ДОМАШНИЙ / ТРТР (ДОМАШНИЙ) (ТЮМЕНЬ)</c:v>
                </c:pt>
                <c:pt idx="10">
                  <c:v>МАТЧ ТВ (ТЮМЕНЬ)</c:v>
                </c:pt>
                <c:pt idx="11">
                  <c:v>ЗВЕЗДА (ТЮМЕНЬ)</c:v>
                </c:pt>
                <c:pt idx="12">
                  <c:v>ТВ3 (ТЮМЕНЬ)</c:v>
                </c:pt>
                <c:pt idx="13">
                  <c:v>КАНАЛ DISNEY (ТЮМЕНЬ)</c:v>
                </c:pt>
                <c:pt idx="14">
                  <c:v>МУЗ ТВ (ТЮМЕНЬ)</c:v>
                </c:pt>
                <c:pt idx="15">
                  <c:v>EURONEWS / РОССИЯ К (ТЮМЕНЬ)</c:v>
                </c:pt>
                <c:pt idx="16">
                  <c:v>ОТР (ТЮМЕНЬ)</c:v>
                </c:pt>
                <c:pt idx="17">
                  <c:v>ТЮМЕНСКОЕ ВРЕМЯ (ТЮМЕНЬ)</c:v>
                </c:pt>
                <c:pt idx="18">
                  <c:v>ЮГРА / ЕРМАК (ТЮМЕНЬ)</c:v>
                </c:pt>
                <c:pt idx="19">
                  <c:v>Ю (ТЮМЕНЬ)</c:v>
                </c:pt>
                <c:pt idx="20">
                  <c:v>ТНТ-COMEDY (ТЮМЕНЬ)</c:v>
                </c:pt>
                <c:pt idx="21">
                  <c:v>ДОМ КИНО (ТЮМЕНЬ)</c:v>
                </c:pt>
                <c:pt idx="22">
                  <c:v>TV1000 ACTION (ТЮМЕНЬ)</c:v>
                </c:pt>
                <c:pt idx="23">
                  <c:v>TV1000 РУССКОЕ КИНО (ТЮМЕНЬ)</c:v>
                </c:pt>
                <c:pt idx="24">
                  <c:v>LIFENEWS (ТЮМЕНЬ)</c:v>
                </c:pt>
                <c:pt idx="25">
                  <c:v>TV1000 (ТЮМЕНЬ)</c:v>
                </c:pt>
                <c:pt idx="26">
                  <c:v>КАРУСЕЛЬ (ТЮМЕНЬ)</c:v>
                </c:pt>
                <c:pt idx="27">
                  <c:v>2х2 (ТЮМЕНЬ)</c:v>
                </c:pt>
                <c:pt idx="28">
                  <c:v>RU.TV (ТЮМЕНЬ)</c:v>
                </c:pt>
                <c:pt idx="29">
                  <c:v>DISCOVERY CHANNEL (ТЮМЕНЬ)</c:v>
                </c:pt>
                <c:pt idx="30">
                  <c:v>РБК (ТЮМЕНЬ)</c:v>
                </c:pt>
                <c:pt idx="31">
                  <c:v>МИР (ТЮМЕНЬ)</c:v>
                </c:pt>
                <c:pt idx="32">
                  <c:v>ANIMAL PLANET (ТЮМЕНЬ)</c:v>
                </c:pt>
                <c:pt idx="33">
                  <c:v>EUROSPORT (ТЮМЕНЬ)</c:v>
                </c:pt>
                <c:pt idx="34">
                  <c:v>TLC (ТЮМЕНЬ)</c:v>
                </c:pt>
                <c:pt idx="35">
                  <c:v>СПОРТ ПЛЮС (ТЮМЕНЬ)</c:v>
                </c:pt>
                <c:pt idx="36">
                  <c:v>ЧЕ (ТЮМЕНЬ)</c:v>
                </c:pt>
                <c:pt idx="37">
                  <c:v>NATIONAL GEOGRAPHIC (ТЮМЕНЬ)</c:v>
                </c:pt>
                <c:pt idx="38">
                  <c:v>МОЯ ПЛАНЕТА (ТЮМЕНЬ)</c:v>
                </c:pt>
                <c:pt idx="39">
                  <c:v>ТВ ЦЕНТР (ТЮМЕНЬ)</c:v>
                </c:pt>
                <c:pt idx="40">
                  <c:v>SONY ENTERTAINMENT TELEVISION (ТЮМЕНЬ)</c:v>
                </c:pt>
                <c:pt idx="41">
                  <c:v>VIASAT HISTORY (ТЮМЕНЬ)</c:v>
                </c:pt>
                <c:pt idx="42">
                  <c:v>UNIVERSAL (ТЮМЕНЬ)</c:v>
                </c:pt>
              </c:strCache>
            </c:strRef>
          </c:cat>
          <c:val>
            <c:numRef>
              <c:f>Лист1!$B$2:$B$44</c:f>
              <c:numCache>
                <c:formatCode>0.0</c:formatCode>
                <c:ptCount val="43"/>
                <c:pt idx="0">
                  <c:v>7071313</c:v>
                </c:pt>
                <c:pt idx="1">
                  <c:v>7071314</c:v>
                </c:pt>
                <c:pt idx="2">
                  <c:v>7071315</c:v>
                </c:pt>
                <c:pt idx="3">
                  <c:v>7071316</c:v>
                </c:pt>
                <c:pt idx="4">
                  <c:v>7071317</c:v>
                </c:pt>
                <c:pt idx="5">
                  <c:v>7071318</c:v>
                </c:pt>
                <c:pt idx="6">
                  <c:v>7071319</c:v>
                </c:pt>
                <c:pt idx="7">
                  <c:v>7071320</c:v>
                </c:pt>
                <c:pt idx="8">
                  <c:v>7071321</c:v>
                </c:pt>
                <c:pt idx="9">
                  <c:v>7071322</c:v>
                </c:pt>
                <c:pt idx="10">
                  <c:v>7071323</c:v>
                </c:pt>
                <c:pt idx="11">
                  <c:v>7071324</c:v>
                </c:pt>
                <c:pt idx="12">
                  <c:v>7071325</c:v>
                </c:pt>
                <c:pt idx="13">
                  <c:v>7071326</c:v>
                </c:pt>
                <c:pt idx="14">
                  <c:v>7071327</c:v>
                </c:pt>
                <c:pt idx="15">
                  <c:v>7071328</c:v>
                </c:pt>
                <c:pt idx="16">
                  <c:v>7071329</c:v>
                </c:pt>
                <c:pt idx="17">
                  <c:v>7071330</c:v>
                </c:pt>
                <c:pt idx="18">
                  <c:v>7071331</c:v>
                </c:pt>
                <c:pt idx="19">
                  <c:v>7071332</c:v>
                </c:pt>
                <c:pt idx="20">
                  <c:v>7071333</c:v>
                </c:pt>
                <c:pt idx="21">
                  <c:v>7071334</c:v>
                </c:pt>
                <c:pt idx="22">
                  <c:v>7071335</c:v>
                </c:pt>
                <c:pt idx="23">
                  <c:v>7071336</c:v>
                </c:pt>
                <c:pt idx="24">
                  <c:v>7071337</c:v>
                </c:pt>
                <c:pt idx="25">
                  <c:v>7071338</c:v>
                </c:pt>
                <c:pt idx="26">
                  <c:v>7071339</c:v>
                </c:pt>
                <c:pt idx="27">
                  <c:v>7071340</c:v>
                </c:pt>
                <c:pt idx="28">
                  <c:v>7071341</c:v>
                </c:pt>
                <c:pt idx="29">
                  <c:v>7071342</c:v>
                </c:pt>
                <c:pt idx="30">
                  <c:v>7071343</c:v>
                </c:pt>
                <c:pt idx="31">
                  <c:v>7071344</c:v>
                </c:pt>
                <c:pt idx="32">
                  <c:v>7071345</c:v>
                </c:pt>
                <c:pt idx="33">
                  <c:v>7071346</c:v>
                </c:pt>
                <c:pt idx="34">
                  <c:v>7071347</c:v>
                </c:pt>
                <c:pt idx="35">
                  <c:v>7071348</c:v>
                </c:pt>
                <c:pt idx="36">
                  <c:v>7071349</c:v>
                </c:pt>
                <c:pt idx="37">
                  <c:v>7071350</c:v>
                </c:pt>
                <c:pt idx="38">
                  <c:v>7071351</c:v>
                </c:pt>
                <c:pt idx="39">
                  <c:v>7071352</c:v>
                </c:pt>
                <c:pt idx="40">
                  <c:v>7071353</c:v>
                </c:pt>
                <c:pt idx="41">
                  <c:v>7071354</c:v>
                </c:pt>
                <c:pt idx="42">
                  <c:v>7071355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D39-456C-8FD8-0784EAF4CAF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Среднесуточный охват</c:v>
                </c:pt>
              </c:strCache>
            </c:strRef>
          </c:tx>
          <c:spPr>
            <a:solidFill>
              <a:srgbClr val="DB4227"/>
            </a:solidFill>
            <a:ln>
              <a:solidFill>
                <a:srgbClr val="DB4227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chemeClr val="tx1"/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Лист1!$A$2:$A$44</c:f>
              <c:strCache>
                <c:ptCount val="43"/>
                <c:pt idx="0">
                  <c:v>ПЕРВЫЙ КАНАЛ (ТЮМЕНЬ)</c:v>
                </c:pt>
                <c:pt idx="1">
                  <c:v>РОССИЯ 1 / ГТРК "РЕГИОН-ТЮМЕНЬ" (РОССИЯ 1) (ТЮМЕНЬ)</c:v>
                </c:pt>
                <c:pt idx="2">
                  <c:v>ТНТ / ТНТ-ТТТ 23 (ТЮМЕНЬ)</c:v>
                </c:pt>
                <c:pt idx="3">
                  <c:v>СТС / ЛАДЬЯ (ТЮМЕНЬ)</c:v>
                </c:pt>
                <c:pt idx="4">
                  <c:v>НТВ (ТЮМЕНЬ)</c:v>
                </c:pt>
                <c:pt idx="5">
                  <c:v>РОССИЯ 24 / ГТРК "РЕГИОН-ТЮМЕНЬ" (РОССИЯ 24) (ТЮМЕНЬ)</c:v>
                </c:pt>
                <c:pt idx="6">
                  <c:v>ПЯТЫЙ КАНАЛ (ТЮМЕНЬ)</c:v>
                </c:pt>
                <c:pt idx="7">
                  <c:v>ПЯТНИЦА (ТЮМЕНЬ)</c:v>
                </c:pt>
                <c:pt idx="8">
                  <c:v>РЕН ТВ / ТРТР (РЕН) (ТЮМЕНЬ)</c:v>
                </c:pt>
                <c:pt idx="9">
                  <c:v>ДОМАШНИЙ / ТРТР (ДОМАШНИЙ) (ТЮМЕНЬ)</c:v>
                </c:pt>
                <c:pt idx="10">
                  <c:v>МАТЧ ТВ (ТЮМЕНЬ)</c:v>
                </c:pt>
                <c:pt idx="11">
                  <c:v>ЗВЕЗДА (ТЮМЕНЬ)</c:v>
                </c:pt>
                <c:pt idx="12">
                  <c:v>ТВ3 (ТЮМЕНЬ)</c:v>
                </c:pt>
                <c:pt idx="13">
                  <c:v>КАНАЛ DISNEY (ТЮМЕНЬ)</c:v>
                </c:pt>
                <c:pt idx="14">
                  <c:v>МУЗ ТВ (ТЮМЕНЬ)</c:v>
                </c:pt>
                <c:pt idx="15">
                  <c:v>EURONEWS / РОССИЯ К (ТЮМЕНЬ)</c:v>
                </c:pt>
                <c:pt idx="16">
                  <c:v>ОТР (ТЮМЕНЬ)</c:v>
                </c:pt>
                <c:pt idx="17">
                  <c:v>ТЮМЕНСКОЕ ВРЕМЯ (ТЮМЕНЬ)</c:v>
                </c:pt>
                <c:pt idx="18">
                  <c:v>ЮГРА / ЕРМАК (ТЮМЕНЬ)</c:v>
                </c:pt>
                <c:pt idx="19">
                  <c:v>Ю (ТЮМЕНЬ)</c:v>
                </c:pt>
                <c:pt idx="20">
                  <c:v>ТНТ-COMEDY (ТЮМЕНЬ)</c:v>
                </c:pt>
                <c:pt idx="21">
                  <c:v>ДОМ КИНО (ТЮМЕНЬ)</c:v>
                </c:pt>
                <c:pt idx="22">
                  <c:v>TV1000 ACTION (ТЮМЕНЬ)</c:v>
                </c:pt>
                <c:pt idx="23">
                  <c:v>TV1000 РУССКОЕ КИНО (ТЮМЕНЬ)</c:v>
                </c:pt>
                <c:pt idx="24">
                  <c:v>LIFENEWS (ТЮМЕНЬ)</c:v>
                </c:pt>
                <c:pt idx="25">
                  <c:v>TV1000 (ТЮМЕНЬ)</c:v>
                </c:pt>
                <c:pt idx="26">
                  <c:v>КАРУСЕЛЬ (ТЮМЕНЬ)</c:v>
                </c:pt>
                <c:pt idx="27">
                  <c:v>2х2 (ТЮМЕНЬ)</c:v>
                </c:pt>
                <c:pt idx="28">
                  <c:v>RU.TV (ТЮМЕНЬ)</c:v>
                </c:pt>
                <c:pt idx="29">
                  <c:v>DISCOVERY CHANNEL (ТЮМЕНЬ)</c:v>
                </c:pt>
                <c:pt idx="30">
                  <c:v>РБК (ТЮМЕНЬ)</c:v>
                </c:pt>
                <c:pt idx="31">
                  <c:v>МИР (ТЮМЕНЬ)</c:v>
                </c:pt>
                <c:pt idx="32">
                  <c:v>ANIMAL PLANET (ТЮМЕНЬ)</c:v>
                </c:pt>
                <c:pt idx="33">
                  <c:v>EUROSPORT (ТЮМЕНЬ)</c:v>
                </c:pt>
                <c:pt idx="34">
                  <c:v>TLC (ТЮМЕНЬ)</c:v>
                </c:pt>
                <c:pt idx="35">
                  <c:v>СПОРТ ПЛЮС (ТЮМЕНЬ)</c:v>
                </c:pt>
                <c:pt idx="36">
                  <c:v>ЧЕ (ТЮМЕНЬ)</c:v>
                </c:pt>
                <c:pt idx="37">
                  <c:v>NATIONAL GEOGRAPHIC (ТЮМЕНЬ)</c:v>
                </c:pt>
                <c:pt idx="38">
                  <c:v>МОЯ ПЛАНЕТА (ТЮМЕНЬ)</c:v>
                </c:pt>
                <c:pt idx="39">
                  <c:v>ТВ ЦЕНТР (ТЮМЕНЬ)</c:v>
                </c:pt>
                <c:pt idx="40">
                  <c:v>SONY ENTERTAINMENT TELEVISION (ТЮМЕНЬ)</c:v>
                </c:pt>
                <c:pt idx="41">
                  <c:v>VIASAT HISTORY (ТЮМЕНЬ)</c:v>
                </c:pt>
                <c:pt idx="42">
                  <c:v>UNIVERSAL (ТЮМЕНЬ)</c:v>
                </c:pt>
              </c:strCache>
            </c:strRef>
          </c:cat>
          <c:val>
            <c:numRef>
              <c:f>Лист1!$C$2:$C$44</c:f>
              <c:numCache>
                <c:formatCode>0.0</c:formatCode>
                <c:ptCount val="43"/>
                <c:pt idx="0">
                  <c:v>7071356</c:v>
                </c:pt>
                <c:pt idx="1">
                  <c:v>7071357</c:v>
                </c:pt>
                <c:pt idx="2">
                  <c:v>7071358</c:v>
                </c:pt>
                <c:pt idx="3">
                  <c:v>7071359</c:v>
                </c:pt>
                <c:pt idx="4">
                  <c:v>7071360</c:v>
                </c:pt>
                <c:pt idx="5">
                  <c:v>7071361</c:v>
                </c:pt>
                <c:pt idx="6">
                  <c:v>7071362</c:v>
                </c:pt>
                <c:pt idx="7">
                  <c:v>7071363</c:v>
                </c:pt>
                <c:pt idx="8">
                  <c:v>7071364</c:v>
                </c:pt>
                <c:pt idx="9">
                  <c:v>7071365</c:v>
                </c:pt>
                <c:pt idx="10">
                  <c:v>7071366</c:v>
                </c:pt>
                <c:pt idx="11">
                  <c:v>7071367</c:v>
                </c:pt>
                <c:pt idx="12">
                  <c:v>7071368</c:v>
                </c:pt>
                <c:pt idx="13">
                  <c:v>7071369</c:v>
                </c:pt>
                <c:pt idx="14">
                  <c:v>7071370</c:v>
                </c:pt>
                <c:pt idx="15">
                  <c:v>7071371</c:v>
                </c:pt>
                <c:pt idx="16">
                  <c:v>7071372</c:v>
                </c:pt>
                <c:pt idx="17">
                  <c:v>7071373</c:v>
                </c:pt>
                <c:pt idx="18">
                  <c:v>7071374</c:v>
                </c:pt>
                <c:pt idx="19">
                  <c:v>7071375</c:v>
                </c:pt>
                <c:pt idx="20">
                  <c:v>7071376</c:v>
                </c:pt>
                <c:pt idx="21">
                  <c:v>7071377</c:v>
                </c:pt>
                <c:pt idx="22">
                  <c:v>7071378</c:v>
                </c:pt>
                <c:pt idx="23">
                  <c:v>7071379</c:v>
                </c:pt>
                <c:pt idx="24">
                  <c:v>7071380</c:v>
                </c:pt>
                <c:pt idx="25">
                  <c:v>7071381</c:v>
                </c:pt>
                <c:pt idx="26">
                  <c:v>7071382</c:v>
                </c:pt>
                <c:pt idx="27">
                  <c:v>7071383</c:v>
                </c:pt>
                <c:pt idx="28">
                  <c:v>7071384</c:v>
                </c:pt>
                <c:pt idx="29">
                  <c:v>7071385</c:v>
                </c:pt>
                <c:pt idx="30">
                  <c:v>7071386</c:v>
                </c:pt>
                <c:pt idx="31">
                  <c:v>7071387</c:v>
                </c:pt>
                <c:pt idx="32">
                  <c:v>7071388</c:v>
                </c:pt>
                <c:pt idx="33">
                  <c:v>7071389</c:v>
                </c:pt>
                <c:pt idx="34">
                  <c:v>7071390</c:v>
                </c:pt>
                <c:pt idx="35">
                  <c:v>7071391</c:v>
                </c:pt>
                <c:pt idx="36">
                  <c:v>7071392</c:v>
                </c:pt>
                <c:pt idx="37">
                  <c:v>7071393</c:v>
                </c:pt>
                <c:pt idx="38">
                  <c:v>7071394</c:v>
                </c:pt>
                <c:pt idx="39">
                  <c:v>7071395</c:v>
                </c:pt>
                <c:pt idx="40">
                  <c:v>7071396</c:v>
                </c:pt>
                <c:pt idx="41">
                  <c:v>7071397</c:v>
                </c:pt>
                <c:pt idx="42">
                  <c:v>7071398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D39-456C-8FD8-0784EAF4CA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60"/>
        <c:axId val="319577640"/>
        <c:axId val="319567056"/>
      </c:barChart>
      <c:catAx>
        <c:axId val="319577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>
                <a:latin typeface="Franklin Gothic Book" pitchFamily="34" charset="0"/>
              </a:defRPr>
            </a:pPr>
            <a:endParaRPr lang="ru-RU"/>
          </a:p>
        </c:txPr>
        <c:crossAx val="319567056"/>
        <c:crosses val="autoZero"/>
        <c:auto val="1"/>
        <c:lblAlgn val="ctr"/>
        <c:lblOffset val="100"/>
        <c:noMultiLvlLbl val="0"/>
      </c:catAx>
      <c:valAx>
        <c:axId val="319567056"/>
        <c:scaling>
          <c:orientation val="minMax"/>
        </c:scaling>
        <c:delete val="0"/>
        <c:axPos val="l"/>
        <c:numFmt formatCode="0.0" sourceLinked="1"/>
        <c:majorTickMark val="out"/>
        <c:minorTickMark val="none"/>
        <c:tickLblPos val="nextTo"/>
        <c:crossAx val="3195776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344119409334381"/>
          <c:y val="0.16941212322261531"/>
          <c:w val="0.17148450741940366"/>
          <c:h val="8.9838609481575599E-2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170308712137376E-2"/>
          <c:y val="0.18258176442219701"/>
          <c:w val="0.93982969128786265"/>
          <c:h val="0.5773499736336031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Вести. Регион-Тюмень. Утро</c:v>
                </c:pt>
              </c:strCache>
            </c:strRef>
          </c:tx>
          <c:spPr>
            <a:ln>
              <a:solidFill>
                <a:srgbClr val="B50032">
                  <a:lumMod val="40000"/>
                  <a:lumOff val="60000"/>
                </a:srgbClr>
              </a:solidFill>
            </a:ln>
          </c:spPr>
          <c:marker>
            <c:symbol val="circle"/>
            <c:size val="7"/>
            <c:spPr>
              <a:solidFill>
                <a:srgbClr val="B50032">
                  <a:lumMod val="60000"/>
                  <a:lumOff val="40000"/>
                </a:srgbClr>
              </a:solidFill>
              <a:ln>
                <a:solidFill>
                  <a:sysClr val="window" lastClr="FFFFFF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/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Лист1!$A$2:$A$21</c:f>
              <c:numCache>
                <c:formatCode>h:mm</c:formatCode>
                <c:ptCount val="20"/>
                <c:pt idx="0">
                  <c:v>0.29652777777777778</c:v>
                </c:pt>
                <c:pt idx="1">
                  <c:v>0.31597222222222221</c:v>
                </c:pt>
                <c:pt idx="2">
                  <c:v>0.33819444444444446</c:v>
                </c:pt>
                <c:pt idx="3">
                  <c:v>0.3576388888888889</c:v>
                </c:pt>
                <c:pt idx="4">
                  <c:v>0.29652777777777778</c:v>
                </c:pt>
                <c:pt idx="5">
                  <c:v>0.31597222222222221</c:v>
                </c:pt>
                <c:pt idx="6">
                  <c:v>0.33819444444444446</c:v>
                </c:pt>
                <c:pt idx="7">
                  <c:v>0.3576388888888889</c:v>
                </c:pt>
                <c:pt idx="8">
                  <c:v>0.29652777777777778</c:v>
                </c:pt>
                <c:pt idx="9">
                  <c:v>0.31597222222222221</c:v>
                </c:pt>
                <c:pt idx="10">
                  <c:v>0.33819444444444446</c:v>
                </c:pt>
                <c:pt idx="11">
                  <c:v>0.3576388888888889</c:v>
                </c:pt>
                <c:pt idx="12">
                  <c:v>0.29652777777777778</c:v>
                </c:pt>
                <c:pt idx="13">
                  <c:v>0.31597222222222221</c:v>
                </c:pt>
                <c:pt idx="14">
                  <c:v>0.33819444444444446</c:v>
                </c:pt>
                <c:pt idx="15">
                  <c:v>0.3576388888888889</c:v>
                </c:pt>
                <c:pt idx="16">
                  <c:v>0.29652777777777778</c:v>
                </c:pt>
                <c:pt idx="17">
                  <c:v>0.31597222222222221</c:v>
                </c:pt>
                <c:pt idx="18">
                  <c:v>0.33819444444444446</c:v>
                </c:pt>
                <c:pt idx="19">
                  <c:v>0.3576388888888889</c:v>
                </c:pt>
              </c:numCache>
            </c:numRef>
          </c:cat>
          <c:val>
            <c:numRef>
              <c:f>Лист1!$B$2:$B$21</c:f>
              <c:numCache>
                <c:formatCode>0.0</c:formatCode>
                <c:ptCount val="20"/>
                <c:pt idx="0">
                  <c:v>70712413</c:v>
                </c:pt>
                <c:pt idx="1">
                  <c:v>70712414</c:v>
                </c:pt>
                <c:pt idx="2">
                  <c:v>70712415</c:v>
                </c:pt>
                <c:pt idx="3">
                  <c:v>70712416</c:v>
                </c:pt>
                <c:pt idx="4">
                  <c:v>70712417</c:v>
                </c:pt>
                <c:pt idx="5">
                  <c:v>70712418</c:v>
                </c:pt>
                <c:pt idx="6">
                  <c:v>70712419</c:v>
                </c:pt>
                <c:pt idx="7">
                  <c:v>70712420</c:v>
                </c:pt>
                <c:pt idx="8">
                  <c:v>70712421</c:v>
                </c:pt>
                <c:pt idx="9">
                  <c:v>70712422</c:v>
                </c:pt>
                <c:pt idx="10">
                  <c:v>70712423</c:v>
                </c:pt>
                <c:pt idx="11">
                  <c:v>70712424</c:v>
                </c:pt>
                <c:pt idx="12">
                  <c:v>70712425</c:v>
                </c:pt>
                <c:pt idx="13">
                  <c:v>70712426</c:v>
                </c:pt>
                <c:pt idx="14">
                  <c:v>70712427</c:v>
                </c:pt>
                <c:pt idx="15">
                  <c:v>70712428</c:v>
                </c:pt>
                <c:pt idx="16">
                  <c:v>70712429</c:v>
                </c:pt>
                <c:pt idx="17">
                  <c:v>70712430</c:v>
                </c:pt>
                <c:pt idx="18">
                  <c:v>70712431</c:v>
                </c:pt>
                <c:pt idx="19">
                  <c:v>70712432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9E-4B23-814F-5976AB19EF6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9577248"/>
        <c:axId val="319578032"/>
      </c:lineChart>
      <c:catAx>
        <c:axId val="319577248"/>
        <c:scaling>
          <c:orientation val="minMax"/>
        </c:scaling>
        <c:delete val="0"/>
        <c:axPos val="b"/>
        <c:numFmt formatCode="h:mm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000" b="0">
                <a:latin typeface="Franklin Gothic Book" pitchFamily="34" charset="0"/>
              </a:defRPr>
            </a:pPr>
            <a:endParaRPr lang="ru-RU"/>
          </a:p>
        </c:txPr>
        <c:crossAx val="319578032"/>
        <c:crosses val="autoZero"/>
        <c:auto val="1"/>
        <c:lblAlgn val="ctr"/>
        <c:lblOffset val="100"/>
        <c:noMultiLvlLbl val="1"/>
      </c:catAx>
      <c:valAx>
        <c:axId val="319578032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one"/>
        <c:crossAx val="31957724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2347684024691714"/>
          <c:y val="6.699577238997978E-2"/>
          <c:w val="0.80487317648466405"/>
          <c:h val="4.2386331096231952E-2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170308712137376E-2"/>
          <c:y val="0.18258176442219701"/>
          <c:w val="0.93982969128786265"/>
          <c:h val="0.5773499736336031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Вести. Регион-Тюмень</c:v>
                </c:pt>
              </c:strCache>
            </c:strRef>
          </c:tx>
          <c:spPr>
            <a:ln>
              <a:solidFill>
                <a:srgbClr val="009A70"/>
              </a:solidFill>
            </a:ln>
          </c:spPr>
          <c:marker>
            <c:symbol val="circle"/>
            <c:size val="7"/>
            <c:spPr>
              <a:solidFill>
                <a:srgbClr val="009A70"/>
              </a:solidFill>
              <a:ln>
                <a:solidFill>
                  <a:srgbClr val="009A7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/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Лист1!$A$2:$A$19</c:f>
              <c:numCache>
                <c:formatCode>h:mm</c:formatCode>
                <c:ptCount val="18"/>
                <c:pt idx="0">
                  <c:v>0.4826388888888889</c:v>
                </c:pt>
                <c:pt idx="1">
                  <c:v>0.72916666666666663</c:v>
                </c:pt>
                <c:pt idx="2">
                  <c:v>0.81597222222222221</c:v>
                </c:pt>
                <c:pt idx="3">
                  <c:v>0.4826388888888889</c:v>
                </c:pt>
                <c:pt idx="4">
                  <c:v>0.60416666666666663</c:v>
                </c:pt>
                <c:pt idx="5">
                  <c:v>0.72916666666666663</c:v>
                </c:pt>
                <c:pt idx="6">
                  <c:v>0.4826388888888889</c:v>
                </c:pt>
                <c:pt idx="7">
                  <c:v>0.60416666666666663</c:v>
                </c:pt>
                <c:pt idx="8">
                  <c:v>0.81597222222222221</c:v>
                </c:pt>
                <c:pt idx="9">
                  <c:v>0.4826388888888889</c:v>
                </c:pt>
                <c:pt idx="10">
                  <c:v>0.72916666666666663</c:v>
                </c:pt>
                <c:pt idx="11">
                  <c:v>0.81597222222222221</c:v>
                </c:pt>
                <c:pt idx="12">
                  <c:v>0.4826388888888889</c:v>
                </c:pt>
                <c:pt idx="13">
                  <c:v>0.60416666666666663</c:v>
                </c:pt>
                <c:pt idx="14">
                  <c:v>0.81597222222222221</c:v>
                </c:pt>
                <c:pt idx="15">
                  <c:v>0.34027777777777773</c:v>
                </c:pt>
                <c:pt idx="16">
                  <c:v>0.46527777777777773</c:v>
                </c:pt>
                <c:pt idx="17">
                  <c:v>0.59722222222222221</c:v>
                </c:pt>
              </c:numCache>
            </c:numRef>
          </c:cat>
          <c:val>
            <c:numRef>
              <c:f>Лист1!$B$2:$B$19</c:f>
              <c:numCache>
                <c:formatCode>0.0</c:formatCode>
                <c:ptCount val="18"/>
                <c:pt idx="0">
                  <c:v>70712433</c:v>
                </c:pt>
                <c:pt idx="1">
                  <c:v>70712434</c:v>
                </c:pt>
                <c:pt idx="2">
                  <c:v>70712435</c:v>
                </c:pt>
                <c:pt idx="3">
                  <c:v>70712436</c:v>
                </c:pt>
                <c:pt idx="4">
                  <c:v>70712437</c:v>
                </c:pt>
                <c:pt idx="5">
                  <c:v>70712438</c:v>
                </c:pt>
                <c:pt idx="6">
                  <c:v>70712439</c:v>
                </c:pt>
                <c:pt idx="7">
                  <c:v>70712440</c:v>
                </c:pt>
                <c:pt idx="8">
                  <c:v>70712441</c:v>
                </c:pt>
                <c:pt idx="9">
                  <c:v>70712442</c:v>
                </c:pt>
                <c:pt idx="10">
                  <c:v>70712443</c:v>
                </c:pt>
                <c:pt idx="11">
                  <c:v>70712444</c:v>
                </c:pt>
                <c:pt idx="12">
                  <c:v>70712445</c:v>
                </c:pt>
                <c:pt idx="13">
                  <c:v>70712446</c:v>
                </c:pt>
                <c:pt idx="14">
                  <c:v>70712447</c:v>
                </c:pt>
                <c:pt idx="15">
                  <c:v>70712448</c:v>
                </c:pt>
                <c:pt idx="16">
                  <c:v>70712449</c:v>
                </c:pt>
                <c:pt idx="17">
                  <c:v>70712450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96-43F7-8A92-C1F651B8A8E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9574896"/>
        <c:axId val="319583520"/>
      </c:lineChart>
      <c:catAx>
        <c:axId val="319574896"/>
        <c:scaling>
          <c:orientation val="minMax"/>
        </c:scaling>
        <c:delete val="0"/>
        <c:axPos val="b"/>
        <c:numFmt formatCode="h:mm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000" b="0">
                <a:latin typeface="Franklin Gothic Book" pitchFamily="34" charset="0"/>
              </a:defRPr>
            </a:pPr>
            <a:endParaRPr lang="ru-RU"/>
          </a:p>
        </c:txPr>
        <c:crossAx val="319583520"/>
        <c:crosses val="autoZero"/>
        <c:auto val="1"/>
        <c:lblAlgn val="ctr"/>
        <c:lblOffset val="100"/>
        <c:noMultiLvlLbl val="1"/>
      </c:catAx>
      <c:valAx>
        <c:axId val="319583520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one"/>
        <c:crossAx val="31957489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170308712137376E-2"/>
          <c:y val="0.18258176442219701"/>
          <c:w val="0.93982969128786265"/>
          <c:h val="0.5773499736336031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ТСН (Тюменское время)</c:v>
                </c:pt>
              </c:strCache>
            </c:strRef>
          </c:tx>
          <c:spPr>
            <a:ln>
              <a:solidFill>
                <a:srgbClr val="B50032">
                  <a:lumMod val="40000"/>
                  <a:lumOff val="60000"/>
                </a:srgbClr>
              </a:solidFill>
            </a:ln>
          </c:spPr>
          <c:marker>
            <c:symbol val="circle"/>
            <c:size val="7"/>
            <c:spPr>
              <a:solidFill>
                <a:srgbClr val="B50032">
                  <a:lumMod val="60000"/>
                  <a:lumOff val="40000"/>
                </a:srgbClr>
              </a:solidFill>
              <a:ln>
                <a:solidFill>
                  <a:sysClr val="window" lastClr="FFFFFF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/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Лист1!$A$2:$A$23</c:f>
              <c:numCache>
                <c:formatCode>h:mm</c:formatCode>
                <c:ptCount val="22"/>
                <c:pt idx="0">
                  <c:v>0.5</c:v>
                </c:pt>
                <c:pt idx="1">
                  <c:v>0.58333333333333337</c:v>
                </c:pt>
                <c:pt idx="2">
                  <c:v>0.66666666666666663</c:v>
                </c:pt>
                <c:pt idx="3">
                  <c:v>0.75</c:v>
                </c:pt>
                <c:pt idx="4">
                  <c:v>0.5</c:v>
                </c:pt>
                <c:pt idx="5">
                  <c:v>0.58333333333333337</c:v>
                </c:pt>
                <c:pt idx="6">
                  <c:v>0.66666666666666663</c:v>
                </c:pt>
                <c:pt idx="7">
                  <c:v>0.75</c:v>
                </c:pt>
                <c:pt idx="8">
                  <c:v>0.5</c:v>
                </c:pt>
                <c:pt idx="9">
                  <c:v>0.58333333333333337</c:v>
                </c:pt>
                <c:pt idx="10">
                  <c:v>0.66666666666666663</c:v>
                </c:pt>
                <c:pt idx="11">
                  <c:v>0.75</c:v>
                </c:pt>
                <c:pt idx="12">
                  <c:v>0.5</c:v>
                </c:pt>
                <c:pt idx="13">
                  <c:v>0.58333333333333337</c:v>
                </c:pt>
                <c:pt idx="14">
                  <c:v>0.66666666666666663</c:v>
                </c:pt>
                <c:pt idx="15">
                  <c:v>0.75</c:v>
                </c:pt>
                <c:pt idx="16">
                  <c:v>0.5</c:v>
                </c:pt>
                <c:pt idx="17">
                  <c:v>0.58333333333333337</c:v>
                </c:pt>
                <c:pt idx="18">
                  <c:v>0.66666666666666663</c:v>
                </c:pt>
                <c:pt idx="19">
                  <c:v>0.75</c:v>
                </c:pt>
                <c:pt idx="20">
                  <c:v>0.5</c:v>
                </c:pt>
                <c:pt idx="21">
                  <c:v>0.75</c:v>
                </c:pt>
              </c:numCache>
            </c:numRef>
          </c:cat>
          <c:val>
            <c:numRef>
              <c:f>Лист1!$B$2:$B$23</c:f>
              <c:numCache>
                <c:formatCode>0.0</c:formatCode>
                <c:ptCount val="22"/>
                <c:pt idx="0">
                  <c:v>70712452</c:v>
                </c:pt>
                <c:pt idx="1">
                  <c:v>70712453</c:v>
                </c:pt>
                <c:pt idx="2">
                  <c:v>70712454</c:v>
                </c:pt>
                <c:pt idx="3">
                  <c:v>70712455</c:v>
                </c:pt>
                <c:pt idx="4">
                  <c:v>70712456</c:v>
                </c:pt>
                <c:pt idx="5">
                  <c:v>70712457</c:v>
                </c:pt>
                <c:pt idx="6">
                  <c:v>70712458</c:v>
                </c:pt>
                <c:pt idx="7">
                  <c:v>70712459</c:v>
                </c:pt>
                <c:pt idx="8">
                  <c:v>70712460</c:v>
                </c:pt>
                <c:pt idx="9">
                  <c:v>70712461</c:v>
                </c:pt>
                <c:pt idx="10">
                  <c:v>70712462</c:v>
                </c:pt>
                <c:pt idx="11">
                  <c:v>70712463</c:v>
                </c:pt>
                <c:pt idx="12">
                  <c:v>70712464</c:v>
                </c:pt>
                <c:pt idx="13">
                  <c:v>70712465</c:v>
                </c:pt>
                <c:pt idx="14">
                  <c:v>70712466</c:v>
                </c:pt>
                <c:pt idx="15">
                  <c:v>70712467</c:v>
                </c:pt>
                <c:pt idx="16">
                  <c:v>70712468</c:v>
                </c:pt>
                <c:pt idx="17">
                  <c:v>70712469</c:v>
                </c:pt>
                <c:pt idx="18">
                  <c:v>70712470</c:v>
                </c:pt>
                <c:pt idx="19">
                  <c:v>70712471</c:v>
                </c:pt>
                <c:pt idx="20">
                  <c:v>70712472</c:v>
                </c:pt>
                <c:pt idx="21">
                  <c:v>70712473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FE-49C3-B3EE-A12C8F916E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9583912"/>
        <c:axId val="319584304"/>
      </c:lineChart>
      <c:catAx>
        <c:axId val="319583912"/>
        <c:scaling>
          <c:orientation val="minMax"/>
        </c:scaling>
        <c:delete val="0"/>
        <c:axPos val="b"/>
        <c:numFmt formatCode="h:mm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000" b="0">
                <a:latin typeface="Franklin Gothic Book" pitchFamily="34" charset="0"/>
              </a:defRPr>
            </a:pPr>
            <a:endParaRPr lang="ru-RU"/>
          </a:p>
        </c:txPr>
        <c:crossAx val="319584304"/>
        <c:crosses val="autoZero"/>
        <c:auto val="1"/>
        <c:lblAlgn val="ctr"/>
        <c:lblOffset val="100"/>
        <c:noMultiLvlLbl val="1"/>
      </c:catAx>
      <c:valAx>
        <c:axId val="319584304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one"/>
        <c:crossAx val="31958391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2347684024691714"/>
          <c:y val="6.699577238997978E-2"/>
          <c:w val="0.80487317648466405"/>
          <c:h val="0.11167409970320756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170308712137376E-2"/>
          <c:y val="0.18258176442219701"/>
          <c:w val="0.93982969128786265"/>
          <c:h val="0.5773499736336031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ТСН. Итоги (Тюменское время)</c:v>
                </c:pt>
              </c:strCache>
            </c:strRef>
          </c:tx>
          <c:spPr>
            <a:ln>
              <a:solidFill>
                <a:srgbClr val="009A70"/>
              </a:solidFill>
            </a:ln>
          </c:spPr>
          <c:marker>
            <c:symbol val="circle"/>
            <c:size val="7"/>
            <c:spPr>
              <a:solidFill>
                <a:srgbClr val="009A70"/>
              </a:solidFill>
              <a:ln>
                <a:solidFill>
                  <a:srgbClr val="009A7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/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Лист1!$A$2:$A$11</c:f>
              <c:numCache>
                <c:formatCode>h:mm</c:formatCode>
                <c:ptCount val="10"/>
                <c:pt idx="0">
                  <c:v>0.89583333333333337</c:v>
                </c:pt>
                <c:pt idx="1">
                  <c:v>2.0833333333333332E-2</c:v>
                </c:pt>
                <c:pt idx="2">
                  <c:v>0.89583333333333337</c:v>
                </c:pt>
                <c:pt idx="3">
                  <c:v>2.0833333333333332E-2</c:v>
                </c:pt>
                <c:pt idx="4">
                  <c:v>0.89583333333333337</c:v>
                </c:pt>
                <c:pt idx="5">
                  <c:v>2.0833333333333332E-2</c:v>
                </c:pt>
                <c:pt idx="6">
                  <c:v>0.89583333333333337</c:v>
                </c:pt>
                <c:pt idx="7">
                  <c:v>2.0833333333333332E-2</c:v>
                </c:pt>
                <c:pt idx="8">
                  <c:v>0.89583333333333337</c:v>
                </c:pt>
                <c:pt idx="9">
                  <c:v>2.0833333333333332E-2</c:v>
                </c:pt>
              </c:numCache>
            </c:num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70714253</c:v>
                </c:pt>
                <c:pt idx="1">
                  <c:v>70714254</c:v>
                </c:pt>
                <c:pt idx="2">
                  <c:v>70714255</c:v>
                </c:pt>
                <c:pt idx="3">
                  <c:v>70714256</c:v>
                </c:pt>
                <c:pt idx="4">
                  <c:v>70714257</c:v>
                </c:pt>
                <c:pt idx="5">
                  <c:v>70714258</c:v>
                </c:pt>
                <c:pt idx="6">
                  <c:v>70714259</c:v>
                </c:pt>
                <c:pt idx="7">
                  <c:v>70714260</c:v>
                </c:pt>
                <c:pt idx="8">
                  <c:v>70714261</c:v>
                </c:pt>
                <c:pt idx="9">
                  <c:v>70714262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F8-4AFA-801E-5759D382B6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9588616"/>
        <c:axId val="319589792"/>
      </c:lineChart>
      <c:catAx>
        <c:axId val="319588616"/>
        <c:scaling>
          <c:orientation val="minMax"/>
        </c:scaling>
        <c:delete val="0"/>
        <c:axPos val="b"/>
        <c:numFmt formatCode="h:mm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000" b="0">
                <a:latin typeface="Franklin Gothic Book" pitchFamily="34" charset="0"/>
              </a:defRPr>
            </a:pPr>
            <a:endParaRPr lang="ru-RU"/>
          </a:p>
        </c:txPr>
        <c:crossAx val="319589792"/>
        <c:crosses val="autoZero"/>
        <c:auto val="1"/>
        <c:lblAlgn val="ctr"/>
        <c:lblOffset val="100"/>
        <c:noMultiLvlLbl val="1"/>
      </c:catAx>
      <c:valAx>
        <c:axId val="3195897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31958861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170308712137376E-2"/>
          <c:y val="0.18258176442219701"/>
          <c:w val="0.93982969128786265"/>
          <c:h val="0.51016156934943691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ТСН. Итоги (Ладья)</c:v>
                </c:pt>
              </c:strCache>
            </c:strRef>
          </c:tx>
          <c:spPr>
            <a:ln>
              <a:solidFill>
                <a:srgbClr val="DB4227"/>
              </a:solidFill>
            </a:ln>
          </c:spPr>
          <c:marker>
            <c:symbol val="circle"/>
            <c:size val="7"/>
            <c:spPr>
              <a:solidFill>
                <a:srgbClr val="DB4227"/>
              </a:solidFill>
              <a:ln>
                <a:solidFill>
                  <a:srgbClr val="DB4227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/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Лист1!$A$2:$A$5</c:f>
              <c:numCache>
                <c:formatCode>h:mm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3.125E-2</c:v>
                </c:pt>
              </c:numCache>
            </c:numRef>
          </c:cat>
          <c:val>
            <c:numRef>
              <c:f>Лист1!$B$2:$B$5</c:f>
              <c:numCache>
                <c:formatCode>0.0</c:formatCode>
                <c:ptCount val="4"/>
                <c:pt idx="0">
                  <c:v>70712474</c:v>
                </c:pt>
                <c:pt idx="1">
                  <c:v>70712475</c:v>
                </c:pt>
                <c:pt idx="2">
                  <c:v>70712476</c:v>
                </c:pt>
                <c:pt idx="3">
                  <c:v>70712477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8B-493C-BBA4-4E35226AF8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9580384"/>
        <c:axId val="319586656"/>
      </c:lineChart>
      <c:catAx>
        <c:axId val="319580384"/>
        <c:scaling>
          <c:orientation val="minMax"/>
        </c:scaling>
        <c:delete val="0"/>
        <c:axPos val="b"/>
        <c:numFmt formatCode="h:mm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000" b="0">
                <a:latin typeface="Franklin Gothic Book" pitchFamily="34" charset="0"/>
              </a:defRPr>
            </a:pPr>
            <a:endParaRPr lang="ru-RU"/>
          </a:p>
        </c:txPr>
        <c:crossAx val="319586656"/>
        <c:crosses val="autoZero"/>
        <c:auto val="1"/>
        <c:lblAlgn val="ctr"/>
        <c:lblOffset val="100"/>
        <c:noMultiLvlLbl val="1"/>
      </c:catAx>
      <c:valAx>
        <c:axId val="319586656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one"/>
        <c:crossAx val="31958038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170308712137376E-2"/>
          <c:y val="0.18258176442219701"/>
          <c:w val="0.93982969128786265"/>
          <c:h val="0.5773499736336031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ПЕРВЫЙ КАНАЛ</c:v>
                </c:pt>
              </c:strCache>
            </c:strRef>
          </c:tx>
          <c:spPr>
            <a:ln>
              <a:solidFill>
                <a:srgbClr val="B50032">
                  <a:lumMod val="40000"/>
                  <a:lumOff val="60000"/>
                </a:srgbClr>
              </a:solidFill>
            </a:ln>
          </c:spPr>
          <c:marker>
            <c:symbol val="circle"/>
            <c:size val="7"/>
            <c:spPr>
              <a:solidFill>
                <a:srgbClr val="B50032">
                  <a:lumMod val="60000"/>
                  <a:lumOff val="40000"/>
                </a:srgbClr>
              </a:solidFill>
              <a:ln>
                <a:solidFill>
                  <a:sysClr val="window" lastClr="FFFFFF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/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Лист1!$A$2:$A$50</c:f>
              <c:numCache>
                <c:formatCode>General</c:formatCode>
                <c:ptCount val="49"/>
                <c:pt idx="0">
                  <c:v>70713328</c:v>
                </c:pt>
                <c:pt idx="1">
                  <c:v>70713329</c:v>
                </c:pt>
                <c:pt idx="2">
                  <c:v>70713330</c:v>
                </c:pt>
                <c:pt idx="3">
                  <c:v>70713331</c:v>
                </c:pt>
                <c:pt idx="4">
                  <c:v>70713332</c:v>
                </c:pt>
                <c:pt idx="5">
                  <c:v>70713333</c:v>
                </c:pt>
                <c:pt idx="6">
                  <c:v>70713334</c:v>
                </c:pt>
                <c:pt idx="7">
                  <c:v>70713335</c:v>
                </c:pt>
                <c:pt idx="8">
                  <c:v>70713336</c:v>
                </c:pt>
                <c:pt idx="9">
                  <c:v>70713337</c:v>
                </c:pt>
                <c:pt idx="10">
                  <c:v>70713338</c:v>
                </c:pt>
                <c:pt idx="11">
                  <c:v>70713339</c:v>
                </c:pt>
                <c:pt idx="12">
                  <c:v>70713340</c:v>
                </c:pt>
                <c:pt idx="13">
                  <c:v>70713341</c:v>
                </c:pt>
                <c:pt idx="14">
                  <c:v>70713342</c:v>
                </c:pt>
                <c:pt idx="15">
                  <c:v>70713343</c:v>
                </c:pt>
                <c:pt idx="16">
                  <c:v>70713344</c:v>
                </c:pt>
                <c:pt idx="17">
                  <c:v>70713345</c:v>
                </c:pt>
                <c:pt idx="18">
                  <c:v>70713346</c:v>
                </c:pt>
                <c:pt idx="19">
                  <c:v>70713347</c:v>
                </c:pt>
                <c:pt idx="20">
                  <c:v>70713348</c:v>
                </c:pt>
                <c:pt idx="21">
                  <c:v>70713349</c:v>
                </c:pt>
                <c:pt idx="22">
                  <c:v>70713350</c:v>
                </c:pt>
                <c:pt idx="23">
                  <c:v>70713351</c:v>
                </c:pt>
                <c:pt idx="24">
                  <c:v>70713352</c:v>
                </c:pt>
                <c:pt idx="25">
                  <c:v>70713353</c:v>
                </c:pt>
                <c:pt idx="26">
                  <c:v>70713354</c:v>
                </c:pt>
                <c:pt idx="27">
                  <c:v>70713355</c:v>
                </c:pt>
                <c:pt idx="28">
                  <c:v>70713356</c:v>
                </c:pt>
                <c:pt idx="29">
                  <c:v>70713357</c:v>
                </c:pt>
                <c:pt idx="30">
                  <c:v>70713358</c:v>
                </c:pt>
                <c:pt idx="31">
                  <c:v>70713359</c:v>
                </c:pt>
                <c:pt idx="32">
                  <c:v>70713360</c:v>
                </c:pt>
                <c:pt idx="33">
                  <c:v>70713361</c:v>
                </c:pt>
                <c:pt idx="34">
                  <c:v>70713362</c:v>
                </c:pt>
                <c:pt idx="35">
                  <c:v>70713363</c:v>
                </c:pt>
                <c:pt idx="36">
                  <c:v>70713364</c:v>
                </c:pt>
                <c:pt idx="37">
                  <c:v>70713365</c:v>
                </c:pt>
                <c:pt idx="38">
                  <c:v>70713366</c:v>
                </c:pt>
                <c:pt idx="39">
                  <c:v>70713367</c:v>
                </c:pt>
                <c:pt idx="40">
                  <c:v>70713368</c:v>
                </c:pt>
                <c:pt idx="41">
                  <c:v>70713369</c:v>
                </c:pt>
                <c:pt idx="42">
                  <c:v>70713370</c:v>
                </c:pt>
                <c:pt idx="43">
                  <c:v>70713371</c:v>
                </c:pt>
                <c:pt idx="44">
                  <c:v>70713372</c:v>
                </c:pt>
                <c:pt idx="45">
                  <c:v>70713373</c:v>
                </c:pt>
                <c:pt idx="46">
                  <c:v>70713374</c:v>
                </c:pt>
                <c:pt idx="47">
                  <c:v>70713375</c:v>
                </c:pt>
                <c:pt idx="48">
                  <c:v>70713376</c:v>
                </c:pt>
              </c:numCache>
            </c:numRef>
          </c:cat>
          <c:val>
            <c:numRef>
              <c:f>Лист1!$B$2:$B$50</c:f>
              <c:numCache>
                <c:formatCode>General</c:formatCode>
                <c:ptCount val="49"/>
                <c:pt idx="0">
                  <c:v>70713377</c:v>
                </c:pt>
                <c:pt idx="1">
                  <c:v>70713378</c:v>
                </c:pt>
                <c:pt idx="2">
                  <c:v>70713379</c:v>
                </c:pt>
                <c:pt idx="3">
                  <c:v>70713380</c:v>
                </c:pt>
                <c:pt idx="4">
                  <c:v>70713381</c:v>
                </c:pt>
                <c:pt idx="5">
                  <c:v>70713382</c:v>
                </c:pt>
                <c:pt idx="6">
                  <c:v>70713383</c:v>
                </c:pt>
                <c:pt idx="7">
                  <c:v>70713384</c:v>
                </c:pt>
                <c:pt idx="8">
                  <c:v>70713385</c:v>
                </c:pt>
                <c:pt idx="9">
                  <c:v>70713386</c:v>
                </c:pt>
                <c:pt idx="10">
                  <c:v>70713387</c:v>
                </c:pt>
                <c:pt idx="11">
                  <c:v>70713388</c:v>
                </c:pt>
                <c:pt idx="12">
                  <c:v>70713389</c:v>
                </c:pt>
                <c:pt idx="13">
                  <c:v>70713390</c:v>
                </c:pt>
                <c:pt idx="14">
                  <c:v>70713391</c:v>
                </c:pt>
                <c:pt idx="15">
                  <c:v>70713392</c:v>
                </c:pt>
                <c:pt idx="16">
                  <c:v>70713393</c:v>
                </c:pt>
                <c:pt idx="17">
                  <c:v>70713394</c:v>
                </c:pt>
                <c:pt idx="18">
                  <c:v>70713395</c:v>
                </c:pt>
                <c:pt idx="19">
                  <c:v>70713396</c:v>
                </c:pt>
                <c:pt idx="20">
                  <c:v>70713397</c:v>
                </c:pt>
                <c:pt idx="21">
                  <c:v>70713398</c:v>
                </c:pt>
                <c:pt idx="22">
                  <c:v>70713399</c:v>
                </c:pt>
                <c:pt idx="23">
                  <c:v>70713400</c:v>
                </c:pt>
                <c:pt idx="24">
                  <c:v>70713401</c:v>
                </c:pt>
                <c:pt idx="25">
                  <c:v>70713402</c:v>
                </c:pt>
                <c:pt idx="26">
                  <c:v>70713403</c:v>
                </c:pt>
                <c:pt idx="27">
                  <c:v>70713404</c:v>
                </c:pt>
                <c:pt idx="28">
                  <c:v>70713405</c:v>
                </c:pt>
                <c:pt idx="29">
                  <c:v>70713406</c:v>
                </c:pt>
                <c:pt idx="30">
                  <c:v>70713407</c:v>
                </c:pt>
                <c:pt idx="31">
                  <c:v>70713408</c:v>
                </c:pt>
                <c:pt idx="32">
                  <c:v>70713409</c:v>
                </c:pt>
                <c:pt idx="33">
                  <c:v>70713410</c:v>
                </c:pt>
                <c:pt idx="34">
                  <c:v>70713411</c:v>
                </c:pt>
                <c:pt idx="35">
                  <c:v>70713412</c:v>
                </c:pt>
                <c:pt idx="36">
                  <c:v>70713413</c:v>
                </c:pt>
                <c:pt idx="37">
                  <c:v>70713414</c:v>
                </c:pt>
                <c:pt idx="38">
                  <c:v>70713415</c:v>
                </c:pt>
                <c:pt idx="39">
                  <c:v>70713416</c:v>
                </c:pt>
                <c:pt idx="40">
                  <c:v>70713417</c:v>
                </c:pt>
                <c:pt idx="41">
                  <c:v>70713418</c:v>
                </c:pt>
                <c:pt idx="42">
                  <c:v>70713419</c:v>
                </c:pt>
                <c:pt idx="43">
                  <c:v>70713420</c:v>
                </c:pt>
                <c:pt idx="44">
                  <c:v>70713421</c:v>
                </c:pt>
                <c:pt idx="45">
                  <c:v>70713422</c:v>
                </c:pt>
                <c:pt idx="46">
                  <c:v>70713423</c:v>
                </c:pt>
                <c:pt idx="47">
                  <c:v>70713424</c:v>
                </c:pt>
                <c:pt idx="48">
                  <c:v>70713425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07-4099-AB74-25116656B5A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НТВ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Лист1!$A$2:$A$50</c:f>
              <c:numCache>
                <c:formatCode>General</c:formatCode>
                <c:ptCount val="49"/>
                <c:pt idx="0">
                  <c:v>70713328</c:v>
                </c:pt>
                <c:pt idx="1">
                  <c:v>70713329</c:v>
                </c:pt>
                <c:pt idx="2">
                  <c:v>70713330</c:v>
                </c:pt>
                <c:pt idx="3">
                  <c:v>70713331</c:v>
                </c:pt>
                <c:pt idx="4">
                  <c:v>70713332</c:v>
                </c:pt>
                <c:pt idx="5">
                  <c:v>70713333</c:v>
                </c:pt>
                <c:pt idx="6">
                  <c:v>70713334</c:v>
                </c:pt>
                <c:pt idx="7">
                  <c:v>70713335</c:v>
                </c:pt>
                <c:pt idx="8">
                  <c:v>70713336</c:v>
                </c:pt>
                <c:pt idx="9">
                  <c:v>70713337</c:v>
                </c:pt>
                <c:pt idx="10">
                  <c:v>70713338</c:v>
                </c:pt>
                <c:pt idx="11">
                  <c:v>70713339</c:v>
                </c:pt>
                <c:pt idx="12">
                  <c:v>70713340</c:v>
                </c:pt>
                <c:pt idx="13">
                  <c:v>70713341</c:v>
                </c:pt>
                <c:pt idx="14">
                  <c:v>70713342</c:v>
                </c:pt>
                <c:pt idx="15">
                  <c:v>70713343</c:v>
                </c:pt>
                <c:pt idx="16">
                  <c:v>70713344</c:v>
                </c:pt>
                <c:pt idx="17">
                  <c:v>70713345</c:v>
                </c:pt>
                <c:pt idx="18">
                  <c:v>70713346</c:v>
                </c:pt>
                <c:pt idx="19">
                  <c:v>70713347</c:v>
                </c:pt>
                <c:pt idx="20">
                  <c:v>70713348</c:v>
                </c:pt>
                <c:pt idx="21">
                  <c:v>70713349</c:v>
                </c:pt>
                <c:pt idx="22">
                  <c:v>70713350</c:v>
                </c:pt>
                <c:pt idx="23">
                  <c:v>70713351</c:v>
                </c:pt>
                <c:pt idx="24">
                  <c:v>70713352</c:v>
                </c:pt>
                <c:pt idx="25">
                  <c:v>70713353</c:v>
                </c:pt>
                <c:pt idx="26">
                  <c:v>70713354</c:v>
                </c:pt>
                <c:pt idx="27">
                  <c:v>70713355</c:v>
                </c:pt>
                <c:pt idx="28">
                  <c:v>70713356</c:v>
                </c:pt>
                <c:pt idx="29">
                  <c:v>70713357</c:v>
                </c:pt>
                <c:pt idx="30">
                  <c:v>70713358</c:v>
                </c:pt>
                <c:pt idx="31">
                  <c:v>70713359</c:v>
                </c:pt>
                <c:pt idx="32">
                  <c:v>70713360</c:v>
                </c:pt>
                <c:pt idx="33">
                  <c:v>70713361</c:v>
                </c:pt>
                <c:pt idx="34">
                  <c:v>70713362</c:v>
                </c:pt>
                <c:pt idx="35">
                  <c:v>70713363</c:v>
                </c:pt>
                <c:pt idx="36">
                  <c:v>70713364</c:v>
                </c:pt>
                <c:pt idx="37">
                  <c:v>70713365</c:v>
                </c:pt>
                <c:pt idx="38">
                  <c:v>70713366</c:v>
                </c:pt>
                <c:pt idx="39">
                  <c:v>70713367</c:v>
                </c:pt>
                <c:pt idx="40">
                  <c:v>70713368</c:v>
                </c:pt>
                <c:pt idx="41">
                  <c:v>70713369</c:v>
                </c:pt>
                <c:pt idx="42">
                  <c:v>70713370</c:v>
                </c:pt>
                <c:pt idx="43">
                  <c:v>70713371</c:v>
                </c:pt>
                <c:pt idx="44">
                  <c:v>70713372</c:v>
                </c:pt>
                <c:pt idx="45">
                  <c:v>70713373</c:v>
                </c:pt>
                <c:pt idx="46">
                  <c:v>70713374</c:v>
                </c:pt>
                <c:pt idx="47">
                  <c:v>70713375</c:v>
                </c:pt>
                <c:pt idx="48">
                  <c:v>70713376</c:v>
                </c:pt>
              </c:numCache>
            </c:numRef>
          </c:cat>
          <c:val>
            <c:numRef>
              <c:f>Лист1!$C$2:$C$50</c:f>
              <c:numCache>
                <c:formatCode>0</c:formatCode>
                <c:ptCount val="49"/>
                <c:pt idx="0">
                  <c:v>70713426</c:v>
                </c:pt>
                <c:pt idx="1">
                  <c:v>70713427</c:v>
                </c:pt>
                <c:pt idx="2">
                  <c:v>70713428</c:v>
                </c:pt>
                <c:pt idx="3">
                  <c:v>70713429</c:v>
                </c:pt>
                <c:pt idx="4">
                  <c:v>70713430</c:v>
                </c:pt>
                <c:pt idx="5">
                  <c:v>70713431</c:v>
                </c:pt>
                <c:pt idx="6">
                  <c:v>70713432</c:v>
                </c:pt>
                <c:pt idx="7">
                  <c:v>70713433</c:v>
                </c:pt>
                <c:pt idx="8">
                  <c:v>70713434</c:v>
                </c:pt>
                <c:pt idx="9">
                  <c:v>70713435</c:v>
                </c:pt>
                <c:pt idx="10">
                  <c:v>70713436</c:v>
                </c:pt>
                <c:pt idx="11">
                  <c:v>70713437</c:v>
                </c:pt>
                <c:pt idx="12">
                  <c:v>70713438</c:v>
                </c:pt>
                <c:pt idx="13">
                  <c:v>70713439</c:v>
                </c:pt>
                <c:pt idx="14">
                  <c:v>70713440</c:v>
                </c:pt>
                <c:pt idx="15">
                  <c:v>70713441</c:v>
                </c:pt>
                <c:pt idx="16">
                  <c:v>70713442</c:v>
                </c:pt>
                <c:pt idx="17">
                  <c:v>70713443</c:v>
                </c:pt>
                <c:pt idx="18">
                  <c:v>70713444</c:v>
                </c:pt>
                <c:pt idx="19">
                  <c:v>70713445</c:v>
                </c:pt>
                <c:pt idx="20">
                  <c:v>70713446</c:v>
                </c:pt>
                <c:pt idx="21">
                  <c:v>70713447</c:v>
                </c:pt>
                <c:pt idx="22">
                  <c:v>70713448</c:v>
                </c:pt>
                <c:pt idx="23">
                  <c:v>70713449</c:v>
                </c:pt>
                <c:pt idx="24">
                  <c:v>70713450</c:v>
                </c:pt>
                <c:pt idx="25">
                  <c:v>70713451</c:v>
                </c:pt>
                <c:pt idx="26">
                  <c:v>70713452</c:v>
                </c:pt>
                <c:pt idx="27">
                  <c:v>70713453</c:v>
                </c:pt>
                <c:pt idx="28">
                  <c:v>70713454</c:v>
                </c:pt>
                <c:pt idx="29">
                  <c:v>70713455</c:v>
                </c:pt>
                <c:pt idx="30">
                  <c:v>70713456</c:v>
                </c:pt>
                <c:pt idx="31">
                  <c:v>70713457</c:v>
                </c:pt>
                <c:pt idx="32">
                  <c:v>70713458</c:v>
                </c:pt>
                <c:pt idx="33">
                  <c:v>70713459</c:v>
                </c:pt>
                <c:pt idx="34">
                  <c:v>70713460</c:v>
                </c:pt>
                <c:pt idx="35">
                  <c:v>70713461</c:v>
                </c:pt>
                <c:pt idx="36">
                  <c:v>70713462</c:v>
                </c:pt>
                <c:pt idx="37">
                  <c:v>70713463</c:v>
                </c:pt>
                <c:pt idx="38">
                  <c:v>70713464</c:v>
                </c:pt>
                <c:pt idx="39">
                  <c:v>70713465</c:v>
                </c:pt>
                <c:pt idx="40">
                  <c:v>70713466</c:v>
                </c:pt>
                <c:pt idx="41">
                  <c:v>70713467</c:v>
                </c:pt>
                <c:pt idx="42">
                  <c:v>70713468</c:v>
                </c:pt>
                <c:pt idx="43">
                  <c:v>70713469</c:v>
                </c:pt>
                <c:pt idx="44">
                  <c:v>70713470</c:v>
                </c:pt>
                <c:pt idx="45">
                  <c:v>70713471</c:v>
                </c:pt>
                <c:pt idx="46">
                  <c:v>70713472</c:v>
                </c:pt>
                <c:pt idx="47">
                  <c:v>70713473</c:v>
                </c:pt>
                <c:pt idx="48">
                  <c:v>70713474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07-4099-AB74-25116656B5A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РОССИЯ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Лист1!$A$2:$A$50</c:f>
              <c:numCache>
                <c:formatCode>General</c:formatCode>
                <c:ptCount val="49"/>
                <c:pt idx="0">
                  <c:v>70713328</c:v>
                </c:pt>
                <c:pt idx="1">
                  <c:v>70713329</c:v>
                </c:pt>
                <c:pt idx="2">
                  <c:v>70713330</c:v>
                </c:pt>
                <c:pt idx="3">
                  <c:v>70713331</c:v>
                </c:pt>
                <c:pt idx="4">
                  <c:v>70713332</c:v>
                </c:pt>
                <c:pt idx="5">
                  <c:v>70713333</c:v>
                </c:pt>
                <c:pt idx="6">
                  <c:v>70713334</c:v>
                </c:pt>
                <c:pt idx="7">
                  <c:v>70713335</c:v>
                </c:pt>
                <c:pt idx="8">
                  <c:v>70713336</c:v>
                </c:pt>
                <c:pt idx="9">
                  <c:v>70713337</c:v>
                </c:pt>
                <c:pt idx="10">
                  <c:v>70713338</c:v>
                </c:pt>
                <c:pt idx="11">
                  <c:v>70713339</c:v>
                </c:pt>
                <c:pt idx="12">
                  <c:v>70713340</c:v>
                </c:pt>
                <c:pt idx="13">
                  <c:v>70713341</c:v>
                </c:pt>
                <c:pt idx="14">
                  <c:v>70713342</c:v>
                </c:pt>
                <c:pt idx="15">
                  <c:v>70713343</c:v>
                </c:pt>
                <c:pt idx="16">
                  <c:v>70713344</c:v>
                </c:pt>
                <c:pt idx="17">
                  <c:v>70713345</c:v>
                </c:pt>
                <c:pt idx="18">
                  <c:v>70713346</c:v>
                </c:pt>
                <c:pt idx="19">
                  <c:v>70713347</c:v>
                </c:pt>
                <c:pt idx="20">
                  <c:v>70713348</c:v>
                </c:pt>
                <c:pt idx="21">
                  <c:v>70713349</c:v>
                </c:pt>
                <c:pt idx="22">
                  <c:v>70713350</c:v>
                </c:pt>
                <c:pt idx="23">
                  <c:v>70713351</c:v>
                </c:pt>
                <c:pt idx="24">
                  <c:v>70713352</c:v>
                </c:pt>
                <c:pt idx="25">
                  <c:v>70713353</c:v>
                </c:pt>
                <c:pt idx="26">
                  <c:v>70713354</c:v>
                </c:pt>
                <c:pt idx="27">
                  <c:v>70713355</c:v>
                </c:pt>
                <c:pt idx="28">
                  <c:v>70713356</c:v>
                </c:pt>
                <c:pt idx="29">
                  <c:v>70713357</c:v>
                </c:pt>
                <c:pt idx="30">
                  <c:v>70713358</c:v>
                </c:pt>
                <c:pt idx="31">
                  <c:v>70713359</c:v>
                </c:pt>
                <c:pt idx="32">
                  <c:v>70713360</c:v>
                </c:pt>
                <c:pt idx="33">
                  <c:v>70713361</c:v>
                </c:pt>
                <c:pt idx="34">
                  <c:v>70713362</c:v>
                </c:pt>
                <c:pt idx="35">
                  <c:v>70713363</c:v>
                </c:pt>
                <c:pt idx="36">
                  <c:v>70713364</c:v>
                </c:pt>
                <c:pt idx="37">
                  <c:v>70713365</c:v>
                </c:pt>
                <c:pt idx="38">
                  <c:v>70713366</c:v>
                </c:pt>
                <c:pt idx="39">
                  <c:v>70713367</c:v>
                </c:pt>
                <c:pt idx="40">
                  <c:v>70713368</c:v>
                </c:pt>
                <c:pt idx="41">
                  <c:v>70713369</c:v>
                </c:pt>
                <c:pt idx="42">
                  <c:v>70713370</c:v>
                </c:pt>
                <c:pt idx="43">
                  <c:v>70713371</c:v>
                </c:pt>
                <c:pt idx="44">
                  <c:v>70713372</c:v>
                </c:pt>
                <c:pt idx="45">
                  <c:v>70713373</c:v>
                </c:pt>
                <c:pt idx="46">
                  <c:v>70713374</c:v>
                </c:pt>
                <c:pt idx="47">
                  <c:v>70713375</c:v>
                </c:pt>
                <c:pt idx="48">
                  <c:v>70713376</c:v>
                </c:pt>
              </c:numCache>
            </c:numRef>
          </c:cat>
          <c:val>
            <c:numRef>
              <c:f>Лист1!$D$2:$D$50</c:f>
              <c:numCache>
                <c:formatCode>0</c:formatCode>
                <c:ptCount val="49"/>
                <c:pt idx="0">
                  <c:v>70713475</c:v>
                </c:pt>
                <c:pt idx="1">
                  <c:v>70713476</c:v>
                </c:pt>
                <c:pt idx="2">
                  <c:v>70713477</c:v>
                </c:pt>
                <c:pt idx="3">
                  <c:v>70713478</c:v>
                </c:pt>
                <c:pt idx="4">
                  <c:v>70713479</c:v>
                </c:pt>
                <c:pt idx="5">
                  <c:v>70713480</c:v>
                </c:pt>
                <c:pt idx="6">
                  <c:v>70713481</c:v>
                </c:pt>
                <c:pt idx="7">
                  <c:v>70713482</c:v>
                </c:pt>
                <c:pt idx="8">
                  <c:v>70713483</c:v>
                </c:pt>
                <c:pt idx="9">
                  <c:v>70713484</c:v>
                </c:pt>
                <c:pt idx="10">
                  <c:v>70713485</c:v>
                </c:pt>
                <c:pt idx="11">
                  <c:v>70713486</c:v>
                </c:pt>
                <c:pt idx="12">
                  <c:v>70713487</c:v>
                </c:pt>
                <c:pt idx="13">
                  <c:v>70713488</c:v>
                </c:pt>
                <c:pt idx="14">
                  <c:v>70713489</c:v>
                </c:pt>
                <c:pt idx="15">
                  <c:v>70713490</c:v>
                </c:pt>
                <c:pt idx="16">
                  <c:v>70713491</c:v>
                </c:pt>
                <c:pt idx="17">
                  <c:v>70713492</c:v>
                </c:pt>
                <c:pt idx="18">
                  <c:v>70713493</c:v>
                </c:pt>
                <c:pt idx="19">
                  <c:v>70713494</c:v>
                </c:pt>
                <c:pt idx="20">
                  <c:v>70713495</c:v>
                </c:pt>
                <c:pt idx="21">
                  <c:v>70713496</c:v>
                </c:pt>
                <c:pt idx="22">
                  <c:v>70713497</c:v>
                </c:pt>
                <c:pt idx="23">
                  <c:v>70713498</c:v>
                </c:pt>
                <c:pt idx="24">
                  <c:v>70713499</c:v>
                </c:pt>
                <c:pt idx="25">
                  <c:v>70713500</c:v>
                </c:pt>
                <c:pt idx="26">
                  <c:v>70713501</c:v>
                </c:pt>
                <c:pt idx="27">
                  <c:v>70713502</c:v>
                </c:pt>
                <c:pt idx="28">
                  <c:v>70713503</c:v>
                </c:pt>
                <c:pt idx="29">
                  <c:v>70713504</c:v>
                </c:pt>
                <c:pt idx="30">
                  <c:v>70713505</c:v>
                </c:pt>
                <c:pt idx="31">
                  <c:v>70713506</c:v>
                </c:pt>
                <c:pt idx="32">
                  <c:v>70713507</c:v>
                </c:pt>
                <c:pt idx="33">
                  <c:v>70713508</c:v>
                </c:pt>
                <c:pt idx="34">
                  <c:v>70713509</c:v>
                </c:pt>
                <c:pt idx="35">
                  <c:v>70713510</c:v>
                </c:pt>
                <c:pt idx="36">
                  <c:v>70713511</c:v>
                </c:pt>
                <c:pt idx="37">
                  <c:v>70713512</c:v>
                </c:pt>
                <c:pt idx="38">
                  <c:v>70713513</c:v>
                </c:pt>
                <c:pt idx="39">
                  <c:v>70713514</c:v>
                </c:pt>
                <c:pt idx="40">
                  <c:v>70713515</c:v>
                </c:pt>
                <c:pt idx="41">
                  <c:v>70713516</c:v>
                </c:pt>
                <c:pt idx="42">
                  <c:v>70713517</c:v>
                </c:pt>
                <c:pt idx="43">
                  <c:v>70713518</c:v>
                </c:pt>
                <c:pt idx="44">
                  <c:v>70713519</c:v>
                </c:pt>
                <c:pt idx="45">
                  <c:v>70713520</c:v>
                </c:pt>
                <c:pt idx="46">
                  <c:v>70713521</c:v>
                </c:pt>
                <c:pt idx="47">
                  <c:v>70713522</c:v>
                </c:pt>
                <c:pt idx="48">
                  <c:v>70713523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07-4099-AB74-25116656B5A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ТНТ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Лист1!$A$2:$A$50</c:f>
              <c:numCache>
                <c:formatCode>General</c:formatCode>
                <c:ptCount val="49"/>
                <c:pt idx="0">
                  <c:v>70713328</c:v>
                </c:pt>
                <c:pt idx="1">
                  <c:v>70713329</c:v>
                </c:pt>
                <c:pt idx="2">
                  <c:v>70713330</c:v>
                </c:pt>
                <c:pt idx="3">
                  <c:v>70713331</c:v>
                </c:pt>
                <c:pt idx="4">
                  <c:v>70713332</c:v>
                </c:pt>
                <c:pt idx="5">
                  <c:v>70713333</c:v>
                </c:pt>
                <c:pt idx="6">
                  <c:v>70713334</c:v>
                </c:pt>
                <c:pt idx="7">
                  <c:v>70713335</c:v>
                </c:pt>
                <c:pt idx="8">
                  <c:v>70713336</c:v>
                </c:pt>
                <c:pt idx="9">
                  <c:v>70713337</c:v>
                </c:pt>
                <c:pt idx="10">
                  <c:v>70713338</c:v>
                </c:pt>
                <c:pt idx="11">
                  <c:v>70713339</c:v>
                </c:pt>
                <c:pt idx="12">
                  <c:v>70713340</c:v>
                </c:pt>
                <c:pt idx="13">
                  <c:v>70713341</c:v>
                </c:pt>
                <c:pt idx="14">
                  <c:v>70713342</c:v>
                </c:pt>
                <c:pt idx="15">
                  <c:v>70713343</c:v>
                </c:pt>
                <c:pt idx="16">
                  <c:v>70713344</c:v>
                </c:pt>
                <c:pt idx="17">
                  <c:v>70713345</c:v>
                </c:pt>
                <c:pt idx="18">
                  <c:v>70713346</c:v>
                </c:pt>
                <c:pt idx="19">
                  <c:v>70713347</c:v>
                </c:pt>
                <c:pt idx="20">
                  <c:v>70713348</c:v>
                </c:pt>
                <c:pt idx="21">
                  <c:v>70713349</c:v>
                </c:pt>
                <c:pt idx="22">
                  <c:v>70713350</c:v>
                </c:pt>
                <c:pt idx="23">
                  <c:v>70713351</c:v>
                </c:pt>
                <c:pt idx="24">
                  <c:v>70713352</c:v>
                </c:pt>
                <c:pt idx="25">
                  <c:v>70713353</c:v>
                </c:pt>
                <c:pt idx="26">
                  <c:v>70713354</c:v>
                </c:pt>
                <c:pt idx="27">
                  <c:v>70713355</c:v>
                </c:pt>
                <c:pt idx="28">
                  <c:v>70713356</c:v>
                </c:pt>
                <c:pt idx="29">
                  <c:v>70713357</c:v>
                </c:pt>
                <c:pt idx="30">
                  <c:v>70713358</c:v>
                </c:pt>
                <c:pt idx="31">
                  <c:v>70713359</c:v>
                </c:pt>
                <c:pt idx="32">
                  <c:v>70713360</c:v>
                </c:pt>
                <c:pt idx="33">
                  <c:v>70713361</c:v>
                </c:pt>
                <c:pt idx="34">
                  <c:v>70713362</c:v>
                </c:pt>
                <c:pt idx="35">
                  <c:v>70713363</c:v>
                </c:pt>
                <c:pt idx="36">
                  <c:v>70713364</c:v>
                </c:pt>
                <c:pt idx="37">
                  <c:v>70713365</c:v>
                </c:pt>
                <c:pt idx="38">
                  <c:v>70713366</c:v>
                </c:pt>
                <c:pt idx="39">
                  <c:v>70713367</c:v>
                </c:pt>
                <c:pt idx="40">
                  <c:v>70713368</c:v>
                </c:pt>
                <c:pt idx="41">
                  <c:v>70713369</c:v>
                </c:pt>
                <c:pt idx="42">
                  <c:v>70713370</c:v>
                </c:pt>
                <c:pt idx="43">
                  <c:v>70713371</c:v>
                </c:pt>
                <c:pt idx="44">
                  <c:v>70713372</c:v>
                </c:pt>
                <c:pt idx="45">
                  <c:v>70713373</c:v>
                </c:pt>
                <c:pt idx="46">
                  <c:v>70713374</c:v>
                </c:pt>
                <c:pt idx="47">
                  <c:v>70713375</c:v>
                </c:pt>
                <c:pt idx="48">
                  <c:v>70713376</c:v>
                </c:pt>
              </c:numCache>
            </c:numRef>
          </c:cat>
          <c:val>
            <c:numRef>
              <c:f>Лист1!$E$2:$E$50</c:f>
              <c:numCache>
                <c:formatCode>0</c:formatCode>
                <c:ptCount val="49"/>
                <c:pt idx="0">
                  <c:v>70713524</c:v>
                </c:pt>
                <c:pt idx="1">
                  <c:v>70713525</c:v>
                </c:pt>
                <c:pt idx="2">
                  <c:v>70713526</c:v>
                </c:pt>
                <c:pt idx="3">
                  <c:v>70713527</c:v>
                </c:pt>
                <c:pt idx="4">
                  <c:v>70713528</c:v>
                </c:pt>
                <c:pt idx="5">
                  <c:v>70713529</c:v>
                </c:pt>
                <c:pt idx="6">
                  <c:v>70713530</c:v>
                </c:pt>
                <c:pt idx="7">
                  <c:v>70713531</c:v>
                </c:pt>
                <c:pt idx="8">
                  <c:v>70713532</c:v>
                </c:pt>
                <c:pt idx="9">
                  <c:v>70713533</c:v>
                </c:pt>
                <c:pt idx="10">
                  <c:v>70713534</c:v>
                </c:pt>
                <c:pt idx="11">
                  <c:v>70713535</c:v>
                </c:pt>
                <c:pt idx="12">
                  <c:v>70713536</c:v>
                </c:pt>
                <c:pt idx="13">
                  <c:v>70713537</c:v>
                </c:pt>
                <c:pt idx="14">
                  <c:v>70713538</c:v>
                </c:pt>
                <c:pt idx="15">
                  <c:v>70713539</c:v>
                </c:pt>
                <c:pt idx="16">
                  <c:v>70713540</c:v>
                </c:pt>
                <c:pt idx="17">
                  <c:v>70713541</c:v>
                </c:pt>
                <c:pt idx="18">
                  <c:v>70713542</c:v>
                </c:pt>
                <c:pt idx="19">
                  <c:v>70713543</c:v>
                </c:pt>
                <c:pt idx="20">
                  <c:v>70713544</c:v>
                </c:pt>
                <c:pt idx="21">
                  <c:v>70713545</c:v>
                </c:pt>
                <c:pt idx="22">
                  <c:v>70713546</c:v>
                </c:pt>
                <c:pt idx="23">
                  <c:v>70713547</c:v>
                </c:pt>
                <c:pt idx="24">
                  <c:v>70713548</c:v>
                </c:pt>
                <c:pt idx="25">
                  <c:v>70713549</c:v>
                </c:pt>
                <c:pt idx="26">
                  <c:v>70713550</c:v>
                </c:pt>
                <c:pt idx="27">
                  <c:v>70713551</c:v>
                </c:pt>
                <c:pt idx="28">
                  <c:v>70713552</c:v>
                </c:pt>
                <c:pt idx="29">
                  <c:v>70713553</c:v>
                </c:pt>
                <c:pt idx="30">
                  <c:v>70713554</c:v>
                </c:pt>
                <c:pt idx="31">
                  <c:v>70713555</c:v>
                </c:pt>
                <c:pt idx="32">
                  <c:v>70713556</c:v>
                </c:pt>
                <c:pt idx="33">
                  <c:v>70713557</c:v>
                </c:pt>
                <c:pt idx="34">
                  <c:v>70713558</c:v>
                </c:pt>
                <c:pt idx="35">
                  <c:v>70713559</c:v>
                </c:pt>
                <c:pt idx="36">
                  <c:v>70713560</c:v>
                </c:pt>
                <c:pt idx="37">
                  <c:v>70713561</c:v>
                </c:pt>
                <c:pt idx="38">
                  <c:v>70713562</c:v>
                </c:pt>
                <c:pt idx="39">
                  <c:v>70713563</c:v>
                </c:pt>
                <c:pt idx="40">
                  <c:v>70713564</c:v>
                </c:pt>
                <c:pt idx="41">
                  <c:v>70713565</c:v>
                </c:pt>
                <c:pt idx="42">
                  <c:v>70713566</c:v>
                </c:pt>
                <c:pt idx="43">
                  <c:v>70713567</c:v>
                </c:pt>
                <c:pt idx="44">
                  <c:v>70713568</c:v>
                </c:pt>
                <c:pt idx="45">
                  <c:v>70713569</c:v>
                </c:pt>
                <c:pt idx="46">
                  <c:v>70713570</c:v>
                </c:pt>
                <c:pt idx="47">
                  <c:v>70713571</c:v>
                </c:pt>
                <c:pt idx="48">
                  <c:v>70713572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07-4099-AB74-25116656B5AA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СТС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Лист1!$A$2:$A$50</c:f>
              <c:numCache>
                <c:formatCode>General</c:formatCode>
                <c:ptCount val="49"/>
                <c:pt idx="0">
                  <c:v>70713328</c:v>
                </c:pt>
                <c:pt idx="1">
                  <c:v>70713329</c:v>
                </c:pt>
                <c:pt idx="2">
                  <c:v>70713330</c:v>
                </c:pt>
                <c:pt idx="3">
                  <c:v>70713331</c:v>
                </c:pt>
                <c:pt idx="4">
                  <c:v>70713332</c:v>
                </c:pt>
                <c:pt idx="5">
                  <c:v>70713333</c:v>
                </c:pt>
                <c:pt idx="6">
                  <c:v>70713334</c:v>
                </c:pt>
                <c:pt idx="7">
                  <c:v>70713335</c:v>
                </c:pt>
                <c:pt idx="8">
                  <c:v>70713336</c:v>
                </c:pt>
                <c:pt idx="9">
                  <c:v>70713337</c:v>
                </c:pt>
                <c:pt idx="10">
                  <c:v>70713338</c:v>
                </c:pt>
                <c:pt idx="11">
                  <c:v>70713339</c:v>
                </c:pt>
                <c:pt idx="12">
                  <c:v>70713340</c:v>
                </c:pt>
                <c:pt idx="13">
                  <c:v>70713341</c:v>
                </c:pt>
                <c:pt idx="14">
                  <c:v>70713342</c:v>
                </c:pt>
                <c:pt idx="15">
                  <c:v>70713343</c:v>
                </c:pt>
                <c:pt idx="16">
                  <c:v>70713344</c:v>
                </c:pt>
                <c:pt idx="17">
                  <c:v>70713345</c:v>
                </c:pt>
                <c:pt idx="18">
                  <c:v>70713346</c:v>
                </c:pt>
                <c:pt idx="19">
                  <c:v>70713347</c:v>
                </c:pt>
                <c:pt idx="20">
                  <c:v>70713348</c:v>
                </c:pt>
                <c:pt idx="21">
                  <c:v>70713349</c:v>
                </c:pt>
                <c:pt idx="22">
                  <c:v>70713350</c:v>
                </c:pt>
                <c:pt idx="23">
                  <c:v>70713351</c:v>
                </c:pt>
                <c:pt idx="24">
                  <c:v>70713352</c:v>
                </c:pt>
                <c:pt idx="25">
                  <c:v>70713353</c:v>
                </c:pt>
                <c:pt idx="26">
                  <c:v>70713354</c:v>
                </c:pt>
                <c:pt idx="27">
                  <c:v>70713355</c:v>
                </c:pt>
                <c:pt idx="28">
                  <c:v>70713356</c:v>
                </c:pt>
                <c:pt idx="29">
                  <c:v>70713357</c:v>
                </c:pt>
                <c:pt idx="30">
                  <c:v>70713358</c:v>
                </c:pt>
                <c:pt idx="31">
                  <c:v>70713359</c:v>
                </c:pt>
                <c:pt idx="32">
                  <c:v>70713360</c:v>
                </c:pt>
                <c:pt idx="33">
                  <c:v>70713361</c:v>
                </c:pt>
                <c:pt idx="34">
                  <c:v>70713362</c:v>
                </c:pt>
                <c:pt idx="35">
                  <c:v>70713363</c:v>
                </c:pt>
                <c:pt idx="36">
                  <c:v>70713364</c:v>
                </c:pt>
                <c:pt idx="37">
                  <c:v>70713365</c:v>
                </c:pt>
                <c:pt idx="38">
                  <c:v>70713366</c:v>
                </c:pt>
                <c:pt idx="39">
                  <c:v>70713367</c:v>
                </c:pt>
                <c:pt idx="40">
                  <c:v>70713368</c:v>
                </c:pt>
                <c:pt idx="41">
                  <c:v>70713369</c:v>
                </c:pt>
                <c:pt idx="42">
                  <c:v>70713370</c:v>
                </c:pt>
                <c:pt idx="43">
                  <c:v>70713371</c:v>
                </c:pt>
                <c:pt idx="44">
                  <c:v>70713372</c:v>
                </c:pt>
                <c:pt idx="45">
                  <c:v>70713373</c:v>
                </c:pt>
                <c:pt idx="46">
                  <c:v>70713374</c:v>
                </c:pt>
                <c:pt idx="47">
                  <c:v>70713375</c:v>
                </c:pt>
                <c:pt idx="48">
                  <c:v>70713376</c:v>
                </c:pt>
              </c:numCache>
            </c:numRef>
          </c:cat>
          <c:val>
            <c:numRef>
              <c:f>Лист1!$F$2:$F$50</c:f>
              <c:numCache>
                <c:formatCode>0</c:formatCode>
                <c:ptCount val="49"/>
                <c:pt idx="0">
                  <c:v>70713573</c:v>
                </c:pt>
                <c:pt idx="1">
                  <c:v>70713574</c:v>
                </c:pt>
                <c:pt idx="2">
                  <c:v>70713575</c:v>
                </c:pt>
                <c:pt idx="3">
                  <c:v>70713576</c:v>
                </c:pt>
                <c:pt idx="4">
                  <c:v>70713577</c:v>
                </c:pt>
                <c:pt idx="5">
                  <c:v>70713578</c:v>
                </c:pt>
                <c:pt idx="6">
                  <c:v>70713579</c:v>
                </c:pt>
                <c:pt idx="7">
                  <c:v>70713580</c:v>
                </c:pt>
                <c:pt idx="8">
                  <c:v>70713581</c:v>
                </c:pt>
                <c:pt idx="9">
                  <c:v>70713582</c:v>
                </c:pt>
                <c:pt idx="10">
                  <c:v>70713583</c:v>
                </c:pt>
                <c:pt idx="11">
                  <c:v>70713584</c:v>
                </c:pt>
                <c:pt idx="12">
                  <c:v>70713585</c:v>
                </c:pt>
                <c:pt idx="13">
                  <c:v>70713586</c:v>
                </c:pt>
                <c:pt idx="14">
                  <c:v>70713587</c:v>
                </c:pt>
                <c:pt idx="15">
                  <c:v>70713588</c:v>
                </c:pt>
                <c:pt idx="16">
                  <c:v>70713589</c:v>
                </c:pt>
                <c:pt idx="17">
                  <c:v>70713590</c:v>
                </c:pt>
                <c:pt idx="18">
                  <c:v>70713591</c:v>
                </c:pt>
                <c:pt idx="19">
                  <c:v>70713592</c:v>
                </c:pt>
                <c:pt idx="20">
                  <c:v>70713593</c:v>
                </c:pt>
                <c:pt idx="21">
                  <c:v>70713594</c:v>
                </c:pt>
                <c:pt idx="22">
                  <c:v>70713595</c:v>
                </c:pt>
                <c:pt idx="23">
                  <c:v>70713596</c:v>
                </c:pt>
                <c:pt idx="24">
                  <c:v>70713597</c:v>
                </c:pt>
                <c:pt idx="25">
                  <c:v>70713598</c:v>
                </c:pt>
                <c:pt idx="26">
                  <c:v>70713599</c:v>
                </c:pt>
                <c:pt idx="27">
                  <c:v>70713600</c:v>
                </c:pt>
                <c:pt idx="28">
                  <c:v>70713601</c:v>
                </c:pt>
                <c:pt idx="29">
                  <c:v>70713602</c:v>
                </c:pt>
                <c:pt idx="30">
                  <c:v>70713603</c:v>
                </c:pt>
                <c:pt idx="31">
                  <c:v>70713604</c:v>
                </c:pt>
                <c:pt idx="32">
                  <c:v>70713605</c:v>
                </c:pt>
                <c:pt idx="33">
                  <c:v>70713606</c:v>
                </c:pt>
                <c:pt idx="34">
                  <c:v>70713607</c:v>
                </c:pt>
                <c:pt idx="35">
                  <c:v>70713608</c:v>
                </c:pt>
                <c:pt idx="36">
                  <c:v>70713609</c:v>
                </c:pt>
                <c:pt idx="37">
                  <c:v>70713610</c:v>
                </c:pt>
                <c:pt idx="38">
                  <c:v>70713611</c:v>
                </c:pt>
                <c:pt idx="39">
                  <c:v>70713612</c:v>
                </c:pt>
                <c:pt idx="40">
                  <c:v>70713613</c:v>
                </c:pt>
                <c:pt idx="41">
                  <c:v>70713614</c:v>
                </c:pt>
                <c:pt idx="42">
                  <c:v>70713615</c:v>
                </c:pt>
                <c:pt idx="43">
                  <c:v>70713616</c:v>
                </c:pt>
                <c:pt idx="44">
                  <c:v>70713617</c:v>
                </c:pt>
                <c:pt idx="45">
                  <c:v>70713618</c:v>
                </c:pt>
                <c:pt idx="46">
                  <c:v>70713619</c:v>
                </c:pt>
                <c:pt idx="47">
                  <c:v>70713620</c:v>
                </c:pt>
                <c:pt idx="48">
                  <c:v>70713621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07-4099-AB74-25116656B5AA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ЮГРА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Лист1!$A$2:$A$50</c:f>
              <c:numCache>
                <c:formatCode>General</c:formatCode>
                <c:ptCount val="49"/>
                <c:pt idx="0">
                  <c:v>70713328</c:v>
                </c:pt>
                <c:pt idx="1">
                  <c:v>70713329</c:v>
                </c:pt>
                <c:pt idx="2">
                  <c:v>70713330</c:v>
                </c:pt>
                <c:pt idx="3">
                  <c:v>70713331</c:v>
                </c:pt>
                <c:pt idx="4">
                  <c:v>70713332</c:v>
                </c:pt>
                <c:pt idx="5">
                  <c:v>70713333</c:v>
                </c:pt>
                <c:pt idx="6">
                  <c:v>70713334</c:v>
                </c:pt>
                <c:pt idx="7">
                  <c:v>70713335</c:v>
                </c:pt>
                <c:pt idx="8">
                  <c:v>70713336</c:v>
                </c:pt>
                <c:pt idx="9">
                  <c:v>70713337</c:v>
                </c:pt>
                <c:pt idx="10">
                  <c:v>70713338</c:v>
                </c:pt>
                <c:pt idx="11">
                  <c:v>70713339</c:v>
                </c:pt>
                <c:pt idx="12">
                  <c:v>70713340</c:v>
                </c:pt>
                <c:pt idx="13">
                  <c:v>70713341</c:v>
                </c:pt>
                <c:pt idx="14">
                  <c:v>70713342</c:v>
                </c:pt>
                <c:pt idx="15">
                  <c:v>70713343</c:v>
                </c:pt>
                <c:pt idx="16">
                  <c:v>70713344</c:v>
                </c:pt>
                <c:pt idx="17">
                  <c:v>70713345</c:v>
                </c:pt>
                <c:pt idx="18">
                  <c:v>70713346</c:v>
                </c:pt>
                <c:pt idx="19">
                  <c:v>70713347</c:v>
                </c:pt>
                <c:pt idx="20">
                  <c:v>70713348</c:v>
                </c:pt>
                <c:pt idx="21">
                  <c:v>70713349</c:v>
                </c:pt>
                <c:pt idx="22">
                  <c:v>70713350</c:v>
                </c:pt>
                <c:pt idx="23">
                  <c:v>70713351</c:v>
                </c:pt>
                <c:pt idx="24">
                  <c:v>70713352</c:v>
                </c:pt>
                <c:pt idx="25">
                  <c:v>70713353</c:v>
                </c:pt>
                <c:pt idx="26">
                  <c:v>70713354</c:v>
                </c:pt>
                <c:pt idx="27">
                  <c:v>70713355</c:v>
                </c:pt>
                <c:pt idx="28">
                  <c:v>70713356</c:v>
                </c:pt>
                <c:pt idx="29">
                  <c:v>70713357</c:v>
                </c:pt>
                <c:pt idx="30">
                  <c:v>70713358</c:v>
                </c:pt>
                <c:pt idx="31">
                  <c:v>70713359</c:v>
                </c:pt>
                <c:pt idx="32">
                  <c:v>70713360</c:v>
                </c:pt>
                <c:pt idx="33">
                  <c:v>70713361</c:v>
                </c:pt>
                <c:pt idx="34">
                  <c:v>70713362</c:v>
                </c:pt>
                <c:pt idx="35">
                  <c:v>70713363</c:v>
                </c:pt>
                <c:pt idx="36">
                  <c:v>70713364</c:v>
                </c:pt>
                <c:pt idx="37">
                  <c:v>70713365</c:v>
                </c:pt>
                <c:pt idx="38">
                  <c:v>70713366</c:v>
                </c:pt>
                <c:pt idx="39">
                  <c:v>70713367</c:v>
                </c:pt>
                <c:pt idx="40">
                  <c:v>70713368</c:v>
                </c:pt>
                <c:pt idx="41">
                  <c:v>70713369</c:v>
                </c:pt>
                <c:pt idx="42">
                  <c:v>70713370</c:v>
                </c:pt>
                <c:pt idx="43">
                  <c:v>70713371</c:v>
                </c:pt>
                <c:pt idx="44">
                  <c:v>70713372</c:v>
                </c:pt>
                <c:pt idx="45">
                  <c:v>70713373</c:v>
                </c:pt>
                <c:pt idx="46">
                  <c:v>70713374</c:v>
                </c:pt>
                <c:pt idx="47">
                  <c:v>70713375</c:v>
                </c:pt>
                <c:pt idx="48">
                  <c:v>70713376</c:v>
                </c:pt>
              </c:numCache>
            </c:numRef>
          </c:cat>
          <c:val>
            <c:numRef>
              <c:f>Лист1!$G$2:$G$50</c:f>
              <c:numCache>
                <c:formatCode>0</c:formatCode>
                <c:ptCount val="49"/>
                <c:pt idx="0">
                  <c:v>70713622</c:v>
                </c:pt>
                <c:pt idx="1">
                  <c:v>70713623</c:v>
                </c:pt>
                <c:pt idx="2">
                  <c:v>70713624</c:v>
                </c:pt>
                <c:pt idx="3">
                  <c:v>70713625</c:v>
                </c:pt>
                <c:pt idx="4">
                  <c:v>70713626</c:v>
                </c:pt>
                <c:pt idx="5">
                  <c:v>70713627</c:v>
                </c:pt>
                <c:pt idx="6">
                  <c:v>70713628</c:v>
                </c:pt>
                <c:pt idx="7">
                  <c:v>70713629</c:v>
                </c:pt>
                <c:pt idx="8">
                  <c:v>70713630</c:v>
                </c:pt>
                <c:pt idx="9">
                  <c:v>70713631</c:v>
                </c:pt>
                <c:pt idx="10">
                  <c:v>70713632</c:v>
                </c:pt>
                <c:pt idx="11">
                  <c:v>70713633</c:v>
                </c:pt>
                <c:pt idx="12">
                  <c:v>70713634</c:v>
                </c:pt>
                <c:pt idx="13">
                  <c:v>70713635</c:v>
                </c:pt>
                <c:pt idx="14">
                  <c:v>70713636</c:v>
                </c:pt>
                <c:pt idx="15">
                  <c:v>70713637</c:v>
                </c:pt>
                <c:pt idx="16">
                  <c:v>70713638</c:v>
                </c:pt>
                <c:pt idx="17">
                  <c:v>70713639</c:v>
                </c:pt>
                <c:pt idx="18">
                  <c:v>70713640</c:v>
                </c:pt>
                <c:pt idx="19">
                  <c:v>70713641</c:v>
                </c:pt>
                <c:pt idx="20">
                  <c:v>70713642</c:v>
                </c:pt>
                <c:pt idx="21">
                  <c:v>70713643</c:v>
                </c:pt>
                <c:pt idx="22">
                  <c:v>70713644</c:v>
                </c:pt>
                <c:pt idx="23">
                  <c:v>70713645</c:v>
                </c:pt>
                <c:pt idx="24">
                  <c:v>70713646</c:v>
                </c:pt>
                <c:pt idx="25">
                  <c:v>70713647</c:v>
                </c:pt>
                <c:pt idx="26">
                  <c:v>70713648</c:v>
                </c:pt>
                <c:pt idx="27">
                  <c:v>70713649</c:v>
                </c:pt>
                <c:pt idx="28">
                  <c:v>70713650</c:v>
                </c:pt>
                <c:pt idx="29">
                  <c:v>70713651</c:v>
                </c:pt>
                <c:pt idx="30">
                  <c:v>70713652</c:v>
                </c:pt>
                <c:pt idx="31">
                  <c:v>70713653</c:v>
                </c:pt>
                <c:pt idx="32">
                  <c:v>70713654</c:v>
                </c:pt>
                <c:pt idx="33">
                  <c:v>70713655</c:v>
                </c:pt>
                <c:pt idx="34">
                  <c:v>70713656</c:v>
                </c:pt>
                <c:pt idx="35">
                  <c:v>70713657</c:v>
                </c:pt>
                <c:pt idx="36">
                  <c:v>70713658</c:v>
                </c:pt>
                <c:pt idx="37">
                  <c:v>70713659</c:v>
                </c:pt>
                <c:pt idx="38">
                  <c:v>70713660</c:v>
                </c:pt>
                <c:pt idx="39">
                  <c:v>70713661</c:v>
                </c:pt>
                <c:pt idx="40">
                  <c:v>70713662</c:v>
                </c:pt>
                <c:pt idx="41">
                  <c:v>70713663</c:v>
                </c:pt>
                <c:pt idx="42">
                  <c:v>70713664</c:v>
                </c:pt>
                <c:pt idx="43">
                  <c:v>70713665</c:v>
                </c:pt>
                <c:pt idx="44">
                  <c:v>70713666</c:v>
                </c:pt>
                <c:pt idx="45">
                  <c:v>70713667</c:v>
                </c:pt>
                <c:pt idx="46">
                  <c:v>70713668</c:v>
                </c:pt>
                <c:pt idx="47">
                  <c:v>70713669</c:v>
                </c:pt>
                <c:pt idx="48">
                  <c:v>70713670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407-4099-AB74-25116656B5AA}"/>
            </c:ext>
          </c:extLst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ТЮМЕНСКОЕ ВРЕМЯ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Лист1!$A$2:$A$50</c:f>
              <c:numCache>
                <c:formatCode>General</c:formatCode>
                <c:ptCount val="49"/>
                <c:pt idx="0">
                  <c:v>70713328</c:v>
                </c:pt>
                <c:pt idx="1">
                  <c:v>70713329</c:v>
                </c:pt>
                <c:pt idx="2">
                  <c:v>70713330</c:v>
                </c:pt>
                <c:pt idx="3">
                  <c:v>70713331</c:v>
                </c:pt>
                <c:pt idx="4">
                  <c:v>70713332</c:v>
                </c:pt>
                <c:pt idx="5">
                  <c:v>70713333</c:v>
                </c:pt>
                <c:pt idx="6">
                  <c:v>70713334</c:v>
                </c:pt>
                <c:pt idx="7">
                  <c:v>70713335</c:v>
                </c:pt>
                <c:pt idx="8">
                  <c:v>70713336</c:v>
                </c:pt>
                <c:pt idx="9">
                  <c:v>70713337</c:v>
                </c:pt>
                <c:pt idx="10">
                  <c:v>70713338</c:v>
                </c:pt>
                <c:pt idx="11">
                  <c:v>70713339</c:v>
                </c:pt>
                <c:pt idx="12">
                  <c:v>70713340</c:v>
                </c:pt>
                <c:pt idx="13">
                  <c:v>70713341</c:v>
                </c:pt>
                <c:pt idx="14">
                  <c:v>70713342</c:v>
                </c:pt>
                <c:pt idx="15">
                  <c:v>70713343</c:v>
                </c:pt>
                <c:pt idx="16">
                  <c:v>70713344</c:v>
                </c:pt>
                <c:pt idx="17">
                  <c:v>70713345</c:v>
                </c:pt>
                <c:pt idx="18">
                  <c:v>70713346</c:v>
                </c:pt>
                <c:pt idx="19">
                  <c:v>70713347</c:v>
                </c:pt>
                <c:pt idx="20">
                  <c:v>70713348</c:v>
                </c:pt>
                <c:pt idx="21">
                  <c:v>70713349</c:v>
                </c:pt>
                <c:pt idx="22">
                  <c:v>70713350</c:v>
                </c:pt>
                <c:pt idx="23">
                  <c:v>70713351</c:v>
                </c:pt>
                <c:pt idx="24">
                  <c:v>70713352</c:v>
                </c:pt>
                <c:pt idx="25">
                  <c:v>70713353</c:v>
                </c:pt>
                <c:pt idx="26">
                  <c:v>70713354</c:v>
                </c:pt>
                <c:pt idx="27">
                  <c:v>70713355</c:v>
                </c:pt>
                <c:pt idx="28">
                  <c:v>70713356</c:v>
                </c:pt>
                <c:pt idx="29">
                  <c:v>70713357</c:v>
                </c:pt>
                <c:pt idx="30">
                  <c:v>70713358</c:v>
                </c:pt>
                <c:pt idx="31">
                  <c:v>70713359</c:v>
                </c:pt>
                <c:pt idx="32">
                  <c:v>70713360</c:v>
                </c:pt>
                <c:pt idx="33">
                  <c:v>70713361</c:v>
                </c:pt>
                <c:pt idx="34">
                  <c:v>70713362</c:v>
                </c:pt>
                <c:pt idx="35">
                  <c:v>70713363</c:v>
                </c:pt>
                <c:pt idx="36">
                  <c:v>70713364</c:v>
                </c:pt>
                <c:pt idx="37">
                  <c:v>70713365</c:v>
                </c:pt>
                <c:pt idx="38">
                  <c:v>70713366</c:v>
                </c:pt>
                <c:pt idx="39">
                  <c:v>70713367</c:v>
                </c:pt>
                <c:pt idx="40">
                  <c:v>70713368</c:v>
                </c:pt>
                <c:pt idx="41">
                  <c:v>70713369</c:v>
                </c:pt>
                <c:pt idx="42">
                  <c:v>70713370</c:v>
                </c:pt>
                <c:pt idx="43">
                  <c:v>70713371</c:v>
                </c:pt>
                <c:pt idx="44">
                  <c:v>70713372</c:v>
                </c:pt>
                <c:pt idx="45">
                  <c:v>70713373</c:v>
                </c:pt>
                <c:pt idx="46">
                  <c:v>70713374</c:v>
                </c:pt>
                <c:pt idx="47">
                  <c:v>70713375</c:v>
                </c:pt>
                <c:pt idx="48">
                  <c:v>70713376</c:v>
                </c:pt>
              </c:numCache>
            </c:numRef>
          </c:cat>
          <c:val>
            <c:numRef>
              <c:f>Лист1!$H$2:$H$50</c:f>
              <c:numCache>
                <c:formatCode>0</c:formatCode>
                <c:ptCount val="49"/>
                <c:pt idx="0">
                  <c:v>70713671</c:v>
                </c:pt>
                <c:pt idx="1">
                  <c:v>70713672</c:v>
                </c:pt>
                <c:pt idx="2">
                  <c:v>70713673</c:v>
                </c:pt>
                <c:pt idx="3">
                  <c:v>70713674</c:v>
                </c:pt>
                <c:pt idx="4">
                  <c:v>70713675</c:v>
                </c:pt>
                <c:pt idx="5">
                  <c:v>70713676</c:v>
                </c:pt>
                <c:pt idx="6">
                  <c:v>70713677</c:v>
                </c:pt>
                <c:pt idx="7">
                  <c:v>70713678</c:v>
                </c:pt>
                <c:pt idx="8">
                  <c:v>70713679</c:v>
                </c:pt>
                <c:pt idx="9">
                  <c:v>70713680</c:v>
                </c:pt>
                <c:pt idx="10">
                  <c:v>70713681</c:v>
                </c:pt>
                <c:pt idx="11">
                  <c:v>70713682</c:v>
                </c:pt>
                <c:pt idx="12">
                  <c:v>70713683</c:v>
                </c:pt>
                <c:pt idx="13">
                  <c:v>70713684</c:v>
                </c:pt>
                <c:pt idx="14">
                  <c:v>70713685</c:v>
                </c:pt>
                <c:pt idx="15">
                  <c:v>70713686</c:v>
                </c:pt>
                <c:pt idx="16">
                  <c:v>70713687</c:v>
                </c:pt>
                <c:pt idx="17">
                  <c:v>70713688</c:v>
                </c:pt>
                <c:pt idx="18">
                  <c:v>70713689</c:v>
                </c:pt>
                <c:pt idx="19">
                  <c:v>70713690</c:v>
                </c:pt>
                <c:pt idx="20">
                  <c:v>70713691</c:v>
                </c:pt>
                <c:pt idx="21">
                  <c:v>70713692</c:v>
                </c:pt>
                <c:pt idx="22">
                  <c:v>70713693</c:v>
                </c:pt>
                <c:pt idx="23">
                  <c:v>70713694</c:v>
                </c:pt>
                <c:pt idx="24">
                  <c:v>70713695</c:v>
                </c:pt>
                <c:pt idx="25">
                  <c:v>70713696</c:v>
                </c:pt>
                <c:pt idx="26">
                  <c:v>70713697</c:v>
                </c:pt>
                <c:pt idx="27">
                  <c:v>70713698</c:v>
                </c:pt>
                <c:pt idx="28">
                  <c:v>70713699</c:v>
                </c:pt>
                <c:pt idx="29">
                  <c:v>70713700</c:v>
                </c:pt>
                <c:pt idx="30">
                  <c:v>70713701</c:v>
                </c:pt>
                <c:pt idx="31">
                  <c:v>70713702</c:v>
                </c:pt>
                <c:pt idx="32">
                  <c:v>70713703</c:v>
                </c:pt>
                <c:pt idx="33">
                  <c:v>70713704</c:v>
                </c:pt>
                <c:pt idx="34">
                  <c:v>70713705</c:v>
                </c:pt>
                <c:pt idx="35">
                  <c:v>70713706</c:v>
                </c:pt>
                <c:pt idx="36">
                  <c:v>70713707</c:v>
                </c:pt>
                <c:pt idx="37">
                  <c:v>70713708</c:v>
                </c:pt>
                <c:pt idx="38">
                  <c:v>70713709</c:v>
                </c:pt>
                <c:pt idx="39">
                  <c:v>70713710</c:v>
                </c:pt>
                <c:pt idx="40">
                  <c:v>70713711</c:v>
                </c:pt>
                <c:pt idx="41">
                  <c:v>70713712</c:v>
                </c:pt>
                <c:pt idx="42">
                  <c:v>70713713</c:v>
                </c:pt>
                <c:pt idx="43">
                  <c:v>70713714</c:v>
                </c:pt>
                <c:pt idx="44">
                  <c:v>70713715</c:v>
                </c:pt>
                <c:pt idx="45">
                  <c:v>70713716</c:v>
                </c:pt>
                <c:pt idx="46">
                  <c:v>70713717</c:v>
                </c:pt>
                <c:pt idx="47">
                  <c:v>70713718</c:v>
                </c:pt>
                <c:pt idx="48">
                  <c:v>70713719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407-4099-AB74-25116656B5A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9590968"/>
        <c:axId val="319585088"/>
      </c:lineChart>
      <c:catAx>
        <c:axId val="319590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000" b="0">
                <a:latin typeface="Franklin Gothic Book" pitchFamily="34" charset="0"/>
              </a:defRPr>
            </a:pPr>
            <a:endParaRPr lang="ru-RU"/>
          </a:p>
        </c:txPr>
        <c:crossAx val="319585088"/>
        <c:crosses val="autoZero"/>
        <c:auto val="1"/>
        <c:lblAlgn val="ctr"/>
        <c:lblOffset val="100"/>
        <c:noMultiLvlLbl val="1"/>
      </c:catAx>
      <c:valAx>
        <c:axId val="319585088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ru-RU" sz="1400" dirty="0" smtClean="0"/>
                  <a:t>минут</a:t>
                </a:r>
                <a:endParaRPr lang="ru-RU" sz="1400" dirty="0"/>
              </a:p>
            </c:rich>
          </c:tx>
          <c:layout>
            <c:manualLayout>
              <c:xMode val="edge"/>
              <c:yMode val="edge"/>
              <c:x val="2.2302365264258401E-2"/>
              <c:y val="0.22809574366541441"/>
            </c:manualLayout>
          </c:layout>
          <c:overlay val="0"/>
        </c:title>
        <c:numFmt formatCode="General" sourceLinked="1"/>
        <c:majorTickMark val="out"/>
        <c:minorTickMark val="none"/>
        <c:tickLblPos val="none"/>
        <c:crossAx val="31959096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2347684024691714"/>
          <c:y val="6.699577238997978E-2"/>
          <c:w val="0.80487317648466405"/>
          <c:h val="4.2386331096231952E-2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6F2CC-5A5D-4CF2-BB23-FDB273B3F8C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24E7587-6ABD-4A9E-B012-87174D4846E4}">
      <dgm:prSet phldrT="[Текст]" custT="1"/>
      <dgm:spPr/>
      <dgm:t>
        <a:bodyPr/>
        <a:lstStyle/>
        <a:p>
          <a:pPr algn="l"/>
          <a:r>
            <a:rPr lang="ru-RU" sz="1600" dirty="0" smtClean="0"/>
            <a:t>Измерения</a:t>
          </a:r>
          <a:endParaRPr lang="ru-RU" sz="1600" dirty="0"/>
        </a:p>
      </dgm:t>
    </dgm:pt>
    <dgm:pt modelId="{A86A389A-54EA-47AE-A335-F509D842315F}" type="parTrans" cxnId="{FE0ED5EA-02C0-4A02-BAE1-25CDB79CDAB1}">
      <dgm:prSet/>
      <dgm:spPr/>
      <dgm:t>
        <a:bodyPr/>
        <a:lstStyle/>
        <a:p>
          <a:endParaRPr lang="ru-RU"/>
        </a:p>
      </dgm:t>
    </dgm:pt>
    <dgm:pt modelId="{0D473472-D431-4695-B625-71252DC2A43C}" type="sibTrans" cxnId="{FE0ED5EA-02C0-4A02-BAE1-25CDB79CDAB1}">
      <dgm:prSet/>
      <dgm:spPr/>
      <dgm:t>
        <a:bodyPr/>
        <a:lstStyle/>
        <a:p>
          <a:endParaRPr lang="ru-RU"/>
        </a:p>
      </dgm:t>
    </dgm:pt>
    <dgm:pt modelId="{522E1E88-F4E2-4F0B-9380-64387069EEDF}">
      <dgm:prSet phldrT="[Текст]" custT="1"/>
      <dgm:spPr/>
      <dgm:t>
        <a:bodyPr/>
        <a:lstStyle/>
        <a:p>
          <a:r>
            <a:rPr lang="ru-RU" sz="1100" dirty="0" smtClean="0"/>
            <a:t>Пассивные персональные, </a:t>
          </a:r>
          <a:r>
            <a:rPr lang="en-US" sz="1100" dirty="0" smtClean="0"/>
            <a:t>user center </a:t>
          </a:r>
          <a:r>
            <a:rPr lang="ru-RU" sz="1100" dirty="0" smtClean="0"/>
            <a:t>панель</a:t>
          </a:r>
          <a:endParaRPr lang="ru-RU" sz="1100" dirty="0"/>
        </a:p>
      </dgm:t>
    </dgm:pt>
    <dgm:pt modelId="{1C559D74-1A5C-4D47-A2F1-A77589D83378}" type="parTrans" cxnId="{C933F7A6-0D01-461F-BBD5-27679173F149}">
      <dgm:prSet/>
      <dgm:spPr/>
      <dgm:t>
        <a:bodyPr/>
        <a:lstStyle/>
        <a:p>
          <a:endParaRPr lang="ru-RU"/>
        </a:p>
      </dgm:t>
    </dgm:pt>
    <dgm:pt modelId="{C7C1FB53-1477-4443-B15A-86030B5AC3E4}" type="sibTrans" cxnId="{C933F7A6-0D01-461F-BBD5-27679173F149}">
      <dgm:prSet/>
      <dgm:spPr/>
      <dgm:t>
        <a:bodyPr/>
        <a:lstStyle/>
        <a:p>
          <a:endParaRPr lang="ru-RU"/>
        </a:p>
      </dgm:t>
    </dgm:pt>
    <dgm:pt modelId="{5659FE91-EAA0-4180-9536-29F953CDE7E7}">
      <dgm:prSet phldrT="[Текст]" custT="1"/>
      <dgm:spPr/>
      <dgm:t>
        <a:bodyPr/>
        <a:lstStyle/>
        <a:p>
          <a:pPr algn="l"/>
          <a:r>
            <a:rPr lang="ru-RU" sz="1600" dirty="0" smtClean="0"/>
            <a:t>Измеряемое </a:t>
          </a:r>
          <a:r>
            <a:rPr lang="ru-RU" sz="1600" dirty="0" err="1" smtClean="0"/>
            <a:t>медиапространство</a:t>
          </a:r>
          <a:endParaRPr lang="ru-RU" sz="1600" dirty="0"/>
        </a:p>
      </dgm:t>
    </dgm:pt>
    <dgm:pt modelId="{9CAAC926-565C-4115-A7E5-2195601721E6}" type="parTrans" cxnId="{C824C4F3-B42B-4F71-85B0-95E04837EBE1}">
      <dgm:prSet/>
      <dgm:spPr/>
      <dgm:t>
        <a:bodyPr/>
        <a:lstStyle/>
        <a:p>
          <a:endParaRPr lang="ru-RU"/>
        </a:p>
      </dgm:t>
    </dgm:pt>
    <dgm:pt modelId="{2C854C52-CCC1-4DCB-B10F-28A3C0BB797F}" type="sibTrans" cxnId="{C824C4F3-B42B-4F71-85B0-95E04837EBE1}">
      <dgm:prSet/>
      <dgm:spPr/>
      <dgm:t>
        <a:bodyPr/>
        <a:lstStyle/>
        <a:p>
          <a:endParaRPr lang="ru-RU"/>
        </a:p>
      </dgm:t>
    </dgm:pt>
    <dgm:pt modelId="{558391C3-9C55-4138-94C9-3AC8A382E9B2}">
      <dgm:prSet phldrT="[Текст]" custT="1"/>
      <dgm:spPr/>
      <dgm:t>
        <a:bodyPr/>
        <a:lstStyle/>
        <a:p>
          <a:r>
            <a:rPr lang="ru-RU" sz="1000" dirty="0" smtClean="0"/>
            <a:t>Домашнее и внедомашнее </a:t>
          </a:r>
          <a:r>
            <a:rPr lang="ru-RU" sz="1000" dirty="0" err="1" smtClean="0"/>
            <a:t>телесмотрение</a:t>
          </a:r>
          <a:r>
            <a:rPr lang="ru-RU" sz="1000" dirty="0" smtClean="0"/>
            <a:t> и радио</a:t>
          </a:r>
          <a:r>
            <a:rPr lang="en-US" sz="1000" dirty="0" smtClean="0"/>
            <a:t>c</a:t>
          </a:r>
          <a:r>
            <a:rPr lang="ru-RU" sz="1000" dirty="0" err="1" smtClean="0"/>
            <a:t>лушание</a:t>
          </a:r>
          <a:r>
            <a:rPr lang="ru-RU" sz="1000" dirty="0" smtClean="0"/>
            <a:t>, любого типа (эфир, кабель, спутник, </a:t>
          </a:r>
          <a:r>
            <a:rPr lang="en-US" sz="1000" dirty="0" smtClean="0"/>
            <a:t>on-line </a:t>
          </a:r>
          <a:r>
            <a:rPr lang="ru-RU" sz="1000" dirty="0" smtClean="0"/>
            <a:t>трансляции)</a:t>
          </a:r>
          <a:endParaRPr lang="ru-RU" sz="1000" dirty="0"/>
        </a:p>
      </dgm:t>
    </dgm:pt>
    <dgm:pt modelId="{2AC8D8AC-738A-435D-9100-880AC85FC856}" type="parTrans" cxnId="{89E850BE-1BA6-4D08-AE68-B2AE25079C1E}">
      <dgm:prSet/>
      <dgm:spPr/>
      <dgm:t>
        <a:bodyPr/>
        <a:lstStyle/>
        <a:p>
          <a:endParaRPr lang="ru-RU"/>
        </a:p>
      </dgm:t>
    </dgm:pt>
    <dgm:pt modelId="{0B3C3722-4074-45C2-9EDC-2A55F460DFE9}" type="sibTrans" cxnId="{89E850BE-1BA6-4D08-AE68-B2AE25079C1E}">
      <dgm:prSet/>
      <dgm:spPr/>
      <dgm:t>
        <a:bodyPr/>
        <a:lstStyle/>
        <a:p>
          <a:endParaRPr lang="ru-RU"/>
        </a:p>
      </dgm:t>
    </dgm:pt>
    <dgm:pt modelId="{222EDD4C-25F3-4A1F-95CC-B8EDCC41DB9F}">
      <dgm:prSet phldrT="[Текст]" custT="1"/>
      <dgm:spPr/>
      <dgm:t>
        <a:bodyPr/>
        <a:lstStyle/>
        <a:p>
          <a:pPr algn="l"/>
          <a:r>
            <a:rPr lang="ru-RU" sz="1600" dirty="0" smtClean="0"/>
            <a:t>Размер панели </a:t>
          </a:r>
          <a:endParaRPr lang="ru-RU" sz="1600" dirty="0"/>
        </a:p>
      </dgm:t>
    </dgm:pt>
    <dgm:pt modelId="{9C7A8608-31DF-4643-BC8B-06E6DE5A7C2D}" type="parTrans" cxnId="{E8893099-5F07-4B7D-A34F-601A393A8335}">
      <dgm:prSet/>
      <dgm:spPr/>
      <dgm:t>
        <a:bodyPr/>
        <a:lstStyle/>
        <a:p>
          <a:endParaRPr lang="ru-RU"/>
        </a:p>
      </dgm:t>
    </dgm:pt>
    <dgm:pt modelId="{30678F6F-9E4D-464D-8F47-0D23410388C0}" type="sibTrans" cxnId="{E8893099-5F07-4B7D-A34F-601A393A8335}">
      <dgm:prSet/>
      <dgm:spPr/>
      <dgm:t>
        <a:bodyPr/>
        <a:lstStyle/>
        <a:p>
          <a:endParaRPr lang="ru-RU"/>
        </a:p>
      </dgm:t>
    </dgm:pt>
    <dgm:pt modelId="{FFA162C8-B170-4361-B163-9A76D8A8D16F}">
      <dgm:prSet phldrT="[Текст]" custT="1"/>
      <dgm:spPr/>
      <dgm:t>
        <a:bodyPr/>
        <a:lstStyle/>
        <a:p>
          <a:r>
            <a:rPr lang="ru-RU" sz="1000" dirty="0" smtClean="0"/>
            <a:t>1 200 персональных устройств</a:t>
          </a:r>
          <a:endParaRPr lang="ru-RU" sz="1000" dirty="0"/>
        </a:p>
      </dgm:t>
    </dgm:pt>
    <dgm:pt modelId="{FD4AEDD6-DDD8-4B8E-9500-2722597BB24D}" type="parTrans" cxnId="{24CA98F9-A1E2-4355-A3E6-81334AD71DB4}">
      <dgm:prSet/>
      <dgm:spPr/>
      <dgm:t>
        <a:bodyPr/>
        <a:lstStyle/>
        <a:p>
          <a:endParaRPr lang="ru-RU"/>
        </a:p>
      </dgm:t>
    </dgm:pt>
    <dgm:pt modelId="{6730FE10-A5F3-4B0C-A100-6F16458D6F10}" type="sibTrans" cxnId="{24CA98F9-A1E2-4355-A3E6-81334AD71DB4}">
      <dgm:prSet/>
      <dgm:spPr/>
      <dgm:t>
        <a:bodyPr/>
        <a:lstStyle/>
        <a:p>
          <a:endParaRPr lang="ru-RU"/>
        </a:p>
      </dgm:t>
    </dgm:pt>
    <dgm:pt modelId="{9F5CCA6B-BE67-4E0B-9EDC-A58F8431707F}">
      <dgm:prSet custT="1"/>
      <dgm:spPr/>
      <dgm:t>
        <a:bodyPr/>
        <a:lstStyle/>
        <a:p>
          <a:pPr algn="l"/>
          <a:r>
            <a:rPr lang="ru-RU" sz="1600" dirty="0" smtClean="0"/>
            <a:t>Измеряются</a:t>
          </a:r>
          <a:endParaRPr lang="ru-RU" sz="1600" dirty="0"/>
        </a:p>
      </dgm:t>
    </dgm:pt>
    <dgm:pt modelId="{CC5E956F-B642-4AC1-A35C-652AC7F20EAE}" type="parTrans" cxnId="{C46AA3D5-ED8A-482A-A2A5-4E342093BB35}">
      <dgm:prSet/>
      <dgm:spPr/>
      <dgm:t>
        <a:bodyPr/>
        <a:lstStyle/>
        <a:p>
          <a:endParaRPr lang="ru-RU"/>
        </a:p>
      </dgm:t>
    </dgm:pt>
    <dgm:pt modelId="{66DD8553-03B6-4192-AD57-5933823F8992}" type="sibTrans" cxnId="{C46AA3D5-ED8A-482A-A2A5-4E342093BB35}">
      <dgm:prSet/>
      <dgm:spPr/>
      <dgm:t>
        <a:bodyPr/>
        <a:lstStyle/>
        <a:p>
          <a:endParaRPr lang="ru-RU"/>
        </a:p>
      </dgm:t>
    </dgm:pt>
    <dgm:pt modelId="{8BC039BB-0296-4AA7-B666-F762DBC44BBB}">
      <dgm:prSet custT="1"/>
      <dgm:spPr/>
      <dgm:t>
        <a:bodyPr/>
        <a:lstStyle/>
        <a:p>
          <a:pPr algn="l"/>
          <a:r>
            <a:rPr lang="ru-RU" sz="1600" dirty="0" smtClean="0"/>
            <a:t>Точность сбора информации</a:t>
          </a:r>
          <a:endParaRPr lang="ru-RU" sz="1600" dirty="0"/>
        </a:p>
      </dgm:t>
    </dgm:pt>
    <dgm:pt modelId="{B973EB64-3220-47CB-9F5A-D2F850722A8B}" type="parTrans" cxnId="{602E7285-B489-45B9-95C2-AB29102110B9}">
      <dgm:prSet/>
      <dgm:spPr/>
      <dgm:t>
        <a:bodyPr/>
        <a:lstStyle/>
        <a:p>
          <a:endParaRPr lang="ru-RU"/>
        </a:p>
      </dgm:t>
    </dgm:pt>
    <dgm:pt modelId="{FD2057C5-06C1-4BA3-B41C-A383565DA711}" type="sibTrans" cxnId="{602E7285-B489-45B9-95C2-AB29102110B9}">
      <dgm:prSet/>
      <dgm:spPr/>
      <dgm:t>
        <a:bodyPr/>
        <a:lstStyle/>
        <a:p>
          <a:endParaRPr lang="ru-RU"/>
        </a:p>
      </dgm:t>
    </dgm:pt>
    <dgm:pt modelId="{FC7AB5D6-9EB3-4E4E-8FA6-1EE91292DD42}">
      <dgm:prSet custT="1"/>
      <dgm:spPr/>
      <dgm:t>
        <a:bodyPr/>
        <a:lstStyle/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600" dirty="0" smtClean="0"/>
            <a:t>География</a:t>
          </a:r>
        </a:p>
      </dgm:t>
    </dgm:pt>
    <dgm:pt modelId="{F1EE0B69-0FE9-45AA-98AA-DA9F46367718}" type="parTrans" cxnId="{A0D3101B-DA64-45C4-B6EA-BE4855AA2025}">
      <dgm:prSet/>
      <dgm:spPr/>
      <dgm:t>
        <a:bodyPr/>
        <a:lstStyle/>
        <a:p>
          <a:endParaRPr lang="ru-RU"/>
        </a:p>
      </dgm:t>
    </dgm:pt>
    <dgm:pt modelId="{EE1B9B9E-0C34-47B7-B7A4-5305A8BB4D17}" type="sibTrans" cxnId="{A0D3101B-DA64-45C4-B6EA-BE4855AA2025}">
      <dgm:prSet/>
      <dgm:spPr/>
      <dgm:t>
        <a:bodyPr/>
        <a:lstStyle/>
        <a:p>
          <a:endParaRPr lang="ru-RU"/>
        </a:p>
      </dgm:t>
    </dgm:pt>
    <dgm:pt modelId="{223BC730-FF34-4B34-A429-EE124DB6C0BF}">
      <dgm:prSet custT="1"/>
      <dgm:spPr/>
      <dgm:t>
        <a:bodyPr/>
        <a:lstStyle/>
        <a:p>
          <a:r>
            <a:rPr lang="ru-RU" sz="1000" dirty="0" smtClean="0"/>
            <a:t>Юг </a:t>
          </a:r>
          <a:r>
            <a:rPr lang="ru-RU" sz="1000" smtClean="0"/>
            <a:t>Тюменской области</a:t>
          </a:r>
          <a:endParaRPr lang="ru-RU" sz="1000" dirty="0"/>
        </a:p>
      </dgm:t>
    </dgm:pt>
    <dgm:pt modelId="{A37A2C10-2F23-44A9-BC56-8A102B7B26AB}" type="parTrans" cxnId="{88EAB539-CB1C-4E7F-A747-FB029B4FAC30}">
      <dgm:prSet/>
      <dgm:spPr/>
      <dgm:t>
        <a:bodyPr/>
        <a:lstStyle/>
        <a:p>
          <a:endParaRPr lang="ru-RU"/>
        </a:p>
      </dgm:t>
    </dgm:pt>
    <dgm:pt modelId="{B759879F-FB04-408D-8260-CAFA5115907F}" type="sibTrans" cxnId="{88EAB539-CB1C-4E7F-A747-FB029B4FAC30}">
      <dgm:prSet/>
      <dgm:spPr/>
      <dgm:t>
        <a:bodyPr/>
        <a:lstStyle/>
        <a:p>
          <a:endParaRPr lang="ru-RU"/>
        </a:p>
      </dgm:t>
    </dgm:pt>
    <dgm:pt modelId="{8D319044-D845-43E4-82A0-793F56A8FED2}">
      <dgm:prSet custT="1"/>
      <dgm:spPr/>
      <dgm:t>
        <a:bodyPr/>
        <a:lstStyle/>
        <a:p>
          <a:r>
            <a:rPr lang="ru-RU" sz="1000" dirty="0" smtClean="0"/>
            <a:t>43 телеканала, 25 радиостанций</a:t>
          </a:r>
          <a:endParaRPr lang="ru-RU" sz="1000" dirty="0"/>
        </a:p>
      </dgm:t>
    </dgm:pt>
    <dgm:pt modelId="{5923B534-CD86-4F53-A084-F3685407B207}" type="parTrans" cxnId="{C338D0B1-744F-4B1D-94E5-58F304B0B247}">
      <dgm:prSet/>
      <dgm:spPr/>
      <dgm:t>
        <a:bodyPr/>
        <a:lstStyle/>
        <a:p>
          <a:endParaRPr lang="ru-RU"/>
        </a:p>
      </dgm:t>
    </dgm:pt>
    <dgm:pt modelId="{E14FDD5C-829C-4BD0-AD14-5519E642EDBD}" type="sibTrans" cxnId="{C338D0B1-744F-4B1D-94E5-58F304B0B247}">
      <dgm:prSet/>
      <dgm:spPr/>
      <dgm:t>
        <a:bodyPr/>
        <a:lstStyle/>
        <a:p>
          <a:endParaRPr lang="ru-RU"/>
        </a:p>
      </dgm:t>
    </dgm:pt>
    <dgm:pt modelId="{A4D0951E-B9F8-4BFF-85CF-827022F627B7}">
      <dgm:prSet custT="1"/>
      <dgm:spPr/>
      <dgm:t>
        <a:bodyPr/>
        <a:lstStyle/>
        <a:p>
          <a:r>
            <a:rPr lang="ru-RU" sz="1000" dirty="0" smtClean="0"/>
            <a:t>посекундная</a:t>
          </a:r>
          <a:endParaRPr lang="ru-RU" sz="1000" dirty="0"/>
        </a:p>
      </dgm:t>
    </dgm:pt>
    <dgm:pt modelId="{4EE1A374-8E2D-4372-9647-1E6177B77F1A}" type="parTrans" cxnId="{19A8ABA7-8EF5-4F06-95A0-3FC24CE41A6A}">
      <dgm:prSet/>
      <dgm:spPr/>
      <dgm:t>
        <a:bodyPr/>
        <a:lstStyle/>
        <a:p>
          <a:endParaRPr lang="ru-RU"/>
        </a:p>
      </dgm:t>
    </dgm:pt>
    <dgm:pt modelId="{062822F3-EDEC-422A-9550-08BDF6F0EF78}" type="sibTrans" cxnId="{19A8ABA7-8EF5-4F06-95A0-3FC24CE41A6A}">
      <dgm:prSet/>
      <dgm:spPr/>
      <dgm:t>
        <a:bodyPr/>
        <a:lstStyle/>
        <a:p>
          <a:endParaRPr lang="ru-RU"/>
        </a:p>
      </dgm:t>
    </dgm:pt>
    <dgm:pt modelId="{C6283E50-4599-42A1-ADDC-1BFCB5BB5588}">
      <dgm:prSet custT="1"/>
      <dgm:spPr/>
      <dgm:t>
        <a:bodyPr/>
        <a:lstStyle/>
        <a:p>
          <a:pPr algn="l"/>
          <a:r>
            <a:rPr lang="ru-RU" sz="1600" dirty="0" smtClean="0"/>
            <a:t>Оборудование</a:t>
          </a:r>
          <a:endParaRPr lang="ru-RU" sz="1600" dirty="0"/>
        </a:p>
      </dgm:t>
    </dgm:pt>
    <dgm:pt modelId="{9FCCF57A-6102-4CEE-9C1B-F3588F1BDBE6}" type="parTrans" cxnId="{A25F0D36-8A28-432C-99A1-8F5CF4012D57}">
      <dgm:prSet/>
      <dgm:spPr/>
      <dgm:t>
        <a:bodyPr/>
        <a:lstStyle/>
        <a:p>
          <a:endParaRPr lang="ru-RU"/>
        </a:p>
      </dgm:t>
    </dgm:pt>
    <dgm:pt modelId="{711C26C1-5F43-48BA-98C1-4166F5FF6372}" type="sibTrans" cxnId="{A25F0D36-8A28-432C-99A1-8F5CF4012D57}">
      <dgm:prSet/>
      <dgm:spPr/>
      <dgm:t>
        <a:bodyPr/>
        <a:lstStyle/>
        <a:p>
          <a:endParaRPr lang="ru-RU"/>
        </a:p>
      </dgm:t>
    </dgm:pt>
    <dgm:pt modelId="{B2806D8B-94AF-442B-A201-26E7140D1472}">
      <dgm:prSet custT="1"/>
      <dgm:spPr/>
      <dgm:t>
        <a:bodyPr/>
        <a:lstStyle/>
        <a:p>
          <a:pPr algn="l"/>
          <a:r>
            <a:rPr lang="ru-RU" sz="1600" dirty="0" smtClean="0"/>
            <a:t>Отчётность</a:t>
          </a:r>
          <a:endParaRPr lang="ru-RU" sz="1600" dirty="0"/>
        </a:p>
      </dgm:t>
    </dgm:pt>
    <dgm:pt modelId="{7AE32EB9-F7F6-4A4D-8A70-D972F685CA83}" type="parTrans" cxnId="{6390177E-1FC0-4B7A-989D-D9D3455602BA}">
      <dgm:prSet/>
      <dgm:spPr/>
      <dgm:t>
        <a:bodyPr/>
        <a:lstStyle/>
        <a:p>
          <a:endParaRPr lang="ru-RU"/>
        </a:p>
      </dgm:t>
    </dgm:pt>
    <dgm:pt modelId="{DEDD029B-E012-49B9-B9B7-FB347F503118}" type="sibTrans" cxnId="{6390177E-1FC0-4B7A-989D-D9D3455602BA}">
      <dgm:prSet/>
      <dgm:spPr/>
      <dgm:t>
        <a:bodyPr/>
        <a:lstStyle/>
        <a:p>
          <a:endParaRPr lang="ru-RU"/>
        </a:p>
      </dgm:t>
    </dgm:pt>
    <dgm:pt modelId="{345D5B4A-75CD-46EC-A260-9557DA3472AF}">
      <dgm:prSet custT="1"/>
      <dgm:spPr/>
      <dgm:t>
        <a:bodyPr/>
        <a:lstStyle/>
        <a:p>
          <a:r>
            <a:rPr lang="ru-RU" sz="1000" dirty="0" smtClean="0"/>
            <a:t>Смартфон с предустановленной программой </a:t>
          </a:r>
          <a:r>
            <a:rPr lang="en-US" sz="1000" dirty="0" err="1" smtClean="0"/>
            <a:t>MobilePeopleMeter</a:t>
          </a:r>
          <a:endParaRPr lang="ru-RU" sz="1000" dirty="0"/>
        </a:p>
      </dgm:t>
    </dgm:pt>
    <dgm:pt modelId="{EB36D9C7-7311-42D7-9BAB-E4F7DEBEFB93}" type="parTrans" cxnId="{662EFBF4-8699-4EDA-B216-75CF056B14D5}">
      <dgm:prSet/>
      <dgm:spPr/>
      <dgm:t>
        <a:bodyPr/>
        <a:lstStyle/>
        <a:p>
          <a:endParaRPr lang="ru-RU"/>
        </a:p>
      </dgm:t>
    </dgm:pt>
    <dgm:pt modelId="{99337C2A-D7C5-4BB4-A1A6-3F5BDD650531}" type="sibTrans" cxnId="{662EFBF4-8699-4EDA-B216-75CF056B14D5}">
      <dgm:prSet/>
      <dgm:spPr/>
      <dgm:t>
        <a:bodyPr/>
        <a:lstStyle/>
        <a:p>
          <a:endParaRPr lang="ru-RU"/>
        </a:p>
      </dgm:t>
    </dgm:pt>
    <dgm:pt modelId="{F7065973-9FE0-4E03-9F88-3A83DA609753}">
      <dgm:prSet custT="1"/>
      <dgm:spPr/>
      <dgm:t>
        <a:bodyPr/>
        <a:lstStyle/>
        <a:p>
          <a:r>
            <a:rPr lang="en-US" sz="1000" dirty="0" smtClean="0">
              <a:solidFill>
                <a:schemeClr val="tx2"/>
              </a:solidFill>
            </a:rPr>
            <a:t>https://www.mobilepeoplemeter.com</a:t>
          </a:r>
          <a:endParaRPr lang="ru-RU" sz="1000" dirty="0">
            <a:solidFill>
              <a:schemeClr val="tx2"/>
            </a:solidFill>
          </a:endParaRPr>
        </a:p>
      </dgm:t>
    </dgm:pt>
    <dgm:pt modelId="{C2B45DEF-9A35-491E-AC40-49AC573708C0}" type="parTrans" cxnId="{18058A28-0170-4912-81D5-11F5A69D3470}">
      <dgm:prSet/>
      <dgm:spPr/>
      <dgm:t>
        <a:bodyPr/>
        <a:lstStyle/>
        <a:p>
          <a:endParaRPr lang="ru-RU"/>
        </a:p>
      </dgm:t>
    </dgm:pt>
    <dgm:pt modelId="{51B291F3-7499-4391-A2F8-F6ED9DEE41EF}" type="sibTrans" cxnId="{18058A28-0170-4912-81D5-11F5A69D3470}">
      <dgm:prSet/>
      <dgm:spPr/>
      <dgm:t>
        <a:bodyPr/>
        <a:lstStyle/>
        <a:p>
          <a:endParaRPr lang="ru-RU"/>
        </a:p>
      </dgm:t>
    </dgm:pt>
    <dgm:pt modelId="{501E15BE-6B11-4EE2-A17D-BC33FE78A8E7}">
      <dgm:prSet/>
      <dgm:spPr/>
      <dgm:t>
        <a:bodyPr/>
        <a:lstStyle/>
        <a:p>
          <a:r>
            <a:rPr lang="en-US" dirty="0" smtClean="0"/>
            <a:t>Audio Signature (</a:t>
          </a:r>
          <a:r>
            <a:rPr lang="ru-RU" b="0" dirty="0" smtClean="0"/>
            <a:t>По фрагменту аудио сигнала вычисляется его «сигнатура», которая сравнивается с эталонными и степень совпадения свидетельствует о факте </a:t>
          </a:r>
          <a:r>
            <a:rPr lang="ru-RU" b="0" dirty="0" err="1" smtClean="0"/>
            <a:t>телесмотрения</a:t>
          </a:r>
          <a:r>
            <a:rPr lang="ru-RU" b="0" dirty="0" smtClean="0"/>
            <a:t>/</a:t>
          </a:r>
          <a:r>
            <a:rPr lang="ru-RU" b="0" dirty="0" err="1" smtClean="0"/>
            <a:t>радиослушания</a:t>
          </a:r>
          <a:r>
            <a:rPr lang="en-US" dirty="0" smtClean="0"/>
            <a:t>)</a:t>
          </a:r>
          <a:endParaRPr lang="ru-RU" dirty="0"/>
        </a:p>
      </dgm:t>
    </dgm:pt>
    <dgm:pt modelId="{07BDA3E7-ACE3-4452-ADE1-748E0809ACED}" type="sibTrans" cxnId="{38F005A7-9294-4E53-B5BD-278294CB9291}">
      <dgm:prSet/>
      <dgm:spPr/>
      <dgm:t>
        <a:bodyPr/>
        <a:lstStyle/>
        <a:p>
          <a:endParaRPr lang="ru-RU"/>
        </a:p>
      </dgm:t>
    </dgm:pt>
    <dgm:pt modelId="{00B2BAFF-485A-4E23-8811-A6238F53EF10}" type="parTrans" cxnId="{38F005A7-9294-4E53-B5BD-278294CB9291}">
      <dgm:prSet/>
      <dgm:spPr/>
      <dgm:t>
        <a:bodyPr/>
        <a:lstStyle/>
        <a:p>
          <a:endParaRPr lang="ru-RU"/>
        </a:p>
      </dgm:t>
    </dgm:pt>
    <dgm:pt modelId="{056AB66C-8DAD-4856-8AA4-0D363191BDF7}">
      <dgm:prSet custT="1"/>
      <dgm:spPr/>
      <dgm:t>
        <a:bodyPr/>
        <a:lstStyle/>
        <a:p>
          <a:pPr algn="l"/>
          <a:r>
            <a:rPr lang="ru-RU" sz="1600" dirty="0" smtClean="0"/>
            <a:t>Технология</a:t>
          </a:r>
          <a:endParaRPr lang="ru-RU" sz="1600" dirty="0"/>
        </a:p>
      </dgm:t>
    </dgm:pt>
    <dgm:pt modelId="{BE5D8144-51A7-4153-8813-7EE1623A5A96}" type="sibTrans" cxnId="{47B4140F-103B-49B7-AB56-DFB97C9A549A}">
      <dgm:prSet/>
      <dgm:spPr/>
      <dgm:t>
        <a:bodyPr/>
        <a:lstStyle/>
        <a:p>
          <a:endParaRPr lang="ru-RU"/>
        </a:p>
      </dgm:t>
    </dgm:pt>
    <dgm:pt modelId="{444D78E7-B661-4EAA-86C2-086F7862FE81}" type="parTrans" cxnId="{47B4140F-103B-49B7-AB56-DFB97C9A549A}">
      <dgm:prSet/>
      <dgm:spPr/>
      <dgm:t>
        <a:bodyPr/>
        <a:lstStyle/>
        <a:p>
          <a:endParaRPr lang="ru-RU"/>
        </a:p>
      </dgm:t>
    </dgm:pt>
    <dgm:pt modelId="{987266EA-1C8F-4709-A496-CEACF758EBDA}" type="pres">
      <dgm:prSet presAssocID="{07F6F2CC-5A5D-4CF2-BB23-FDB273B3F8C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518BED0-8CA0-4F4C-B051-62646C4E801E}" type="pres">
      <dgm:prSet presAssocID="{524E7587-6ABD-4A9E-B012-87174D4846E4}" presName="linNode" presStyleCnt="0"/>
      <dgm:spPr/>
    </dgm:pt>
    <dgm:pt modelId="{842703CE-B1AD-4156-BC1D-66C48CAC26EA}" type="pres">
      <dgm:prSet presAssocID="{524E7587-6ABD-4A9E-B012-87174D4846E4}" presName="parentText" presStyleLbl="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96BD6B-70D6-4B79-AA09-BC6F566D2282}" type="pres">
      <dgm:prSet presAssocID="{524E7587-6ABD-4A9E-B012-87174D4846E4}" presName="descendantText" presStyleLbl="align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E12132-FA35-4116-B357-2327BAB9DC74}" type="pres">
      <dgm:prSet presAssocID="{0D473472-D431-4695-B625-71252DC2A43C}" presName="sp" presStyleCnt="0"/>
      <dgm:spPr/>
    </dgm:pt>
    <dgm:pt modelId="{3CD59614-2893-439D-A913-200BF5876988}" type="pres">
      <dgm:prSet presAssocID="{5659FE91-EAA0-4180-9536-29F953CDE7E7}" presName="linNode" presStyleCnt="0"/>
      <dgm:spPr/>
    </dgm:pt>
    <dgm:pt modelId="{DCBAC718-3105-49D9-9CD4-4BB6B31779CE}" type="pres">
      <dgm:prSet presAssocID="{5659FE91-EAA0-4180-9536-29F953CDE7E7}" presName="parentText" presStyleLbl="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9E941A-9AEF-4A1A-A692-36F7C0E0117C}" type="pres">
      <dgm:prSet presAssocID="{5659FE91-EAA0-4180-9536-29F953CDE7E7}" presName="descendantText" presStyleLbl="align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619ED8-7E7A-4F1A-83A2-B62B882DA752}" type="pres">
      <dgm:prSet presAssocID="{2C854C52-CCC1-4DCB-B10F-28A3C0BB797F}" presName="sp" presStyleCnt="0"/>
      <dgm:spPr/>
    </dgm:pt>
    <dgm:pt modelId="{C0B71FA7-2AC7-4710-8BCB-D10231D91B4D}" type="pres">
      <dgm:prSet presAssocID="{222EDD4C-25F3-4A1F-95CC-B8EDCC41DB9F}" presName="linNode" presStyleCnt="0"/>
      <dgm:spPr/>
    </dgm:pt>
    <dgm:pt modelId="{63F2D8F6-B770-4FFC-B29C-B8B372664D8D}" type="pres">
      <dgm:prSet presAssocID="{222EDD4C-25F3-4A1F-95CC-B8EDCC41DB9F}" presName="parentText" presStyleLbl="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0293E3-CB89-4373-9F1D-184221CCB129}" type="pres">
      <dgm:prSet presAssocID="{222EDD4C-25F3-4A1F-95CC-B8EDCC41DB9F}" presName="descendantText" presStyleLbl="align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8FEC15-887E-4B54-BAB4-C83A809347C5}" type="pres">
      <dgm:prSet presAssocID="{30678F6F-9E4D-464D-8F47-0D23410388C0}" presName="sp" presStyleCnt="0"/>
      <dgm:spPr/>
    </dgm:pt>
    <dgm:pt modelId="{C0D3C52A-0ED3-4294-8A53-BCA1301EA2DC}" type="pres">
      <dgm:prSet presAssocID="{FC7AB5D6-9EB3-4E4E-8FA6-1EE91292DD42}" presName="linNode" presStyleCnt="0"/>
      <dgm:spPr/>
    </dgm:pt>
    <dgm:pt modelId="{B27EAB67-522A-4296-9AAD-95BB818EC2A6}" type="pres">
      <dgm:prSet presAssocID="{FC7AB5D6-9EB3-4E4E-8FA6-1EE91292DD42}" presName="parentText" presStyleLbl="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F58C3A-CD07-4B66-872A-8175897E9005}" type="pres">
      <dgm:prSet presAssocID="{FC7AB5D6-9EB3-4E4E-8FA6-1EE91292DD42}" presName="descendantText" presStyleLbl="align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90D334-44D1-4721-B672-684CDC057862}" type="pres">
      <dgm:prSet presAssocID="{EE1B9B9E-0C34-47B7-B7A4-5305A8BB4D17}" presName="sp" presStyleCnt="0"/>
      <dgm:spPr/>
    </dgm:pt>
    <dgm:pt modelId="{2AF9DF7C-8CF5-4B17-8FCD-E9390DA01403}" type="pres">
      <dgm:prSet presAssocID="{9F5CCA6B-BE67-4E0B-9EDC-A58F8431707F}" presName="linNode" presStyleCnt="0"/>
      <dgm:spPr/>
    </dgm:pt>
    <dgm:pt modelId="{DB0E6585-56A1-4C5D-862D-A3A269EAFD18}" type="pres">
      <dgm:prSet presAssocID="{9F5CCA6B-BE67-4E0B-9EDC-A58F8431707F}" presName="parentText" presStyleLbl="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2E9493-60E2-4CB2-80AE-15771D40F578}" type="pres">
      <dgm:prSet presAssocID="{9F5CCA6B-BE67-4E0B-9EDC-A58F8431707F}" presName="descendantText" presStyleLbl="align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C57E41-31B4-4F31-8A4C-74DC5A55F628}" type="pres">
      <dgm:prSet presAssocID="{66DD8553-03B6-4192-AD57-5933823F8992}" presName="sp" presStyleCnt="0"/>
      <dgm:spPr/>
    </dgm:pt>
    <dgm:pt modelId="{C944530F-0B6B-4D7E-A2B7-B7AB0D4E9508}" type="pres">
      <dgm:prSet presAssocID="{8BC039BB-0296-4AA7-B666-F762DBC44BBB}" presName="linNode" presStyleCnt="0"/>
      <dgm:spPr/>
    </dgm:pt>
    <dgm:pt modelId="{B3899ECA-7CCA-431F-BCF6-6EC87E028940}" type="pres">
      <dgm:prSet presAssocID="{8BC039BB-0296-4AA7-B666-F762DBC44BBB}" presName="parentText" presStyleLbl="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6CF9C0-BAE7-4C17-A579-FA35975C6554}" type="pres">
      <dgm:prSet presAssocID="{8BC039BB-0296-4AA7-B666-F762DBC44BBB}" presName="descendantText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D7E4C7-4478-4EF5-A04A-D931A619DA0D}" type="pres">
      <dgm:prSet presAssocID="{FD2057C5-06C1-4BA3-B41C-A383565DA711}" presName="sp" presStyleCnt="0"/>
      <dgm:spPr/>
    </dgm:pt>
    <dgm:pt modelId="{C81FBCB6-6422-464F-96BE-438903395DAA}" type="pres">
      <dgm:prSet presAssocID="{056AB66C-8DAD-4856-8AA4-0D363191BDF7}" presName="linNode" presStyleCnt="0"/>
      <dgm:spPr/>
    </dgm:pt>
    <dgm:pt modelId="{11DA7B85-6A8C-439F-8B3B-CF6E9E8CBF6F}" type="pres">
      <dgm:prSet presAssocID="{056AB66C-8DAD-4856-8AA4-0D363191BDF7}" presName="parentText" presStyleLbl="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993EAD-7EC9-4B91-9375-A2814853B45C}" type="pres">
      <dgm:prSet presAssocID="{056AB66C-8DAD-4856-8AA4-0D363191BDF7}" presName="descendantText" presStyleLbl="align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9C7905-3584-463C-8225-F2F9B2A023BF}" type="pres">
      <dgm:prSet presAssocID="{BE5D8144-51A7-4153-8813-7EE1623A5A96}" presName="sp" presStyleCnt="0"/>
      <dgm:spPr/>
    </dgm:pt>
    <dgm:pt modelId="{723C87B4-930C-46F9-9AA9-05BF256F477C}" type="pres">
      <dgm:prSet presAssocID="{C6283E50-4599-42A1-ADDC-1BFCB5BB5588}" presName="linNode" presStyleCnt="0"/>
      <dgm:spPr/>
    </dgm:pt>
    <dgm:pt modelId="{B556BAB9-78B6-4D7E-96D2-F72D2E92FB35}" type="pres">
      <dgm:prSet presAssocID="{C6283E50-4599-42A1-ADDC-1BFCB5BB5588}" presName="parentText" presStyleLbl="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E1F9A9-AB3C-48FF-B5FC-08E6493F0EB5}" type="pres">
      <dgm:prSet presAssocID="{C6283E50-4599-42A1-ADDC-1BFCB5BB5588}" presName="descendantText" presStyleLbl="align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A5AC64-A71E-4CF0-8C20-E63179516218}" type="pres">
      <dgm:prSet presAssocID="{711C26C1-5F43-48BA-98C1-4166F5FF6372}" presName="sp" presStyleCnt="0"/>
      <dgm:spPr/>
    </dgm:pt>
    <dgm:pt modelId="{EB6C5C61-F8E3-4722-982C-DAE4E802DB39}" type="pres">
      <dgm:prSet presAssocID="{B2806D8B-94AF-442B-A201-26E7140D1472}" presName="linNode" presStyleCnt="0"/>
      <dgm:spPr/>
    </dgm:pt>
    <dgm:pt modelId="{344ECBC8-1B15-48EB-8EE5-369D67C20F60}" type="pres">
      <dgm:prSet presAssocID="{B2806D8B-94AF-442B-A201-26E7140D1472}" presName="parentText" presStyleLbl="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1CCC7F-FCB5-46BE-A5CE-2D6538F3958D}" type="pres">
      <dgm:prSet presAssocID="{B2806D8B-94AF-442B-A201-26E7140D1472}" presName="descendantText" presStyleLbl="align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E0ED5EA-02C0-4A02-BAE1-25CDB79CDAB1}" srcId="{07F6F2CC-5A5D-4CF2-BB23-FDB273B3F8C6}" destId="{524E7587-6ABD-4A9E-B012-87174D4846E4}" srcOrd="0" destOrd="0" parTransId="{A86A389A-54EA-47AE-A335-F509D842315F}" sibTransId="{0D473472-D431-4695-B625-71252DC2A43C}"/>
    <dgm:cxn modelId="{1A0EE5B5-C8CC-4DC9-97ED-AA449FD786C8}" type="presOf" srcId="{5659FE91-EAA0-4180-9536-29F953CDE7E7}" destId="{DCBAC718-3105-49D9-9CD4-4BB6B31779CE}" srcOrd="0" destOrd="0" presId="urn:microsoft.com/office/officeart/2005/8/layout/vList5"/>
    <dgm:cxn modelId="{C46AA3D5-ED8A-482A-A2A5-4E342093BB35}" srcId="{07F6F2CC-5A5D-4CF2-BB23-FDB273B3F8C6}" destId="{9F5CCA6B-BE67-4E0B-9EDC-A58F8431707F}" srcOrd="4" destOrd="0" parTransId="{CC5E956F-B642-4AC1-A35C-652AC7F20EAE}" sibTransId="{66DD8553-03B6-4192-AD57-5933823F8992}"/>
    <dgm:cxn modelId="{662EFBF4-8699-4EDA-B216-75CF056B14D5}" srcId="{C6283E50-4599-42A1-ADDC-1BFCB5BB5588}" destId="{345D5B4A-75CD-46EC-A260-9557DA3472AF}" srcOrd="0" destOrd="0" parTransId="{EB36D9C7-7311-42D7-9BAB-E4F7DEBEFB93}" sibTransId="{99337C2A-D7C5-4BB4-A1A6-3F5BDD650531}"/>
    <dgm:cxn modelId="{54DB6033-820C-41D2-BBAB-29F3967DAED3}" type="presOf" srcId="{524E7587-6ABD-4A9E-B012-87174D4846E4}" destId="{842703CE-B1AD-4156-BC1D-66C48CAC26EA}" srcOrd="0" destOrd="0" presId="urn:microsoft.com/office/officeart/2005/8/layout/vList5"/>
    <dgm:cxn modelId="{38F005A7-9294-4E53-B5BD-278294CB9291}" srcId="{056AB66C-8DAD-4856-8AA4-0D363191BDF7}" destId="{501E15BE-6B11-4EE2-A17D-BC33FE78A8E7}" srcOrd="0" destOrd="0" parTransId="{00B2BAFF-485A-4E23-8811-A6238F53EF10}" sibTransId="{07BDA3E7-ACE3-4452-ADE1-748E0809ACED}"/>
    <dgm:cxn modelId="{88EAB539-CB1C-4E7F-A747-FB029B4FAC30}" srcId="{FC7AB5D6-9EB3-4E4E-8FA6-1EE91292DD42}" destId="{223BC730-FF34-4B34-A429-EE124DB6C0BF}" srcOrd="0" destOrd="0" parTransId="{A37A2C10-2F23-44A9-BC56-8A102B7B26AB}" sibTransId="{B759879F-FB04-408D-8260-CAFA5115907F}"/>
    <dgm:cxn modelId="{FD9DC3FD-862B-483C-960D-E4F616BF841F}" type="presOf" srcId="{8D319044-D845-43E4-82A0-793F56A8FED2}" destId="{062E9493-60E2-4CB2-80AE-15771D40F578}" srcOrd="0" destOrd="0" presId="urn:microsoft.com/office/officeart/2005/8/layout/vList5"/>
    <dgm:cxn modelId="{E8893099-5F07-4B7D-A34F-601A393A8335}" srcId="{07F6F2CC-5A5D-4CF2-BB23-FDB273B3F8C6}" destId="{222EDD4C-25F3-4A1F-95CC-B8EDCC41DB9F}" srcOrd="2" destOrd="0" parTransId="{9C7A8608-31DF-4643-BC8B-06E6DE5A7C2D}" sibTransId="{30678F6F-9E4D-464D-8F47-0D23410388C0}"/>
    <dgm:cxn modelId="{89E850BE-1BA6-4D08-AE68-B2AE25079C1E}" srcId="{5659FE91-EAA0-4180-9536-29F953CDE7E7}" destId="{558391C3-9C55-4138-94C9-3AC8A382E9B2}" srcOrd="0" destOrd="0" parTransId="{2AC8D8AC-738A-435D-9100-880AC85FC856}" sibTransId="{0B3C3722-4074-45C2-9EDC-2A55F460DFE9}"/>
    <dgm:cxn modelId="{B35AE3CB-4136-483D-9409-2A5C4BEC0245}" type="presOf" srcId="{056AB66C-8DAD-4856-8AA4-0D363191BDF7}" destId="{11DA7B85-6A8C-439F-8B3B-CF6E9E8CBF6F}" srcOrd="0" destOrd="0" presId="urn:microsoft.com/office/officeart/2005/8/layout/vList5"/>
    <dgm:cxn modelId="{B0A584D5-6035-4D42-994B-EA49A42D51E0}" type="presOf" srcId="{07F6F2CC-5A5D-4CF2-BB23-FDB273B3F8C6}" destId="{987266EA-1C8F-4709-A496-CEACF758EBDA}" srcOrd="0" destOrd="0" presId="urn:microsoft.com/office/officeart/2005/8/layout/vList5"/>
    <dgm:cxn modelId="{40AA0CBA-281D-43DF-BE07-E348694D6741}" type="presOf" srcId="{9F5CCA6B-BE67-4E0B-9EDC-A58F8431707F}" destId="{DB0E6585-56A1-4C5D-862D-A3A269EAFD18}" srcOrd="0" destOrd="0" presId="urn:microsoft.com/office/officeart/2005/8/layout/vList5"/>
    <dgm:cxn modelId="{A25F0D36-8A28-432C-99A1-8F5CF4012D57}" srcId="{07F6F2CC-5A5D-4CF2-BB23-FDB273B3F8C6}" destId="{C6283E50-4599-42A1-ADDC-1BFCB5BB5588}" srcOrd="7" destOrd="0" parTransId="{9FCCF57A-6102-4CEE-9C1B-F3588F1BDBE6}" sibTransId="{711C26C1-5F43-48BA-98C1-4166F5FF6372}"/>
    <dgm:cxn modelId="{EC336422-4AB0-4A56-9B0B-4BC37E83406A}" type="presOf" srcId="{223BC730-FF34-4B34-A429-EE124DB6C0BF}" destId="{61F58C3A-CD07-4B66-872A-8175897E9005}" srcOrd="0" destOrd="0" presId="urn:microsoft.com/office/officeart/2005/8/layout/vList5"/>
    <dgm:cxn modelId="{9832A5C9-A8C7-48DF-A2C2-1F15623DAA2C}" type="presOf" srcId="{501E15BE-6B11-4EE2-A17D-BC33FE78A8E7}" destId="{4C993EAD-7EC9-4B91-9375-A2814853B45C}" srcOrd="0" destOrd="0" presId="urn:microsoft.com/office/officeart/2005/8/layout/vList5"/>
    <dgm:cxn modelId="{C4D78301-366D-4F6E-BE7A-C994919FCD7C}" type="presOf" srcId="{A4D0951E-B9F8-4BFF-85CF-827022F627B7}" destId="{2D6CF9C0-BAE7-4C17-A579-FA35975C6554}" srcOrd="0" destOrd="0" presId="urn:microsoft.com/office/officeart/2005/8/layout/vList5"/>
    <dgm:cxn modelId="{1DA0D9B8-DE0E-4F76-B64E-B90D84595D98}" type="presOf" srcId="{522E1E88-F4E2-4F0B-9380-64387069EEDF}" destId="{6196BD6B-70D6-4B79-AA09-BC6F566D2282}" srcOrd="0" destOrd="0" presId="urn:microsoft.com/office/officeart/2005/8/layout/vList5"/>
    <dgm:cxn modelId="{4ADD2158-8373-46F2-823B-799604AAF9DC}" type="presOf" srcId="{C6283E50-4599-42A1-ADDC-1BFCB5BB5588}" destId="{B556BAB9-78B6-4D7E-96D2-F72D2E92FB35}" srcOrd="0" destOrd="0" presId="urn:microsoft.com/office/officeart/2005/8/layout/vList5"/>
    <dgm:cxn modelId="{19A8ABA7-8EF5-4F06-95A0-3FC24CE41A6A}" srcId="{8BC039BB-0296-4AA7-B666-F762DBC44BBB}" destId="{A4D0951E-B9F8-4BFF-85CF-827022F627B7}" srcOrd="0" destOrd="0" parTransId="{4EE1A374-8E2D-4372-9647-1E6177B77F1A}" sibTransId="{062822F3-EDEC-422A-9550-08BDF6F0EF78}"/>
    <dgm:cxn modelId="{647E723B-D1FB-4AC2-BE7A-F5F0C9F61DEF}" type="presOf" srcId="{8BC039BB-0296-4AA7-B666-F762DBC44BBB}" destId="{B3899ECA-7CCA-431F-BCF6-6EC87E028940}" srcOrd="0" destOrd="0" presId="urn:microsoft.com/office/officeart/2005/8/layout/vList5"/>
    <dgm:cxn modelId="{47B4140F-103B-49B7-AB56-DFB97C9A549A}" srcId="{07F6F2CC-5A5D-4CF2-BB23-FDB273B3F8C6}" destId="{056AB66C-8DAD-4856-8AA4-0D363191BDF7}" srcOrd="6" destOrd="0" parTransId="{444D78E7-B661-4EAA-86C2-086F7862FE81}" sibTransId="{BE5D8144-51A7-4153-8813-7EE1623A5A96}"/>
    <dgm:cxn modelId="{7A58E8B2-6C29-4272-B050-9259219953AA}" type="presOf" srcId="{345D5B4A-75CD-46EC-A260-9557DA3472AF}" destId="{FBE1F9A9-AB3C-48FF-B5FC-08E6493F0EB5}" srcOrd="0" destOrd="0" presId="urn:microsoft.com/office/officeart/2005/8/layout/vList5"/>
    <dgm:cxn modelId="{CB292264-86EC-4AE9-9107-2DC2E1DE3B25}" type="presOf" srcId="{F7065973-9FE0-4E03-9F88-3A83DA609753}" destId="{281CCC7F-FCB5-46BE-A5CE-2D6538F3958D}" srcOrd="0" destOrd="0" presId="urn:microsoft.com/office/officeart/2005/8/layout/vList5"/>
    <dgm:cxn modelId="{7F505EB5-031C-4667-A8DD-1843B5666BF2}" type="presOf" srcId="{FFA162C8-B170-4361-B163-9A76D8A8D16F}" destId="{030293E3-CB89-4373-9F1D-184221CCB129}" srcOrd="0" destOrd="0" presId="urn:microsoft.com/office/officeart/2005/8/layout/vList5"/>
    <dgm:cxn modelId="{41148932-EB93-4473-A324-B848F9B183D2}" type="presOf" srcId="{FC7AB5D6-9EB3-4E4E-8FA6-1EE91292DD42}" destId="{B27EAB67-522A-4296-9AAD-95BB818EC2A6}" srcOrd="0" destOrd="0" presId="urn:microsoft.com/office/officeart/2005/8/layout/vList5"/>
    <dgm:cxn modelId="{C338D0B1-744F-4B1D-94E5-58F304B0B247}" srcId="{9F5CCA6B-BE67-4E0B-9EDC-A58F8431707F}" destId="{8D319044-D845-43E4-82A0-793F56A8FED2}" srcOrd="0" destOrd="0" parTransId="{5923B534-CD86-4F53-A084-F3685407B207}" sibTransId="{E14FDD5C-829C-4BD0-AD14-5519E642EDBD}"/>
    <dgm:cxn modelId="{C0B2C63F-B458-4C43-9E2E-AA2129DF6CF0}" type="presOf" srcId="{222EDD4C-25F3-4A1F-95CC-B8EDCC41DB9F}" destId="{63F2D8F6-B770-4FFC-B29C-B8B372664D8D}" srcOrd="0" destOrd="0" presId="urn:microsoft.com/office/officeart/2005/8/layout/vList5"/>
    <dgm:cxn modelId="{602E7285-B489-45B9-95C2-AB29102110B9}" srcId="{07F6F2CC-5A5D-4CF2-BB23-FDB273B3F8C6}" destId="{8BC039BB-0296-4AA7-B666-F762DBC44BBB}" srcOrd="5" destOrd="0" parTransId="{B973EB64-3220-47CB-9F5A-D2F850722A8B}" sibTransId="{FD2057C5-06C1-4BA3-B41C-A383565DA711}"/>
    <dgm:cxn modelId="{83BEA98B-BD7F-4137-8AF8-0E17A2599BE6}" type="presOf" srcId="{B2806D8B-94AF-442B-A201-26E7140D1472}" destId="{344ECBC8-1B15-48EB-8EE5-369D67C20F60}" srcOrd="0" destOrd="0" presId="urn:microsoft.com/office/officeart/2005/8/layout/vList5"/>
    <dgm:cxn modelId="{18058A28-0170-4912-81D5-11F5A69D3470}" srcId="{B2806D8B-94AF-442B-A201-26E7140D1472}" destId="{F7065973-9FE0-4E03-9F88-3A83DA609753}" srcOrd="0" destOrd="0" parTransId="{C2B45DEF-9A35-491E-AC40-49AC573708C0}" sibTransId="{51B291F3-7499-4391-A2F8-F6ED9DEE41EF}"/>
    <dgm:cxn modelId="{A0D3101B-DA64-45C4-B6EA-BE4855AA2025}" srcId="{07F6F2CC-5A5D-4CF2-BB23-FDB273B3F8C6}" destId="{FC7AB5D6-9EB3-4E4E-8FA6-1EE91292DD42}" srcOrd="3" destOrd="0" parTransId="{F1EE0B69-0FE9-45AA-98AA-DA9F46367718}" sibTransId="{EE1B9B9E-0C34-47B7-B7A4-5305A8BB4D17}"/>
    <dgm:cxn modelId="{6390177E-1FC0-4B7A-989D-D9D3455602BA}" srcId="{07F6F2CC-5A5D-4CF2-BB23-FDB273B3F8C6}" destId="{B2806D8B-94AF-442B-A201-26E7140D1472}" srcOrd="8" destOrd="0" parTransId="{7AE32EB9-F7F6-4A4D-8A70-D972F685CA83}" sibTransId="{DEDD029B-E012-49B9-B9B7-FB347F503118}"/>
    <dgm:cxn modelId="{8C48C930-B4E0-4A18-B081-61303A2887C5}" type="presOf" srcId="{558391C3-9C55-4138-94C9-3AC8A382E9B2}" destId="{6C9E941A-9AEF-4A1A-A692-36F7C0E0117C}" srcOrd="0" destOrd="0" presId="urn:microsoft.com/office/officeart/2005/8/layout/vList5"/>
    <dgm:cxn modelId="{C824C4F3-B42B-4F71-85B0-95E04837EBE1}" srcId="{07F6F2CC-5A5D-4CF2-BB23-FDB273B3F8C6}" destId="{5659FE91-EAA0-4180-9536-29F953CDE7E7}" srcOrd="1" destOrd="0" parTransId="{9CAAC926-565C-4115-A7E5-2195601721E6}" sibTransId="{2C854C52-CCC1-4DCB-B10F-28A3C0BB797F}"/>
    <dgm:cxn modelId="{C933F7A6-0D01-461F-BBD5-27679173F149}" srcId="{524E7587-6ABD-4A9E-B012-87174D4846E4}" destId="{522E1E88-F4E2-4F0B-9380-64387069EEDF}" srcOrd="0" destOrd="0" parTransId="{1C559D74-1A5C-4D47-A2F1-A77589D83378}" sibTransId="{C7C1FB53-1477-4443-B15A-86030B5AC3E4}"/>
    <dgm:cxn modelId="{24CA98F9-A1E2-4355-A3E6-81334AD71DB4}" srcId="{222EDD4C-25F3-4A1F-95CC-B8EDCC41DB9F}" destId="{FFA162C8-B170-4361-B163-9A76D8A8D16F}" srcOrd="0" destOrd="0" parTransId="{FD4AEDD6-DDD8-4B8E-9500-2722597BB24D}" sibTransId="{6730FE10-A5F3-4B0C-A100-6F16458D6F10}"/>
    <dgm:cxn modelId="{1FC4DC07-4D2F-422D-BD2E-73E13572A0E9}" type="presParOf" srcId="{987266EA-1C8F-4709-A496-CEACF758EBDA}" destId="{B518BED0-8CA0-4F4C-B051-62646C4E801E}" srcOrd="0" destOrd="0" presId="urn:microsoft.com/office/officeart/2005/8/layout/vList5"/>
    <dgm:cxn modelId="{17048320-F90A-47E8-AE19-4E64EEF95214}" type="presParOf" srcId="{B518BED0-8CA0-4F4C-B051-62646C4E801E}" destId="{842703CE-B1AD-4156-BC1D-66C48CAC26EA}" srcOrd="0" destOrd="0" presId="urn:microsoft.com/office/officeart/2005/8/layout/vList5"/>
    <dgm:cxn modelId="{E80DAE89-7B4E-44D0-B38A-F652017E4C67}" type="presParOf" srcId="{B518BED0-8CA0-4F4C-B051-62646C4E801E}" destId="{6196BD6B-70D6-4B79-AA09-BC6F566D2282}" srcOrd="1" destOrd="0" presId="urn:microsoft.com/office/officeart/2005/8/layout/vList5"/>
    <dgm:cxn modelId="{EB3554B5-C571-4B19-AC7F-541CF045930A}" type="presParOf" srcId="{987266EA-1C8F-4709-A496-CEACF758EBDA}" destId="{CFE12132-FA35-4116-B357-2327BAB9DC74}" srcOrd="1" destOrd="0" presId="urn:microsoft.com/office/officeart/2005/8/layout/vList5"/>
    <dgm:cxn modelId="{41C4EF8B-FD4C-450C-81AD-284F86F2DBC5}" type="presParOf" srcId="{987266EA-1C8F-4709-A496-CEACF758EBDA}" destId="{3CD59614-2893-439D-A913-200BF5876988}" srcOrd="2" destOrd="0" presId="urn:microsoft.com/office/officeart/2005/8/layout/vList5"/>
    <dgm:cxn modelId="{3B8E0D6E-BB92-4433-BFEE-BD3EAA08BB13}" type="presParOf" srcId="{3CD59614-2893-439D-A913-200BF5876988}" destId="{DCBAC718-3105-49D9-9CD4-4BB6B31779CE}" srcOrd="0" destOrd="0" presId="urn:microsoft.com/office/officeart/2005/8/layout/vList5"/>
    <dgm:cxn modelId="{DB5D1141-1964-459A-B74A-362D80B3551B}" type="presParOf" srcId="{3CD59614-2893-439D-A913-200BF5876988}" destId="{6C9E941A-9AEF-4A1A-A692-36F7C0E0117C}" srcOrd="1" destOrd="0" presId="urn:microsoft.com/office/officeart/2005/8/layout/vList5"/>
    <dgm:cxn modelId="{FA21E9B0-4846-4EB6-9107-A0F12CA8068D}" type="presParOf" srcId="{987266EA-1C8F-4709-A496-CEACF758EBDA}" destId="{07619ED8-7E7A-4F1A-83A2-B62B882DA752}" srcOrd="3" destOrd="0" presId="urn:microsoft.com/office/officeart/2005/8/layout/vList5"/>
    <dgm:cxn modelId="{5C7C1BA1-A82D-403D-B219-88B63192B7E3}" type="presParOf" srcId="{987266EA-1C8F-4709-A496-CEACF758EBDA}" destId="{C0B71FA7-2AC7-4710-8BCB-D10231D91B4D}" srcOrd="4" destOrd="0" presId="urn:microsoft.com/office/officeart/2005/8/layout/vList5"/>
    <dgm:cxn modelId="{884394B7-C295-49FE-A22D-173F2B97630E}" type="presParOf" srcId="{C0B71FA7-2AC7-4710-8BCB-D10231D91B4D}" destId="{63F2D8F6-B770-4FFC-B29C-B8B372664D8D}" srcOrd="0" destOrd="0" presId="urn:microsoft.com/office/officeart/2005/8/layout/vList5"/>
    <dgm:cxn modelId="{EBE3B004-6EE6-47A4-A064-EEBA30D44CFE}" type="presParOf" srcId="{C0B71FA7-2AC7-4710-8BCB-D10231D91B4D}" destId="{030293E3-CB89-4373-9F1D-184221CCB129}" srcOrd="1" destOrd="0" presId="urn:microsoft.com/office/officeart/2005/8/layout/vList5"/>
    <dgm:cxn modelId="{50F479C7-3CAF-4BD9-9177-9E91CBCCDFD7}" type="presParOf" srcId="{987266EA-1C8F-4709-A496-CEACF758EBDA}" destId="{1B8FEC15-887E-4B54-BAB4-C83A809347C5}" srcOrd="5" destOrd="0" presId="urn:microsoft.com/office/officeart/2005/8/layout/vList5"/>
    <dgm:cxn modelId="{9409D077-91B8-4716-8217-37F91EE00A2C}" type="presParOf" srcId="{987266EA-1C8F-4709-A496-CEACF758EBDA}" destId="{C0D3C52A-0ED3-4294-8A53-BCA1301EA2DC}" srcOrd="6" destOrd="0" presId="urn:microsoft.com/office/officeart/2005/8/layout/vList5"/>
    <dgm:cxn modelId="{CA38B1AC-F6DE-449E-BF70-9CFE9E96AFB5}" type="presParOf" srcId="{C0D3C52A-0ED3-4294-8A53-BCA1301EA2DC}" destId="{B27EAB67-522A-4296-9AAD-95BB818EC2A6}" srcOrd="0" destOrd="0" presId="urn:microsoft.com/office/officeart/2005/8/layout/vList5"/>
    <dgm:cxn modelId="{5737591E-4B9D-44AD-969B-B11EC355C4CE}" type="presParOf" srcId="{C0D3C52A-0ED3-4294-8A53-BCA1301EA2DC}" destId="{61F58C3A-CD07-4B66-872A-8175897E9005}" srcOrd="1" destOrd="0" presId="urn:microsoft.com/office/officeart/2005/8/layout/vList5"/>
    <dgm:cxn modelId="{AEA35A8E-0756-4341-B9DF-E9A63D7AD122}" type="presParOf" srcId="{987266EA-1C8F-4709-A496-CEACF758EBDA}" destId="{B990D334-44D1-4721-B672-684CDC057862}" srcOrd="7" destOrd="0" presId="urn:microsoft.com/office/officeart/2005/8/layout/vList5"/>
    <dgm:cxn modelId="{86D3A79D-43AC-4ABB-922A-3932EFD25B47}" type="presParOf" srcId="{987266EA-1C8F-4709-A496-CEACF758EBDA}" destId="{2AF9DF7C-8CF5-4B17-8FCD-E9390DA01403}" srcOrd="8" destOrd="0" presId="urn:microsoft.com/office/officeart/2005/8/layout/vList5"/>
    <dgm:cxn modelId="{1AA24ABB-2872-41A8-9799-BA2BE4480EF5}" type="presParOf" srcId="{2AF9DF7C-8CF5-4B17-8FCD-E9390DA01403}" destId="{DB0E6585-56A1-4C5D-862D-A3A269EAFD18}" srcOrd="0" destOrd="0" presId="urn:microsoft.com/office/officeart/2005/8/layout/vList5"/>
    <dgm:cxn modelId="{1E8B84DF-9363-4101-A60B-FA681F90A810}" type="presParOf" srcId="{2AF9DF7C-8CF5-4B17-8FCD-E9390DA01403}" destId="{062E9493-60E2-4CB2-80AE-15771D40F578}" srcOrd="1" destOrd="0" presId="urn:microsoft.com/office/officeart/2005/8/layout/vList5"/>
    <dgm:cxn modelId="{0BDD826D-BDE0-4C0C-80CA-FD101417A79E}" type="presParOf" srcId="{987266EA-1C8F-4709-A496-CEACF758EBDA}" destId="{E4C57E41-31B4-4F31-8A4C-74DC5A55F628}" srcOrd="9" destOrd="0" presId="urn:microsoft.com/office/officeart/2005/8/layout/vList5"/>
    <dgm:cxn modelId="{00404533-AD81-47A3-B1AA-40ED944CC8D2}" type="presParOf" srcId="{987266EA-1C8F-4709-A496-CEACF758EBDA}" destId="{C944530F-0B6B-4D7E-A2B7-B7AB0D4E9508}" srcOrd="10" destOrd="0" presId="urn:microsoft.com/office/officeart/2005/8/layout/vList5"/>
    <dgm:cxn modelId="{11A99CBD-FDE0-4946-AF17-D5AAB8ECAC9F}" type="presParOf" srcId="{C944530F-0B6B-4D7E-A2B7-B7AB0D4E9508}" destId="{B3899ECA-7CCA-431F-BCF6-6EC87E028940}" srcOrd="0" destOrd="0" presId="urn:microsoft.com/office/officeart/2005/8/layout/vList5"/>
    <dgm:cxn modelId="{0D93ABA5-EE6A-4ECD-A9AB-31D9F0DA411A}" type="presParOf" srcId="{C944530F-0B6B-4D7E-A2B7-B7AB0D4E9508}" destId="{2D6CF9C0-BAE7-4C17-A579-FA35975C6554}" srcOrd="1" destOrd="0" presId="urn:microsoft.com/office/officeart/2005/8/layout/vList5"/>
    <dgm:cxn modelId="{CF52E71C-5CD9-495F-BE61-5EA4DB8322B6}" type="presParOf" srcId="{987266EA-1C8F-4709-A496-CEACF758EBDA}" destId="{85D7E4C7-4478-4EF5-A04A-D931A619DA0D}" srcOrd="11" destOrd="0" presId="urn:microsoft.com/office/officeart/2005/8/layout/vList5"/>
    <dgm:cxn modelId="{94C49B68-6421-4F75-8147-1F534DDA963F}" type="presParOf" srcId="{987266EA-1C8F-4709-A496-CEACF758EBDA}" destId="{C81FBCB6-6422-464F-96BE-438903395DAA}" srcOrd="12" destOrd="0" presId="urn:microsoft.com/office/officeart/2005/8/layout/vList5"/>
    <dgm:cxn modelId="{45FBBFD3-0B5F-4B5C-B6B6-AEEE720ED8A0}" type="presParOf" srcId="{C81FBCB6-6422-464F-96BE-438903395DAA}" destId="{11DA7B85-6A8C-439F-8B3B-CF6E9E8CBF6F}" srcOrd="0" destOrd="0" presId="urn:microsoft.com/office/officeart/2005/8/layout/vList5"/>
    <dgm:cxn modelId="{A64E3D84-B6CA-4C61-91BE-DC7807D6638F}" type="presParOf" srcId="{C81FBCB6-6422-464F-96BE-438903395DAA}" destId="{4C993EAD-7EC9-4B91-9375-A2814853B45C}" srcOrd="1" destOrd="0" presId="urn:microsoft.com/office/officeart/2005/8/layout/vList5"/>
    <dgm:cxn modelId="{6D3866E3-3C63-4079-B2F4-A77A0E2BDFFA}" type="presParOf" srcId="{987266EA-1C8F-4709-A496-CEACF758EBDA}" destId="{5C9C7905-3584-463C-8225-F2F9B2A023BF}" srcOrd="13" destOrd="0" presId="urn:microsoft.com/office/officeart/2005/8/layout/vList5"/>
    <dgm:cxn modelId="{8218FFBF-F41D-4DA0-90D9-72AD02669136}" type="presParOf" srcId="{987266EA-1C8F-4709-A496-CEACF758EBDA}" destId="{723C87B4-930C-46F9-9AA9-05BF256F477C}" srcOrd="14" destOrd="0" presId="urn:microsoft.com/office/officeart/2005/8/layout/vList5"/>
    <dgm:cxn modelId="{596CBDFC-5C49-44FD-AFDF-A5FC35326C97}" type="presParOf" srcId="{723C87B4-930C-46F9-9AA9-05BF256F477C}" destId="{B556BAB9-78B6-4D7E-96D2-F72D2E92FB35}" srcOrd="0" destOrd="0" presId="urn:microsoft.com/office/officeart/2005/8/layout/vList5"/>
    <dgm:cxn modelId="{B3A71E36-04E2-424B-AFD5-AB65A90960FD}" type="presParOf" srcId="{723C87B4-930C-46F9-9AA9-05BF256F477C}" destId="{FBE1F9A9-AB3C-48FF-B5FC-08E6493F0EB5}" srcOrd="1" destOrd="0" presId="urn:microsoft.com/office/officeart/2005/8/layout/vList5"/>
    <dgm:cxn modelId="{D315EE3E-87AD-4678-9100-8FFDC28D23D7}" type="presParOf" srcId="{987266EA-1C8F-4709-A496-CEACF758EBDA}" destId="{7CA5AC64-A71E-4CF0-8C20-E63179516218}" srcOrd="15" destOrd="0" presId="urn:microsoft.com/office/officeart/2005/8/layout/vList5"/>
    <dgm:cxn modelId="{CDE43A1E-831E-4254-BBBF-9368571A05EF}" type="presParOf" srcId="{987266EA-1C8F-4709-A496-CEACF758EBDA}" destId="{EB6C5C61-F8E3-4722-982C-DAE4E802DB39}" srcOrd="16" destOrd="0" presId="urn:microsoft.com/office/officeart/2005/8/layout/vList5"/>
    <dgm:cxn modelId="{7DD39F2D-D379-4792-9909-D93278CDAEED}" type="presParOf" srcId="{EB6C5C61-F8E3-4722-982C-DAE4E802DB39}" destId="{344ECBC8-1B15-48EB-8EE5-369D67C20F60}" srcOrd="0" destOrd="0" presId="urn:microsoft.com/office/officeart/2005/8/layout/vList5"/>
    <dgm:cxn modelId="{703E6BBF-AE8B-4079-BC0C-209475297163}" type="presParOf" srcId="{EB6C5C61-F8E3-4722-982C-DAE4E802DB39}" destId="{281CCC7F-FCB5-46BE-A5CE-2D6538F395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6BD6B-70D6-4B79-AA09-BC6F566D2282}">
      <dsp:nvSpPr>
        <dsp:cNvPr id="0" name=""/>
        <dsp:cNvSpPr/>
      </dsp:nvSpPr>
      <dsp:spPr>
        <a:xfrm rot="5400000">
          <a:off x="5003493" y="-2169236"/>
          <a:ext cx="471617" cy="4931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Пассивные персональные, </a:t>
          </a:r>
          <a:r>
            <a:rPr lang="en-US" sz="1100" kern="1200" dirty="0" smtClean="0"/>
            <a:t>user center </a:t>
          </a:r>
          <a:r>
            <a:rPr lang="ru-RU" sz="1100" kern="1200" dirty="0" smtClean="0"/>
            <a:t>панель</a:t>
          </a:r>
          <a:endParaRPr lang="ru-RU" sz="1100" kern="1200" dirty="0"/>
        </a:p>
      </dsp:txBody>
      <dsp:txXfrm rot="-5400000">
        <a:off x="2773748" y="83531"/>
        <a:ext cx="4908085" cy="425573"/>
      </dsp:txXfrm>
    </dsp:sp>
    <dsp:sp modelId="{842703CE-B1AD-4156-BC1D-66C48CAC26EA}">
      <dsp:nvSpPr>
        <dsp:cNvPr id="0" name=""/>
        <dsp:cNvSpPr/>
      </dsp:nvSpPr>
      <dsp:spPr>
        <a:xfrm>
          <a:off x="0" y="1556"/>
          <a:ext cx="2773748" cy="589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Измерения</a:t>
          </a:r>
          <a:endParaRPr lang="ru-RU" sz="1600" kern="1200" dirty="0"/>
        </a:p>
      </dsp:txBody>
      <dsp:txXfrm>
        <a:off x="28778" y="30334"/>
        <a:ext cx="2716192" cy="531965"/>
      </dsp:txXfrm>
    </dsp:sp>
    <dsp:sp modelId="{6C9E941A-9AEF-4A1A-A692-36F7C0E0117C}">
      <dsp:nvSpPr>
        <dsp:cNvPr id="0" name=""/>
        <dsp:cNvSpPr/>
      </dsp:nvSpPr>
      <dsp:spPr>
        <a:xfrm rot="5400000">
          <a:off x="5003493" y="-1550238"/>
          <a:ext cx="471617" cy="4931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Домашнее и внедомашнее </a:t>
          </a:r>
          <a:r>
            <a:rPr lang="ru-RU" sz="1000" kern="1200" dirty="0" err="1" smtClean="0"/>
            <a:t>телесмотрение</a:t>
          </a:r>
          <a:r>
            <a:rPr lang="ru-RU" sz="1000" kern="1200" dirty="0" smtClean="0"/>
            <a:t> и радио</a:t>
          </a:r>
          <a:r>
            <a:rPr lang="en-US" sz="1000" kern="1200" dirty="0" smtClean="0"/>
            <a:t>c</a:t>
          </a:r>
          <a:r>
            <a:rPr lang="ru-RU" sz="1000" kern="1200" dirty="0" err="1" smtClean="0"/>
            <a:t>лушание</a:t>
          </a:r>
          <a:r>
            <a:rPr lang="ru-RU" sz="1000" kern="1200" dirty="0" smtClean="0"/>
            <a:t>, любого типа (эфир, кабель, спутник, </a:t>
          </a:r>
          <a:r>
            <a:rPr lang="en-US" sz="1000" kern="1200" dirty="0" smtClean="0"/>
            <a:t>on-line </a:t>
          </a:r>
          <a:r>
            <a:rPr lang="ru-RU" sz="1000" kern="1200" dirty="0" smtClean="0"/>
            <a:t>трансляции)</a:t>
          </a:r>
          <a:endParaRPr lang="ru-RU" sz="1000" kern="1200" dirty="0"/>
        </a:p>
      </dsp:txBody>
      <dsp:txXfrm rot="-5400000">
        <a:off x="2773748" y="702529"/>
        <a:ext cx="4908085" cy="425573"/>
      </dsp:txXfrm>
    </dsp:sp>
    <dsp:sp modelId="{DCBAC718-3105-49D9-9CD4-4BB6B31779CE}">
      <dsp:nvSpPr>
        <dsp:cNvPr id="0" name=""/>
        <dsp:cNvSpPr/>
      </dsp:nvSpPr>
      <dsp:spPr>
        <a:xfrm>
          <a:off x="0" y="620554"/>
          <a:ext cx="2773748" cy="589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Измеряемое </a:t>
          </a:r>
          <a:r>
            <a:rPr lang="ru-RU" sz="1600" kern="1200" dirty="0" err="1" smtClean="0"/>
            <a:t>медиапространство</a:t>
          </a:r>
          <a:endParaRPr lang="ru-RU" sz="1600" kern="1200" dirty="0"/>
        </a:p>
      </dsp:txBody>
      <dsp:txXfrm>
        <a:off x="28778" y="649332"/>
        <a:ext cx="2716192" cy="531965"/>
      </dsp:txXfrm>
    </dsp:sp>
    <dsp:sp modelId="{030293E3-CB89-4373-9F1D-184221CCB129}">
      <dsp:nvSpPr>
        <dsp:cNvPr id="0" name=""/>
        <dsp:cNvSpPr/>
      </dsp:nvSpPr>
      <dsp:spPr>
        <a:xfrm rot="5400000">
          <a:off x="5003493" y="-931241"/>
          <a:ext cx="471617" cy="4931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1 200 персональных устройств</a:t>
          </a:r>
          <a:endParaRPr lang="ru-RU" sz="1000" kern="1200" dirty="0"/>
        </a:p>
      </dsp:txBody>
      <dsp:txXfrm rot="-5400000">
        <a:off x="2773748" y="1321526"/>
        <a:ext cx="4908085" cy="425573"/>
      </dsp:txXfrm>
    </dsp:sp>
    <dsp:sp modelId="{63F2D8F6-B770-4FFC-B29C-B8B372664D8D}">
      <dsp:nvSpPr>
        <dsp:cNvPr id="0" name=""/>
        <dsp:cNvSpPr/>
      </dsp:nvSpPr>
      <dsp:spPr>
        <a:xfrm>
          <a:off x="0" y="1239551"/>
          <a:ext cx="2773748" cy="589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Размер панели </a:t>
          </a:r>
          <a:endParaRPr lang="ru-RU" sz="1600" kern="1200" dirty="0"/>
        </a:p>
      </dsp:txBody>
      <dsp:txXfrm>
        <a:off x="28778" y="1268329"/>
        <a:ext cx="2716192" cy="531965"/>
      </dsp:txXfrm>
    </dsp:sp>
    <dsp:sp modelId="{61F58C3A-CD07-4B66-872A-8175897E9005}">
      <dsp:nvSpPr>
        <dsp:cNvPr id="0" name=""/>
        <dsp:cNvSpPr/>
      </dsp:nvSpPr>
      <dsp:spPr>
        <a:xfrm rot="5400000">
          <a:off x="5003493" y="-312243"/>
          <a:ext cx="471617" cy="4931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Юг </a:t>
          </a:r>
          <a:r>
            <a:rPr lang="ru-RU" sz="1000" kern="1200" smtClean="0"/>
            <a:t>Тюменской области</a:t>
          </a:r>
          <a:endParaRPr lang="ru-RU" sz="1000" kern="1200" dirty="0"/>
        </a:p>
      </dsp:txBody>
      <dsp:txXfrm rot="-5400000">
        <a:off x="2773748" y="1940524"/>
        <a:ext cx="4908085" cy="425573"/>
      </dsp:txXfrm>
    </dsp:sp>
    <dsp:sp modelId="{B27EAB67-522A-4296-9AAD-95BB818EC2A6}">
      <dsp:nvSpPr>
        <dsp:cNvPr id="0" name=""/>
        <dsp:cNvSpPr/>
      </dsp:nvSpPr>
      <dsp:spPr>
        <a:xfrm>
          <a:off x="0" y="1858549"/>
          <a:ext cx="2773748" cy="589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600" kern="1200" dirty="0" smtClean="0"/>
            <a:t>География</a:t>
          </a:r>
        </a:p>
      </dsp:txBody>
      <dsp:txXfrm>
        <a:off x="28778" y="1887327"/>
        <a:ext cx="2716192" cy="531965"/>
      </dsp:txXfrm>
    </dsp:sp>
    <dsp:sp modelId="{062E9493-60E2-4CB2-80AE-15771D40F578}">
      <dsp:nvSpPr>
        <dsp:cNvPr id="0" name=""/>
        <dsp:cNvSpPr/>
      </dsp:nvSpPr>
      <dsp:spPr>
        <a:xfrm rot="5400000">
          <a:off x="5003493" y="306754"/>
          <a:ext cx="471617" cy="4931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43 телеканала, 25 радиостанций</a:t>
          </a:r>
          <a:endParaRPr lang="ru-RU" sz="1000" kern="1200" dirty="0"/>
        </a:p>
      </dsp:txBody>
      <dsp:txXfrm rot="-5400000">
        <a:off x="2773748" y="2559521"/>
        <a:ext cx="4908085" cy="425573"/>
      </dsp:txXfrm>
    </dsp:sp>
    <dsp:sp modelId="{DB0E6585-56A1-4C5D-862D-A3A269EAFD18}">
      <dsp:nvSpPr>
        <dsp:cNvPr id="0" name=""/>
        <dsp:cNvSpPr/>
      </dsp:nvSpPr>
      <dsp:spPr>
        <a:xfrm>
          <a:off x="0" y="2477547"/>
          <a:ext cx="2773748" cy="589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Измеряются</a:t>
          </a:r>
          <a:endParaRPr lang="ru-RU" sz="1600" kern="1200" dirty="0"/>
        </a:p>
      </dsp:txBody>
      <dsp:txXfrm>
        <a:off x="28778" y="2506325"/>
        <a:ext cx="2716192" cy="531965"/>
      </dsp:txXfrm>
    </dsp:sp>
    <dsp:sp modelId="{2D6CF9C0-BAE7-4C17-A579-FA35975C6554}">
      <dsp:nvSpPr>
        <dsp:cNvPr id="0" name=""/>
        <dsp:cNvSpPr/>
      </dsp:nvSpPr>
      <dsp:spPr>
        <a:xfrm rot="5400000">
          <a:off x="5003493" y="925751"/>
          <a:ext cx="471617" cy="4931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посекундная</a:t>
          </a:r>
          <a:endParaRPr lang="ru-RU" sz="1000" kern="1200" dirty="0"/>
        </a:p>
      </dsp:txBody>
      <dsp:txXfrm rot="-5400000">
        <a:off x="2773748" y="3178518"/>
        <a:ext cx="4908085" cy="425573"/>
      </dsp:txXfrm>
    </dsp:sp>
    <dsp:sp modelId="{B3899ECA-7CCA-431F-BCF6-6EC87E028940}">
      <dsp:nvSpPr>
        <dsp:cNvPr id="0" name=""/>
        <dsp:cNvSpPr/>
      </dsp:nvSpPr>
      <dsp:spPr>
        <a:xfrm>
          <a:off x="0" y="3096544"/>
          <a:ext cx="2773748" cy="589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Точность сбора информации</a:t>
          </a:r>
          <a:endParaRPr lang="ru-RU" sz="1600" kern="1200" dirty="0"/>
        </a:p>
      </dsp:txBody>
      <dsp:txXfrm>
        <a:off x="28778" y="3125322"/>
        <a:ext cx="2716192" cy="531965"/>
      </dsp:txXfrm>
    </dsp:sp>
    <dsp:sp modelId="{4C993EAD-7EC9-4B91-9375-A2814853B45C}">
      <dsp:nvSpPr>
        <dsp:cNvPr id="0" name=""/>
        <dsp:cNvSpPr/>
      </dsp:nvSpPr>
      <dsp:spPr>
        <a:xfrm rot="5400000">
          <a:off x="5003493" y="1544749"/>
          <a:ext cx="471617" cy="4931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Audio Signature (</a:t>
          </a:r>
          <a:r>
            <a:rPr lang="ru-RU" sz="900" b="0" kern="1200" dirty="0" smtClean="0"/>
            <a:t>По фрагменту аудио сигнала вычисляется его «сигнатура», которая сравнивается с эталонными и степень совпадения свидетельствует о факте </a:t>
          </a:r>
          <a:r>
            <a:rPr lang="ru-RU" sz="900" b="0" kern="1200" dirty="0" err="1" smtClean="0"/>
            <a:t>телесмотрения</a:t>
          </a:r>
          <a:r>
            <a:rPr lang="ru-RU" sz="900" b="0" kern="1200" dirty="0" smtClean="0"/>
            <a:t>/</a:t>
          </a:r>
          <a:r>
            <a:rPr lang="ru-RU" sz="900" b="0" kern="1200" dirty="0" err="1" smtClean="0"/>
            <a:t>радиослушания</a:t>
          </a:r>
          <a:r>
            <a:rPr lang="en-US" sz="900" kern="1200" dirty="0" smtClean="0"/>
            <a:t>)</a:t>
          </a:r>
          <a:endParaRPr lang="ru-RU" sz="900" kern="1200" dirty="0"/>
        </a:p>
      </dsp:txBody>
      <dsp:txXfrm rot="-5400000">
        <a:off x="2773748" y="3797516"/>
        <a:ext cx="4908085" cy="425573"/>
      </dsp:txXfrm>
    </dsp:sp>
    <dsp:sp modelId="{11DA7B85-6A8C-439F-8B3B-CF6E9E8CBF6F}">
      <dsp:nvSpPr>
        <dsp:cNvPr id="0" name=""/>
        <dsp:cNvSpPr/>
      </dsp:nvSpPr>
      <dsp:spPr>
        <a:xfrm>
          <a:off x="0" y="3715542"/>
          <a:ext cx="2773748" cy="589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Технология</a:t>
          </a:r>
          <a:endParaRPr lang="ru-RU" sz="1600" kern="1200" dirty="0"/>
        </a:p>
      </dsp:txBody>
      <dsp:txXfrm>
        <a:off x="28778" y="3744320"/>
        <a:ext cx="2716192" cy="531965"/>
      </dsp:txXfrm>
    </dsp:sp>
    <dsp:sp modelId="{FBE1F9A9-AB3C-48FF-B5FC-08E6493F0EB5}">
      <dsp:nvSpPr>
        <dsp:cNvPr id="0" name=""/>
        <dsp:cNvSpPr/>
      </dsp:nvSpPr>
      <dsp:spPr>
        <a:xfrm rot="5400000">
          <a:off x="5003493" y="2163746"/>
          <a:ext cx="471617" cy="4931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Смартфон с предустановленной программой </a:t>
          </a:r>
          <a:r>
            <a:rPr lang="en-US" sz="1000" kern="1200" dirty="0" err="1" smtClean="0"/>
            <a:t>MobilePeopleMeter</a:t>
          </a:r>
          <a:endParaRPr lang="ru-RU" sz="1000" kern="1200" dirty="0"/>
        </a:p>
      </dsp:txBody>
      <dsp:txXfrm rot="-5400000">
        <a:off x="2773748" y="4416513"/>
        <a:ext cx="4908085" cy="425573"/>
      </dsp:txXfrm>
    </dsp:sp>
    <dsp:sp modelId="{B556BAB9-78B6-4D7E-96D2-F72D2E92FB35}">
      <dsp:nvSpPr>
        <dsp:cNvPr id="0" name=""/>
        <dsp:cNvSpPr/>
      </dsp:nvSpPr>
      <dsp:spPr>
        <a:xfrm>
          <a:off x="0" y="4334540"/>
          <a:ext cx="2773748" cy="589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Оборудование</a:t>
          </a:r>
          <a:endParaRPr lang="ru-RU" sz="1600" kern="1200" dirty="0"/>
        </a:p>
      </dsp:txBody>
      <dsp:txXfrm>
        <a:off x="28778" y="4363318"/>
        <a:ext cx="2716192" cy="531965"/>
      </dsp:txXfrm>
    </dsp:sp>
    <dsp:sp modelId="{281CCC7F-FCB5-46BE-A5CE-2D6538F3958D}">
      <dsp:nvSpPr>
        <dsp:cNvPr id="0" name=""/>
        <dsp:cNvSpPr/>
      </dsp:nvSpPr>
      <dsp:spPr>
        <a:xfrm rot="5400000">
          <a:off x="5003493" y="2782744"/>
          <a:ext cx="471617" cy="4931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2"/>
              </a:solidFill>
            </a:rPr>
            <a:t>https://www.mobilepeoplemeter.com</a:t>
          </a:r>
          <a:endParaRPr lang="ru-RU" sz="1000" kern="1200" dirty="0">
            <a:solidFill>
              <a:schemeClr val="tx2"/>
            </a:solidFill>
          </a:endParaRPr>
        </a:p>
      </dsp:txBody>
      <dsp:txXfrm rot="-5400000">
        <a:off x="2773748" y="5035511"/>
        <a:ext cx="4908085" cy="425573"/>
      </dsp:txXfrm>
    </dsp:sp>
    <dsp:sp modelId="{344ECBC8-1B15-48EB-8EE5-369D67C20F60}">
      <dsp:nvSpPr>
        <dsp:cNvPr id="0" name=""/>
        <dsp:cNvSpPr/>
      </dsp:nvSpPr>
      <dsp:spPr>
        <a:xfrm>
          <a:off x="0" y="4953537"/>
          <a:ext cx="2773748" cy="589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Отчётность</a:t>
          </a:r>
          <a:endParaRPr lang="ru-RU" sz="1600" kern="1200" dirty="0"/>
        </a:p>
      </dsp:txBody>
      <dsp:txXfrm>
        <a:off x="28778" y="4982315"/>
        <a:ext cx="2716192" cy="531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0.11719</cdr:x>
      <cdr:y>0.89189</cdr:y>
    </cdr:from>
    <cdr:to>
      <cdr:x>0.22656</cdr:x>
      <cdr:y>0.97297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80120" y="2376264"/>
          <a:ext cx="1008112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000" dirty="0" smtClean="0"/>
            <a:t>понедельник</a:t>
          </a:r>
          <a:endParaRPr lang="ru-RU" sz="1000" dirty="0"/>
        </a:p>
      </cdr:txBody>
    </cdr:sp>
  </cdr:relSizeAnchor>
  <cdr:relSizeAnchor xmlns:cdr="http://schemas.openxmlformats.org/drawingml/2006/chartDrawing">
    <cdr:from>
      <cdr:x>0.30469</cdr:x>
      <cdr:y>0.89189</cdr:y>
    </cdr:from>
    <cdr:to>
      <cdr:x>0.41406</cdr:x>
      <cdr:y>0.97297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808312" y="2376264"/>
          <a:ext cx="1008112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000" dirty="0" smtClean="0"/>
            <a:t>вторник</a:t>
          </a:r>
          <a:endParaRPr lang="ru-RU" sz="1000" dirty="0"/>
        </a:p>
      </cdr:txBody>
    </cdr:sp>
  </cdr:relSizeAnchor>
  <cdr:relSizeAnchor xmlns:cdr="http://schemas.openxmlformats.org/drawingml/2006/chartDrawing">
    <cdr:from>
      <cdr:x>0.67969</cdr:x>
      <cdr:y>0.89189</cdr:y>
    </cdr:from>
    <cdr:to>
      <cdr:x>0.78906</cdr:x>
      <cdr:y>0.97297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6264696" y="2376264"/>
          <a:ext cx="1008112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000" dirty="0" smtClean="0"/>
            <a:t>четверг</a:t>
          </a:r>
          <a:endParaRPr lang="ru-RU" sz="1000" dirty="0"/>
        </a:p>
      </cdr:txBody>
    </cdr:sp>
  </cdr:relSizeAnchor>
  <cdr:relSizeAnchor xmlns:cdr="http://schemas.openxmlformats.org/drawingml/2006/chartDrawing">
    <cdr:from>
      <cdr:x>0.85938</cdr:x>
      <cdr:y>0.89189</cdr:y>
    </cdr:from>
    <cdr:to>
      <cdr:x>0.96875</cdr:x>
      <cdr:y>0.97297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7920880" y="2376264"/>
          <a:ext cx="1008112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000" dirty="0" smtClean="0"/>
            <a:t>пятница</a:t>
          </a:r>
          <a:endParaRPr lang="ru-RU" sz="1000" dirty="0"/>
        </a:p>
      </cdr:txBody>
    </cdr:sp>
  </cdr:relSizeAnchor>
  <cdr:relSizeAnchor xmlns:cdr="http://schemas.openxmlformats.org/drawingml/2006/chartDrawing">
    <cdr:from>
      <cdr:x>0.48438</cdr:x>
      <cdr:y>0.89189</cdr:y>
    </cdr:from>
    <cdr:to>
      <cdr:x>0.59375</cdr:x>
      <cdr:y>0.97297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4464496" y="2376264"/>
          <a:ext cx="1008066" cy="2160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000" dirty="0" smtClean="0"/>
            <a:t>среда</a:t>
          </a:r>
          <a:endParaRPr lang="ru-RU" sz="10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2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A16E9-6F62-49FA-97BD-DFAB03B696FF}" type="datetimeFigureOut">
              <a:rPr lang="ru-RU" smtClean="0"/>
              <a:pPr/>
              <a:t>03.09.2016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2" y="4714877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222F2-431B-42D8-9C52-601A9307DC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61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3357562"/>
            <a:ext cx="5286412" cy="171451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57224" y="2357430"/>
            <a:ext cx="7286676" cy="7143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pic>
        <p:nvPicPr>
          <p:cNvPr id="9" name="Рисунок 8" descr="C:\Documents and Settings\trooper\Рабочий стол\455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714356"/>
            <a:ext cx="1284649" cy="14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Documents and Settings\trooper\Рабочий стол\13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2726" y="1142984"/>
            <a:ext cx="3600450" cy="5734050"/>
          </a:xfrm>
          <a:prstGeom prst="rect">
            <a:avLst/>
          </a:prstGeom>
          <a:noFill/>
        </p:spPr>
      </p:pic>
      <p:pic>
        <p:nvPicPr>
          <p:cNvPr id="6" name="Рисунок 5" descr="C:\Documents and Settings\trooper\Рабочий стол\455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714356"/>
            <a:ext cx="1284649" cy="14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Documents and Settings\trooper\Рабочий стол\13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2726" y="1142984"/>
            <a:ext cx="3600450" cy="57340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5"/>
          <p:cNvSpPr txBox="1">
            <a:spLocks/>
          </p:cNvSpPr>
          <p:nvPr userDrawn="1"/>
        </p:nvSpPr>
        <p:spPr>
          <a:xfrm>
            <a:off x="8672570" y="6492899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927B"/>
                </a:solidFill>
                <a:latin typeface="Franklin Gothic Book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6DC2E-23F2-41A3-9143-8B330326C675}" type="slidenum">
              <a:rPr kumimoji="0" lang="ru-RU" sz="1600" b="1" i="0" u="none" strike="noStrike" kern="1200" cap="none" spc="0" normalizeH="0" baseline="0" noProof="0" smtClean="0">
                <a:ln>
                  <a:noFill/>
                </a:ln>
                <a:solidFill>
                  <a:srgbClr val="00927B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600" b="1" i="0" u="none" strike="noStrike" kern="1200" cap="none" spc="0" normalizeH="0" baseline="0" noProof="0" dirty="0" smtClean="0">
              <a:ln>
                <a:noFill/>
              </a:ln>
              <a:solidFill>
                <a:srgbClr val="00927B"/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  <p:cxnSp>
        <p:nvCxnSpPr>
          <p:cNvPr id="10" name="AutoShape 3"/>
          <p:cNvCxnSpPr>
            <a:cxnSpLocks noChangeShapeType="1"/>
          </p:cNvCxnSpPr>
          <p:nvPr userDrawn="1"/>
        </p:nvCxnSpPr>
        <p:spPr bwMode="auto">
          <a:xfrm>
            <a:off x="-32" y="812428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pic>
        <p:nvPicPr>
          <p:cNvPr id="11" name="Рисунок 10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6687061"/>
            <a:ext cx="4290400" cy="11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AutoShape 3"/>
          <p:cNvCxnSpPr>
            <a:cxnSpLocks noChangeShapeType="1"/>
          </p:cNvCxnSpPr>
          <p:nvPr userDrawn="1"/>
        </p:nvCxnSpPr>
        <p:spPr bwMode="auto">
          <a:xfrm>
            <a:off x="0" y="6625954"/>
            <a:ext cx="6715140" cy="0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pic>
        <p:nvPicPr>
          <p:cNvPr id="3076" name="Picture 4" descr="C:\Documents and Settings\trooper\Рабочий стол\14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8069" y="3581043"/>
            <a:ext cx="2505075" cy="3286125"/>
          </a:xfrm>
          <a:prstGeom prst="rect">
            <a:avLst/>
          </a:prstGeom>
          <a:noFill/>
        </p:spPr>
      </p:pic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285720" y="2071678"/>
            <a:ext cx="7786742" cy="207170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3108" y="2786058"/>
            <a:ext cx="4929222" cy="1285884"/>
          </a:xfr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pic>
        <p:nvPicPr>
          <p:cNvPr id="4101" name="Picture 5" descr="C:\Documents and Settings\trooper\Рабочий стол\15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6353" y="-7971"/>
            <a:ext cx="3076575" cy="3648075"/>
          </a:xfrm>
          <a:prstGeom prst="rect">
            <a:avLst/>
          </a:prstGeom>
          <a:noFill/>
        </p:spPr>
      </p:pic>
      <p:pic>
        <p:nvPicPr>
          <p:cNvPr id="4104" name="Picture 8" descr="C:\Documents and Settings\trooper\Рабочий стол\55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6226594"/>
            <a:ext cx="4071966" cy="55999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Documents and Settings\trooper\Рабочий стол\15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5738" y="-7938"/>
            <a:ext cx="3076576" cy="364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Documents and Settings\trooper\Рабочий стол\1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63" y="6000750"/>
            <a:ext cx="47704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3108" y="2786058"/>
            <a:ext cx="4929222" cy="1285884"/>
          </a:xfr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27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cxnSp>
        <p:nvCxnSpPr>
          <p:cNvPr id="6" name="AutoShape 3"/>
          <p:cNvCxnSpPr>
            <a:cxnSpLocks noChangeShapeType="1"/>
          </p:cNvCxnSpPr>
          <p:nvPr/>
        </p:nvCxnSpPr>
        <p:spPr bwMode="auto">
          <a:xfrm>
            <a:off x="-32" y="812428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pic>
        <p:nvPicPr>
          <p:cNvPr id="7" name="Picture 4" descr="C:\Documents and Settings\trooper\Рабочий стол\44444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2459" y="26738"/>
            <a:ext cx="917575" cy="1054100"/>
          </a:xfrm>
          <a:prstGeom prst="rect">
            <a:avLst/>
          </a:prstGeom>
          <a:noFill/>
        </p:spPr>
      </p:pic>
      <p:sp>
        <p:nvSpPr>
          <p:cNvPr id="8" name="Номер слайда 5"/>
          <p:cNvSpPr txBox="1">
            <a:spLocks/>
          </p:cNvSpPr>
          <p:nvPr/>
        </p:nvSpPr>
        <p:spPr>
          <a:xfrm>
            <a:off x="8672538" y="6492875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927B"/>
                </a:solidFill>
                <a:latin typeface="Franklin Gothic Book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6DC2E-23F2-41A3-9143-8B330326C675}" type="slidenum">
              <a:rPr kumimoji="0" lang="ru-RU" sz="1600" b="1" i="0" u="none" strike="noStrike" kern="1200" cap="none" spc="0" normalizeH="0" baseline="0" noProof="0" smtClean="0">
                <a:ln>
                  <a:noFill/>
                </a:ln>
                <a:solidFill>
                  <a:srgbClr val="00927B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600" b="1" i="0" u="none" strike="noStrike" kern="1200" cap="none" spc="0" normalizeH="0" baseline="0" noProof="0" dirty="0" smtClean="0">
              <a:ln>
                <a:noFill/>
              </a:ln>
              <a:solidFill>
                <a:srgbClr val="00927B"/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6687061"/>
            <a:ext cx="4290400" cy="11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AutoShape 3"/>
          <p:cNvCxnSpPr>
            <a:cxnSpLocks noChangeShapeType="1"/>
          </p:cNvCxnSpPr>
          <p:nvPr/>
        </p:nvCxnSpPr>
        <p:spPr bwMode="auto">
          <a:xfrm>
            <a:off x="0" y="6625954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cxnSp>
        <p:nvCxnSpPr>
          <p:cNvPr id="11" name="AutoShape 3"/>
          <p:cNvCxnSpPr>
            <a:cxnSpLocks noChangeShapeType="1"/>
          </p:cNvCxnSpPr>
          <p:nvPr userDrawn="1"/>
        </p:nvCxnSpPr>
        <p:spPr bwMode="auto">
          <a:xfrm>
            <a:off x="-32" y="812428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pic>
        <p:nvPicPr>
          <p:cNvPr id="12" name="Picture 4" descr="C:\Documents and Settings\trooper\Рабочий стол\444444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2459" y="26738"/>
            <a:ext cx="917575" cy="1054100"/>
          </a:xfrm>
          <a:prstGeom prst="rect">
            <a:avLst/>
          </a:prstGeom>
          <a:noFill/>
        </p:spPr>
      </p:pic>
      <p:sp>
        <p:nvSpPr>
          <p:cNvPr id="13" name="Номер слайда 5"/>
          <p:cNvSpPr txBox="1">
            <a:spLocks/>
          </p:cNvSpPr>
          <p:nvPr userDrawn="1"/>
        </p:nvSpPr>
        <p:spPr>
          <a:xfrm>
            <a:off x="8672538" y="6492875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927B"/>
                </a:solidFill>
                <a:latin typeface="Franklin Gothic Book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6DC2E-23F2-41A3-9143-8B330326C675}" type="slidenum">
              <a:rPr kumimoji="0" lang="ru-RU" sz="1600" b="1" i="0" u="none" strike="noStrike" kern="1200" cap="none" spc="0" normalizeH="0" baseline="0" noProof="0" smtClean="0">
                <a:ln>
                  <a:noFill/>
                </a:ln>
                <a:solidFill>
                  <a:srgbClr val="00927B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600" b="1" i="0" u="none" strike="noStrike" kern="1200" cap="none" spc="0" normalizeH="0" baseline="0" noProof="0" dirty="0" smtClean="0">
              <a:ln>
                <a:noFill/>
              </a:ln>
              <a:solidFill>
                <a:srgbClr val="00927B"/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  <p:pic>
        <p:nvPicPr>
          <p:cNvPr id="14" name="Рисунок 13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6687061"/>
            <a:ext cx="4290400" cy="11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AutoShape 3"/>
          <p:cNvCxnSpPr>
            <a:cxnSpLocks noChangeShapeType="1"/>
          </p:cNvCxnSpPr>
          <p:nvPr userDrawn="1"/>
        </p:nvCxnSpPr>
        <p:spPr bwMode="auto">
          <a:xfrm>
            <a:off x="0" y="6625954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5"/>
          <p:cNvSpPr txBox="1">
            <a:spLocks/>
          </p:cNvSpPr>
          <p:nvPr/>
        </p:nvSpPr>
        <p:spPr>
          <a:xfrm>
            <a:off x="8672570" y="6492899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927B"/>
                </a:solidFill>
                <a:latin typeface="Franklin Gothic Book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6DC2E-23F2-41A3-9143-8B330326C675}" type="slidenum">
              <a:rPr kumimoji="0" lang="ru-RU" sz="1600" b="1" i="0" u="none" strike="noStrike" kern="1200" cap="none" spc="0" normalizeH="0" baseline="0" noProof="0" smtClean="0">
                <a:ln>
                  <a:noFill/>
                </a:ln>
                <a:solidFill>
                  <a:srgbClr val="00927B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600" b="1" i="0" u="none" strike="noStrike" kern="1200" cap="none" spc="0" normalizeH="0" baseline="0" noProof="0" dirty="0" smtClean="0">
              <a:ln>
                <a:noFill/>
              </a:ln>
              <a:solidFill>
                <a:srgbClr val="00927B"/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  <p:cxnSp>
        <p:nvCxnSpPr>
          <p:cNvPr id="10" name="AutoShape 3"/>
          <p:cNvCxnSpPr>
            <a:cxnSpLocks noChangeShapeType="1"/>
          </p:cNvCxnSpPr>
          <p:nvPr/>
        </p:nvCxnSpPr>
        <p:spPr bwMode="auto">
          <a:xfrm>
            <a:off x="-32" y="812428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pic>
        <p:nvPicPr>
          <p:cNvPr id="11" name="Рисунок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6687061"/>
            <a:ext cx="4290400" cy="11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AutoShape 3"/>
          <p:cNvCxnSpPr>
            <a:cxnSpLocks noChangeShapeType="1"/>
          </p:cNvCxnSpPr>
          <p:nvPr/>
        </p:nvCxnSpPr>
        <p:spPr bwMode="auto">
          <a:xfrm>
            <a:off x="0" y="6625954"/>
            <a:ext cx="6715140" cy="0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pic>
        <p:nvPicPr>
          <p:cNvPr id="3076" name="Picture 4" descr="C:\Documents and Settings\trooper\Рабочий стол\14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8069" y="3581043"/>
            <a:ext cx="2505075" cy="3286125"/>
          </a:xfrm>
          <a:prstGeom prst="rect">
            <a:avLst/>
          </a:prstGeom>
          <a:noFill/>
        </p:spPr>
      </p:pic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285720" y="2071678"/>
            <a:ext cx="7786742" cy="207170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8" name="AutoShape 3"/>
          <p:cNvCxnSpPr>
            <a:cxnSpLocks noChangeShapeType="1"/>
          </p:cNvCxnSpPr>
          <p:nvPr/>
        </p:nvCxnSpPr>
        <p:spPr bwMode="auto">
          <a:xfrm>
            <a:off x="-32" y="812428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pic>
        <p:nvPicPr>
          <p:cNvPr id="9" name="Picture 4" descr="C:\Documents and Settings\trooper\Рабочий стол\44444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2459" y="26738"/>
            <a:ext cx="917575" cy="1054100"/>
          </a:xfrm>
          <a:prstGeom prst="rect">
            <a:avLst/>
          </a:prstGeom>
          <a:noFill/>
        </p:spPr>
      </p:pic>
      <p:pic>
        <p:nvPicPr>
          <p:cNvPr id="10" name="Рисунок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6687061"/>
            <a:ext cx="4290400" cy="11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AutoShape 3"/>
          <p:cNvCxnSpPr>
            <a:cxnSpLocks noChangeShapeType="1"/>
          </p:cNvCxnSpPr>
          <p:nvPr/>
        </p:nvCxnSpPr>
        <p:spPr bwMode="auto">
          <a:xfrm>
            <a:off x="0" y="6625954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sp>
        <p:nvSpPr>
          <p:cNvPr id="12" name="Номер слайда 5"/>
          <p:cNvSpPr txBox="1">
            <a:spLocks/>
          </p:cNvSpPr>
          <p:nvPr/>
        </p:nvSpPr>
        <p:spPr>
          <a:xfrm>
            <a:off x="8672538" y="6492875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927B"/>
                </a:solidFill>
                <a:latin typeface="Franklin Gothic Book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6DC2E-23F2-41A3-9143-8B330326C675}" type="slidenum">
              <a:rPr kumimoji="0" lang="ru-RU" sz="1600" b="1" i="0" u="none" strike="noStrike" kern="1200" cap="none" spc="0" normalizeH="0" baseline="0" noProof="0" smtClean="0">
                <a:ln>
                  <a:noFill/>
                </a:ln>
                <a:solidFill>
                  <a:srgbClr val="00927B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600" b="1" i="0" u="none" strike="noStrike" kern="1200" cap="none" spc="0" normalizeH="0" baseline="0" noProof="0" dirty="0" smtClean="0">
              <a:ln>
                <a:noFill/>
              </a:ln>
              <a:solidFill>
                <a:srgbClr val="00927B"/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  <p:cxnSp>
        <p:nvCxnSpPr>
          <p:cNvPr id="13" name="AutoShape 3"/>
          <p:cNvCxnSpPr>
            <a:cxnSpLocks noChangeShapeType="1"/>
          </p:cNvCxnSpPr>
          <p:nvPr userDrawn="1"/>
        </p:nvCxnSpPr>
        <p:spPr bwMode="auto">
          <a:xfrm>
            <a:off x="-32" y="812428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pic>
        <p:nvPicPr>
          <p:cNvPr id="14" name="Picture 4" descr="C:\Documents and Settings\trooper\Рабочий стол\444444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2459" y="26738"/>
            <a:ext cx="917575" cy="1054100"/>
          </a:xfrm>
          <a:prstGeom prst="rect">
            <a:avLst/>
          </a:prstGeom>
          <a:noFill/>
        </p:spPr>
      </p:pic>
      <p:pic>
        <p:nvPicPr>
          <p:cNvPr id="15" name="Рисунок 14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6687061"/>
            <a:ext cx="4290400" cy="11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AutoShape 3"/>
          <p:cNvCxnSpPr>
            <a:cxnSpLocks noChangeShapeType="1"/>
          </p:cNvCxnSpPr>
          <p:nvPr userDrawn="1"/>
        </p:nvCxnSpPr>
        <p:spPr bwMode="auto">
          <a:xfrm>
            <a:off x="0" y="6625954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sp>
        <p:nvSpPr>
          <p:cNvPr id="17" name="Номер слайда 5"/>
          <p:cNvSpPr txBox="1">
            <a:spLocks/>
          </p:cNvSpPr>
          <p:nvPr userDrawn="1"/>
        </p:nvSpPr>
        <p:spPr>
          <a:xfrm>
            <a:off x="8672538" y="6492875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927B"/>
                </a:solidFill>
                <a:latin typeface="Franklin Gothic Book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6DC2E-23F2-41A3-9143-8B330326C675}" type="slidenum">
              <a:rPr kumimoji="0" lang="ru-RU" sz="1600" b="1" i="0" u="none" strike="noStrike" kern="1200" cap="none" spc="0" normalizeH="0" baseline="0" noProof="0" smtClean="0">
                <a:ln>
                  <a:noFill/>
                </a:ln>
                <a:solidFill>
                  <a:srgbClr val="00927B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600" b="1" i="0" u="none" strike="noStrike" kern="1200" cap="none" spc="0" normalizeH="0" baseline="0" noProof="0" dirty="0" smtClean="0">
              <a:ln>
                <a:noFill/>
              </a:ln>
              <a:solidFill>
                <a:srgbClr val="00927B"/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омер слайда 5"/>
          <p:cNvSpPr txBox="1">
            <a:spLocks/>
          </p:cNvSpPr>
          <p:nvPr/>
        </p:nvSpPr>
        <p:spPr>
          <a:xfrm>
            <a:off x="8672538" y="6492875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927B"/>
                </a:solidFill>
                <a:latin typeface="Franklin Gothic Book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6DC2E-23F2-41A3-9143-8B330326C675}" type="slidenum">
              <a:rPr kumimoji="0" lang="ru-RU" sz="1600" b="1" i="0" u="none" strike="noStrike" kern="1200" cap="none" spc="0" normalizeH="0" baseline="0" noProof="0" smtClean="0">
                <a:ln>
                  <a:noFill/>
                </a:ln>
                <a:solidFill>
                  <a:srgbClr val="00927B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600" b="1" i="0" u="none" strike="noStrike" kern="1200" cap="none" spc="0" normalizeH="0" baseline="0" noProof="0" dirty="0" smtClean="0">
              <a:ln>
                <a:noFill/>
              </a:ln>
              <a:solidFill>
                <a:srgbClr val="00927B"/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6687061"/>
            <a:ext cx="4290400" cy="11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AutoShape 3"/>
          <p:cNvCxnSpPr>
            <a:cxnSpLocks noChangeShapeType="1"/>
          </p:cNvCxnSpPr>
          <p:nvPr/>
        </p:nvCxnSpPr>
        <p:spPr bwMode="auto">
          <a:xfrm>
            <a:off x="0" y="6625954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cxnSp>
        <p:nvCxnSpPr>
          <p:cNvPr id="11" name="AutoShape 3"/>
          <p:cNvCxnSpPr>
            <a:cxnSpLocks noChangeShapeType="1"/>
          </p:cNvCxnSpPr>
          <p:nvPr/>
        </p:nvCxnSpPr>
        <p:spPr bwMode="auto">
          <a:xfrm>
            <a:off x="-32" y="812428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pic>
        <p:nvPicPr>
          <p:cNvPr id="12" name="Picture 4" descr="C:\Documents and Settings\trooper\Рабочий стол\44444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2459" y="26738"/>
            <a:ext cx="917575" cy="1054100"/>
          </a:xfrm>
          <a:prstGeom prst="rect">
            <a:avLst/>
          </a:prstGeom>
          <a:noFill/>
        </p:spPr>
      </p:pic>
      <p:sp>
        <p:nvSpPr>
          <p:cNvPr id="13" name="Номер слайда 5"/>
          <p:cNvSpPr txBox="1">
            <a:spLocks/>
          </p:cNvSpPr>
          <p:nvPr userDrawn="1"/>
        </p:nvSpPr>
        <p:spPr>
          <a:xfrm>
            <a:off x="8672538" y="6492875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927B"/>
                </a:solidFill>
                <a:latin typeface="Franklin Gothic Book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6DC2E-23F2-41A3-9143-8B330326C675}" type="slidenum">
              <a:rPr kumimoji="0" lang="ru-RU" sz="1600" b="1" i="0" u="none" strike="noStrike" kern="1200" cap="none" spc="0" normalizeH="0" baseline="0" noProof="0" smtClean="0">
                <a:ln>
                  <a:noFill/>
                </a:ln>
                <a:solidFill>
                  <a:srgbClr val="00927B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600" b="1" i="0" u="none" strike="noStrike" kern="1200" cap="none" spc="0" normalizeH="0" baseline="0" noProof="0" dirty="0" smtClean="0">
              <a:ln>
                <a:noFill/>
              </a:ln>
              <a:solidFill>
                <a:srgbClr val="00927B"/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  <p:pic>
        <p:nvPicPr>
          <p:cNvPr id="14" name="Рисунок 13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6687061"/>
            <a:ext cx="4290400" cy="11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AutoShape 3"/>
          <p:cNvCxnSpPr>
            <a:cxnSpLocks noChangeShapeType="1"/>
          </p:cNvCxnSpPr>
          <p:nvPr userDrawn="1"/>
        </p:nvCxnSpPr>
        <p:spPr bwMode="auto">
          <a:xfrm>
            <a:off x="0" y="6625954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cxnSp>
        <p:nvCxnSpPr>
          <p:cNvPr id="16" name="AutoShape 3"/>
          <p:cNvCxnSpPr>
            <a:cxnSpLocks noChangeShapeType="1"/>
          </p:cNvCxnSpPr>
          <p:nvPr userDrawn="1"/>
        </p:nvCxnSpPr>
        <p:spPr bwMode="auto">
          <a:xfrm>
            <a:off x="-32" y="812428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pic>
        <p:nvPicPr>
          <p:cNvPr id="17" name="Picture 4" descr="C:\Documents and Settings\trooper\Рабочий стол\444444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2459" y="26738"/>
            <a:ext cx="917575" cy="10541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AutoShape 3"/>
          <p:cNvCxnSpPr>
            <a:cxnSpLocks noChangeShapeType="1"/>
          </p:cNvCxnSpPr>
          <p:nvPr/>
        </p:nvCxnSpPr>
        <p:spPr bwMode="auto">
          <a:xfrm>
            <a:off x="-32" y="812428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pic>
        <p:nvPicPr>
          <p:cNvPr id="6" name="Picture 4" descr="C:\Documents and Settings\trooper\Рабочий стол\44444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2459" y="26738"/>
            <a:ext cx="917575" cy="1054100"/>
          </a:xfrm>
          <a:prstGeom prst="rect">
            <a:avLst/>
          </a:prstGeom>
          <a:noFill/>
        </p:spPr>
      </p:pic>
      <p:sp>
        <p:nvSpPr>
          <p:cNvPr id="7" name="Номер слайда 5"/>
          <p:cNvSpPr txBox="1">
            <a:spLocks/>
          </p:cNvSpPr>
          <p:nvPr/>
        </p:nvSpPr>
        <p:spPr>
          <a:xfrm>
            <a:off x="8672538" y="6492875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927B"/>
                </a:solidFill>
                <a:latin typeface="Franklin Gothic Book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6DC2E-23F2-41A3-9143-8B330326C675}" type="slidenum">
              <a:rPr kumimoji="0" lang="ru-RU" sz="1600" b="1" i="0" u="none" strike="noStrike" kern="1200" cap="none" spc="0" normalizeH="0" baseline="0" noProof="0" smtClean="0">
                <a:ln>
                  <a:noFill/>
                </a:ln>
                <a:solidFill>
                  <a:srgbClr val="00927B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600" b="1" i="0" u="none" strike="noStrike" kern="1200" cap="none" spc="0" normalizeH="0" baseline="0" noProof="0" dirty="0" smtClean="0">
              <a:ln>
                <a:noFill/>
              </a:ln>
              <a:solidFill>
                <a:srgbClr val="00927B"/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6687061"/>
            <a:ext cx="4290400" cy="11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AutoShape 3"/>
          <p:cNvCxnSpPr>
            <a:cxnSpLocks noChangeShapeType="1"/>
          </p:cNvCxnSpPr>
          <p:nvPr/>
        </p:nvCxnSpPr>
        <p:spPr bwMode="auto">
          <a:xfrm>
            <a:off x="0" y="6625954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cxnSp>
        <p:nvCxnSpPr>
          <p:cNvPr id="10" name="AutoShape 3"/>
          <p:cNvCxnSpPr>
            <a:cxnSpLocks noChangeShapeType="1"/>
          </p:cNvCxnSpPr>
          <p:nvPr userDrawn="1"/>
        </p:nvCxnSpPr>
        <p:spPr bwMode="auto">
          <a:xfrm>
            <a:off x="-32" y="812428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pic>
        <p:nvPicPr>
          <p:cNvPr id="11" name="Picture 4" descr="C:\Documents and Settings\trooper\Рабочий стол\444444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2459" y="26738"/>
            <a:ext cx="917575" cy="1054100"/>
          </a:xfrm>
          <a:prstGeom prst="rect">
            <a:avLst/>
          </a:prstGeom>
          <a:noFill/>
        </p:spPr>
      </p:pic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8672538" y="6492875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927B"/>
                </a:solidFill>
                <a:latin typeface="Franklin Gothic Book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6DC2E-23F2-41A3-9143-8B330326C675}" type="slidenum">
              <a:rPr kumimoji="0" lang="ru-RU" sz="1600" b="1" i="0" u="none" strike="noStrike" kern="1200" cap="none" spc="0" normalizeH="0" baseline="0" noProof="0" smtClean="0">
                <a:ln>
                  <a:noFill/>
                </a:ln>
                <a:solidFill>
                  <a:srgbClr val="00927B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600" b="1" i="0" u="none" strike="noStrike" kern="1200" cap="none" spc="0" normalizeH="0" baseline="0" noProof="0" dirty="0" smtClean="0">
              <a:ln>
                <a:noFill/>
              </a:ln>
              <a:solidFill>
                <a:srgbClr val="00927B"/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  <p:pic>
        <p:nvPicPr>
          <p:cNvPr id="13" name="Рисунок 12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6687061"/>
            <a:ext cx="4290400" cy="11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AutoShape 3"/>
          <p:cNvCxnSpPr>
            <a:cxnSpLocks noChangeShapeType="1"/>
          </p:cNvCxnSpPr>
          <p:nvPr userDrawn="1"/>
        </p:nvCxnSpPr>
        <p:spPr bwMode="auto">
          <a:xfrm>
            <a:off x="0" y="6625954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5196088"/>
            <a:ext cx="5486400" cy="509578"/>
          </a:xfrm>
        </p:spPr>
        <p:txBody>
          <a:bodyPr anchor="b">
            <a:normAutofit/>
          </a:bodyPr>
          <a:lstStyle>
            <a:lvl1pPr algn="l">
              <a:defRPr sz="14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414340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705666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Номер слайда 5"/>
          <p:cNvSpPr txBox="1">
            <a:spLocks/>
          </p:cNvSpPr>
          <p:nvPr/>
        </p:nvSpPr>
        <p:spPr>
          <a:xfrm>
            <a:off x="8672538" y="6492875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927B"/>
                </a:solidFill>
                <a:latin typeface="Franklin Gothic Book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6DC2E-23F2-41A3-9143-8B330326C675}" type="slidenum">
              <a:rPr kumimoji="0" lang="ru-RU" sz="1600" b="1" i="0" u="none" strike="noStrike" kern="1200" cap="none" spc="0" normalizeH="0" baseline="0" noProof="0" smtClean="0">
                <a:ln>
                  <a:noFill/>
                </a:ln>
                <a:solidFill>
                  <a:srgbClr val="00927B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600" b="1" i="0" u="none" strike="noStrike" kern="1200" cap="none" spc="0" normalizeH="0" baseline="0" noProof="0" dirty="0" smtClean="0">
              <a:ln>
                <a:noFill/>
              </a:ln>
              <a:solidFill>
                <a:srgbClr val="00927B"/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6687061"/>
            <a:ext cx="4290400" cy="11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AutoShape 3"/>
          <p:cNvCxnSpPr>
            <a:cxnSpLocks noChangeShapeType="1"/>
          </p:cNvCxnSpPr>
          <p:nvPr/>
        </p:nvCxnSpPr>
        <p:spPr bwMode="auto">
          <a:xfrm>
            <a:off x="0" y="6625954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cxnSp>
        <p:nvCxnSpPr>
          <p:cNvPr id="11" name="AutoShape 3"/>
          <p:cNvCxnSpPr>
            <a:cxnSpLocks noChangeShapeType="1"/>
          </p:cNvCxnSpPr>
          <p:nvPr/>
        </p:nvCxnSpPr>
        <p:spPr bwMode="auto">
          <a:xfrm>
            <a:off x="-32" y="812428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pic>
        <p:nvPicPr>
          <p:cNvPr id="12" name="Picture 4" descr="C:\Documents and Settings\trooper\Рабочий стол\44444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2459" y="26738"/>
            <a:ext cx="917575" cy="1054100"/>
          </a:xfrm>
          <a:prstGeom prst="rect">
            <a:avLst/>
          </a:prstGeom>
          <a:noFill/>
        </p:spPr>
      </p:pic>
      <p:sp>
        <p:nvSpPr>
          <p:cNvPr id="13" name="Номер слайда 5"/>
          <p:cNvSpPr txBox="1">
            <a:spLocks/>
          </p:cNvSpPr>
          <p:nvPr userDrawn="1"/>
        </p:nvSpPr>
        <p:spPr>
          <a:xfrm>
            <a:off x="8672538" y="6492875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927B"/>
                </a:solidFill>
                <a:latin typeface="Franklin Gothic Book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6DC2E-23F2-41A3-9143-8B330326C675}" type="slidenum">
              <a:rPr kumimoji="0" lang="ru-RU" sz="1600" b="1" i="0" u="none" strike="noStrike" kern="1200" cap="none" spc="0" normalizeH="0" baseline="0" noProof="0" smtClean="0">
                <a:ln>
                  <a:noFill/>
                </a:ln>
                <a:solidFill>
                  <a:srgbClr val="00927B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600" b="1" i="0" u="none" strike="noStrike" kern="1200" cap="none" spc="0" normalizeH="0" baseline="0" noProof="0" dirty="0" smtClean="0">
              <a:ln>
                <a:noFill/>
              </a:ln>
              <a:solidFill>
                <a:srgbClr val="00927B"/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  <p:pic>
        <p:nvPicPr>
          <p:cNvPr id="14" name="Рисунок 13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6687061"/>
            <a:ext cx="4290400" cy="11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AutoShape 3"/>
          <p:cNvCxnSpPr>
            <a:cxnSpLocks noChangeShapeType="1"/>
          </p:cNvCxnSpPr>
          <p:nvPr userDrawn="1"/>
        </p:nvCxnSpPr>
        <p:spPr bwMode="auto">
          <a:xfrm>
            <a:off x="0" y="6625954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cxnSp>
        <p:nvCxnSpPr>
          <p:cNvPr id="16" name="AutoShape 3"/>
          <p:cNvCxnSpPr>
            <a:cxnSpLocks noChangeShapeType="1"/>
          </p:cNvCxnSpPr>
          <p:nvPr userDrawn="1"/>
        </p:nvCxnSpPr>
        <p:spPr bwMode="auto">
          <a:xfrm>
            <a:off x="-32" y="812428"/>
            <a:ext cx="7929586" cy="1588"/>
          </a:xfrm>
          <a:prstGeom prst="straightConnector1">
            <a:avLst/>
          </a:prstGeom>
          <a:noFill/>
          <a:ln w="25400">
            <a:solidFill>
              <a:srgbClr val="008F7D"/>
            </a:solidFill>
            <a:round/>
            <a:headEnd/>
            <a:tailEnd/>
          </a:ln>
        </p:spPr>
      </p:cxnSp>
      <p:pic>
        <p:nvPicPr>
          <p:cNvPr id="17" name="Picture 4" descr="C:\Documents and Settings\trooper\Рабочий стол\444444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2459" y="26738"/>
            <a:ext cx="917575" cy="10541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3108" y="2786058"/>
            <a:ext cx="4929222" cy="1285884"/>
          </a:xfr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pic>
        <p:nvPicPr>
          <p:cNvPr id="4101" name="Picture 5" descr="C:\Documents and Settings\trooper\Рабочий стол\15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6353" y="-7971"/>
            <a:ext cx="3076575" cy="3648075"/>
          </a:xfrm>
          <a:prstGeom prst="rect">
            <a:avLst/>
          </a:prstGeom>
          <a:noFill/>
        </p:spPr>
      </p:pic>
      <p:pic>
        <p:nvPicPr>
          <p:cNvPr id="4104" name="Picture 8" descr="C:\Documents and Settings\trooper\Рабочий стол\55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6226594"/>
            <a:ext cx="4071966" cy="55999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3357562"/>
            <a:ext cx="5286412" cy="171451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57224" y="2357430"/>
            <a:ext cx="7286676" cy="7143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pic>
        <p:nvPicPr>
          <p:cNvPr id="9" name="Рисунок 8" descr="C:\Documents and Settings\trooper\Рабочий стол\455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714356"/>
            <a:ext cx="1284649" cy="14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Documents and Settings\trooper\Рабочий стол\13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2726" y="1142984"/>
            <a:ext cx="3600450" cy="57340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7786742" cy="368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5720" y="1071546"/>
            <a:ext cx="7786742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49" r:id="rId9"/>
    <p:sldLayoutId id="2147483651" r:id="rId10"/>
    <p:sldLayoutId id="2147483658" r:id="rId11"/>
    <p:sldLayoutId id="2147483698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1800" b="1" i="0" kern="1200">
          <a:solidFill>
            <a:schemeClr val="tx1"/>
          </a:solidFill>
          <a:latin typeface="Franklin Gothic Boo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100000"/>
        <a:buFont typeface="Arial" pitchFamily="34" charset="0"/>
        <a:buChar char="–"/>
        <a:defRPr sz="1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100000"/>
        <a:buFont typeface="Arial" pitchFamily="34" charset="0"/>
        <a:buChar char="–"/>
        <a:defRPr sz="1200" b="1" kern="1200">
          <a:solidFill>
            <a:schemeClr val="bg1">
              <a:lumMod val="50000"/>
            </a:schemeClr>
          </a:solidFill>
          <a:latin typeface="Franklin Gothic Book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100000"/>
        <a:buFont typeface="Arial" pitchFamily="34" charset="0"/>
        <a:buChar char="»"/>
        <a:defRPr sz="1200" kern="1200">
          <a:solidFill>
            <a:schemeClr val="bg1">
              <a:lumMod val="50000"/>
            </a:schemeClr>
          </a:solidFill>
          <a:latin typeface="Franklin Gothic Book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18" Type="http://schemas.openxmlformats.org/officeDocument/2006/relationships/image" Target="../media/image25.jpeg"/><Relationship Id="rId26" Type="http://schemas.openxmlformats.org/officeDocument/2006/relationships/image" Target="../media/image33.jpeg"/><Relationship Id="rId39" Type="http://schemas.openxmlformats.org/officeDocument/2006/relationships/image" Target="../media/image46.jpeg"/><Relationship Id="rId3" Type="http://schemas.openxmlformats.org/officeDocument/2006/relationships/image" Target="../media/image10.jpeg"/><Relationship Id="rId21" Type="http://schemas.openxmlformats.org/officeDocument/2006/relationships/image" Target="../media/image28.jpeg"/><Relationship Id="rId34" Type="http://schemas.openxmlformats.org/officeDocument/2006/relationships/image" Target="../media/image41.jpeg"/><Relationship Id="rId42" Type="http://schemas.openxmlformats.org/officeDocument/2006/relationships/image" Target="../media/image49.png"/><Relationship Id="rId47" Type="http://schemas.openxmlformats.org/officeDocument/2006/relationships/image" Target="../media/image54.pn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5" Type="http://schemas.openxmlformats.org/officeDocument/2006/relationships/image" Target="../media/image32.jpe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46" Type="http://schemas.openxmlformats.org/officeDocument/2006/relationships/image" Target="../media/image53.jpeg"/><Relationship Id="rId2" Type="http://schemas.openxmlformats.org/officeDocument/2006/relationships/image" Target="../media/image9.jpeg"/><Relationship Id="rId16" Type="http://schemas.openxmlformats.org/officeDocument/2006/relationships/image" Target="../media/image23.jpeg"/><Relationship Id="rId20" Type="http://schemas.openxmlformats.org/officeDocument/2006/relationships/image" Target="../media/image27.jpeg"/><Relationship Id="rId29" Type="http://schemas.openxmlformats.org/officeDocument/2006/relationships/image" Target="../media/image36.png"/><Relationship Id="rId41" Type="http://schemas.openxmlformats.org/officeDocument/2006/relationships/image" Target="../media/image4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24" Type="http://schemas.openxmlformats.org/officeDocument/2006/relationships/image" Target="../media/image31.jpeg"/><Relationship Id="rId32" Type="http://schemas.openxmlformats.org/officeDocument/2006/relationships/image" Target="../media/image39.jpeg"/><Relationship Id="rId37" Type="http://schemas.openxmlformats.org/officeDocument/2006/relationships/image" Target="../media/image44.png"/><Relationship Id="rId40" Type="http://schemas.openxmlformats.org/officeDocument/2006/relationships/image" Target="../media/image47.jpeg"/><Relationship Id="rId45" Type="http://schemas.openxmlformats.org/officeDocument/2006/relationships/image" Target="../media/image52.png"/><Relationship Id="rId5" Type="http://schemas.openxmlformats.org/officeDocument/2006/relationships/image" Target="../media/image12.jpeg"/><Relationship Id="rId15" Type="http://schemas.openxmlformats.org/officeDocument/2006/relationships/image" Target="../media/image22.jpeg"/><Relationship Id="rId23" Type="http://schemas.openxmlformats.org/officeDocument/2006/relationships/image" Target="../media/image30.jpeg"/><Relationship Id="rId28" Type="http://schemas.openxmlformats.org/officeDocument/2006/relationships/image" Target="../media/image35.png"/><Relationship Id="rId36" Type="http://schemas.openxmlformats.org/officeDocument/2006/relationships/image" Target="../media/image43.jpeg"/><Relationship Id="rId10" Type="http://schemas.openxmlformats.org/officeDocument/2006/relationships/image" Target="../media/image17.jpeg"/><Relationship Id="rId19" Type="http://schemas.openxmlformats.org/officeDocument/2006/relationships/image" Target="../media/image26.jpe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21.png"/><Relationship Id="rId22" Type="http://schemas.openxmlformats.org/officeDocument/2006/relationships/image" Target="../media/image29.jpeg"/><Relationship Id="rId27" Type="http://schemas.openxmlformats.org/officeDocument/2006/relationships/image" Target="../media/image34.jpe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jpeg"/><Relationship Id="rId48" Type="http://schemas.openxmlformats.org/officeDocument/2006/relationships/image" Target="../media/image5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jpeg"/><Relationship Id="rId26" Type="http://schemas.openxmlformats.org/officeDocument/2006/relationships/image" Target="../media/image80.png"/><Relationship Id="rId3" Type="http://schemas.openxmlformats.org/officeDocument/2006/relationships/image" Target="../media/image57.png"/><Relationship Id="rId21" Type="http://schemas.openxmlformats.org/officeDocument/2006/relationships/image" Target="../media/image75.jpeg"/><Relationship Id="rId7" Type="http://schemas.openxmlformats.org/officeDocument/2006/relationships/image" Target="../media/image61.jpeg"/><Relationship Id="rId12" Type="http://schemas.openxmlformats.org/officeDocument/2006/relationships/image" Target="../media/image66.jpe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jpe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11" Type="http://schemas.openxmlformats.org/officeDocument/2006/relationships/image" Target="../media/image65.jpe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69.jpeg"/><Relationship Id="rId23" Type="http://schemas.openxmlformats.org/officeDocument/2006/relationships/image" Target="../media/image77.png"/><Relationship Id="rId28" Type="http://schemas.openxmlformats.org/officeDocument/2006/relationships/image" Target="../media/image82.jpe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31" Type="http://schemas.openxmlformats.org/officeDocument/2006/relationships/image" Target="../media/image85.jpeg"/><Relationship Id="rId4" Type="http://schemas.openxmlformats.org/officeDocument/2006/relationships/image" Target="../media/image58.png"/><Relationship Id="rId9" Type="http://schemas.openxmlformats.org/officeDocument/2006/relationships/image" Target="../media/image63.jpeg"/><Relationship Id="rId14" Type="http://schemas.openxmlformats.org/officeDocument/2006/relationships/image" Target="../media/image68.png"/><Relationship Id="rId22" Type="http://schemas.openxmlformats.org/officeDocument/2006/relationships/image" Target="../media/image76.jpeg"/><Relationship Id="rId27" Type="http://schemas.openxmlformats.org/officeDocument/2006/relationships/image" Target="../media/image81.png"/><Relationship Id="rId30" Type="http://schemas.openxmlformats.org/officeDocument/2006/relationships/image" Target="../media/image8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2204864"/>
            <a:ext cx="7488832" cy="3888432"/>
          </a:xfrm>
        </p:spPr>
        <p:txBody>
          <a:bodyPr>
            <a:noAutofit/>
          </a:bodyPr>
          <a:lstStyle/>
          <a:p>
            <a:r>
              <a:rPr lang="ru-RU" dirty="0" smtClean="0"/>
              <a:t>Результаты </a:t>
            </a:r>
            <a:r>
              <a:rPr lang="ru-RU" dirty="0"/>
              <a:t>тестового периода функционирования системы </a:t>
            </a:r>
            <a:r>
              <a:rPr lang="ru-RU" dirty="0" err="1"/>
              <a:t>рейтингования</a:t>
            </a:r>
            <a:r>
              <a:rPr lang="ru-RU" dirty="0"/>
              <a:t> </a:t>
            </a:r>
            <a:r>
              <a:rPr lang="ru-RU" dirty="0" err="1"/>
              <a:t>телесмотрения</a:t>
            </a:r>
            <a:r>
              <a:rPr lang="ru-RU" dirty="0"/>
              <a:t> и </a:t>
            </a:r>
            <a:r>
              <a:rPr lang="ru-RU" dirty="0" err="1"/>
              <a:t>радиослушания</a:t>
            </a:r>
            <a:r>
              <a:rPr lang="ru-RU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среди </a:t>
            </a:r>
            <a:r>
              <a:rPr lang="ru-RU" dirty="0"/>
              <a:t>населения юга Тюменской области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Неделя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70711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0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054719041"/>
              </p:ext>
            </p:extLst>
          </p:nvPr>
        </p:nvGraphicFramePr>
        <p:xfrm>
          <a:off x="251520" y="1052736"/>
          <a:ext cx="8424936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7786742" cy="368280"/>
          </a:xfrm>
        </p:spPr>
        <p:txBody>
          <a:bodyPr>
            <a:normAutofit/>
          </a:bodyPr>
          <a:lstStyle/>
          <a:p>
            <a:r>
              <a:rPr lang="ru-RU" dirty="0" smtClean="0"/>
              <a:t>Недельный, </a:t>
            </a:r>
            <a:r>
              <a:rPr lang="ru-RU" dirty="0"/>
              <a:t>среднесуточный охват </a:t>
            </a:r>
            <a:r>
              <a:rPr lang="ru-RU" dirty="0" smtClean="0"/>
              <a:t>%, юг </a:t>
            </a:r>
            <a:r>
              <a:rPr lang="ru-RU" dirty="0"/>
              <a:t>Тюменской области, </a:t>
            </a:r>
            <a:r>
              <a:rPr lang="ru-RU" dirty="0" smtClean="0"/>
              <a:t>18+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88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Среднесуточный и недельный охват, юг </a:t>
            </a:r>
            <a:r>
              <a:rPr lang="ru-RU" dirty="0"/>
              <a:t>Тюменской области, </a:t>
            </a:r>
            <a:r>
              <a:rPr lang="en-US" dirty="0" smtClean="0"/>
              <a:t>18</a:t>
            </a:r>
            <a:r>
              <a:rPr lang="ru-RU" dirty="0" smtClean="0"/>
              <a:t>+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287412"/>
              </p:ext>
            </p:extLst>
          </p:nvPr>
        </p:nvGraphicFramePr>
        <p:xfrm>
          <a:off x="251520" y="980728"/>
          <a:ext cx="8352927" cy="55094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4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812">
                <a:tc>
                  <a:txBody>
                    <a:bodyPr/>
                    <a:lstStyle/>
                    <a:p>
                      <a:pPr algn="ctr" rtl="0" fontAlgn="b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7071399</a:t>
                      </a:r>
                      <a:r>
                        <a:rPr lang="ru-RU" sz="9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неделя</a:t>
                      </a: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7071496</a:t>
                      </a:r>
                      <a:r>
                        <a:rPr lang="ru-RU" sz="9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неделя</a:t>
                      </a: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236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№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Телеканал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Среднесуточный охват, % </a:t>
                      </a: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Недельный охват(%)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Среднесуточный охват, % </a:t>
                      </a: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Недельный охват(%)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2х2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7071400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7071424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7071448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7071472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2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 PLANET (</a:t>
                      </a:r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7071401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7071425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7071449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7071473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3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DISCOVERY CHANNEL (</a:t>
                      </a:r>
                      <a:r>
                        <a:rPr lang="ru-RU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7071402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7071426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7071450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7071474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EURONEWS / </a:t>
                      </a:r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 К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7071403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7071427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7071451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7071475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5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EUROSPORT (</a:t>
                      </a:r>
                      <a:r>
                        <a:rPr lang="ru-RU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7071404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7071428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7071452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7071476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LIENEWS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7071405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7071429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7071453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7071477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GEOGRAPHIC (</a:t>
                      </a:r>
                      <a:r>
                        <a:rPr lang="ru-RU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7071406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7071430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7071454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7071478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RU.TV (</a:t>
                      </a:r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7071407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7071431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7071455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7071479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722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SONY ENTERTAINMENT TELEVISION (</a:t>
                      </a:r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7071408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7071432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7071456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7071480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TLC (</a:t>
                      </a:r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7071409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7071433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7071457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7071481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TV1000 (</a:t>
                      </a:r>
                      <a:r>
                        <a:rPr lang="ru-RU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7071410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7071434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7071458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7071482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TV1000 ACTION (</a:t>
                      </a:r>
                      <a:r>
                        <a:rPr lang="ru-RU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7071411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7071435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7071459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7071483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TV1000 </a:t>
                      </a:r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РУССКОЕ КИНО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7071412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7071436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7071460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7071484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UNIVERSAL (</a:t>
                      </a:r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7071413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7071437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7071461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7071485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VIASAT HISTORY (</a:t>
                      </a:r>
                      <a:r>
                        <a:rPr lang="ru-RU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7071414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7071438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7071462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7071486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ДОМ КИНО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7071415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7071439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7071463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7071487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722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ДОМАШНИЙ / ТРТР (ДОМАШНИЙ)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7071416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7071440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7071464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7071488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ЗВЕЗДА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7071417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7071441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7071465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7071489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КАНАЛ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DISNEY (</a:t>
                      </a:r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7071418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7071442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7071466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7071490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КАРУСЕЛЬ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7071419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7071443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7071467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7071491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МАТЧ ТВ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7071420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7071444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7071468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7071492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МИР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7071421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7071445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7071469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7071493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МОЯ ПЛАНЕТА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7071422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7071446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7071470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7071494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3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МУЗ ТВ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7071423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7071447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7071471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7071495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4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0886"/>
              </p:ext>
            </p:extLst>
          </p:nvPr>
        </p:nvGraphicFramePr>
        <p:xfrm>
          <a:off x="323529" y="1273425"/>
          <a:ext cx="7632849" cy="432787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4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075">
                <a:tc>
                  <a:txBody>
                    <a:bodyPr/>
                    <a:lstStyle/>
                    <a:p>
                      <a:pPr algn="ctr" rtl="0" fontAlgn="b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7071399 неделя</a:t>
                      </a: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7071496 неделя</a:t>
                      </a: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№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Телеканал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Среднесуточный охват, % </a:t>
                      </a: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Недельный охват(%)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Среднесуточный охват, % </a:t>
                      </a: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Недельный охват(%)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НТВ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7071497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7071516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7071535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7071554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ОТР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7071498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7071517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7071536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7071555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ПЕРВЫЙ КАНАЛ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7071499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7071518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7071537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7071556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 </a:t>
                      </a:r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7071500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7071519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7071538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7071557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ПЯТНИЦА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7071501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7071520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7071539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7071558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ПЯТЫЙ КАНАЛ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7071502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7071521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7071540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7071559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РБК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7071503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7071522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7071541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7071560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РЕН ТВ / ТРТР (РЕН)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7071504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7071523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7071542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7071561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 1 / ГТРК "РЕГИОН-ТЮМЕНЬ" (РОССИЯ 1)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7071505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7071524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7071543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7071562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 24 / ГТРК "РЕГИОН-ТЮМЕНЬ" (РОССИЯ 24)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7071506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7071525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7071544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7071563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СПОРТ ПЛЮС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7071507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7071526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7071545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7071564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СТС / ЛАДЬЯ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7071508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7071527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7071546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7071565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ТВ ЦЕНТР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7071509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7071528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7071547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7071566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ТВ3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7071510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7071529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7071548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7071567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ТНТ / ТНТ-ТТТ 23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7071511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7071530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7071549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7071568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ТНТ-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COMEDY (</a:t>
                      </a:r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7071512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7071531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7071550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7071569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ru-RU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ТЮМЕНСКОЕ ВРЕМЯ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7071513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7071532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7071551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7071570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7071514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7071533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7071552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7071571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ЮГРА / ЕРМАК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7071515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7071534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7071553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7071572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7786742" cy="368280"/>
          </a:xfrm>
        </p:spPr>
        <p:txBody>
          <a:bodyPr>
            <a:normAutofit/>
          </a:bodyPr>
          <a:lstStyle/>
          <a:p>
            <a:r>
              <a:rPr lang="ru-RU" dirty="0" smtClean="0"/>
              <a:t>Среднесуточный и недельный охват, юг </a:t>
            </a:r>
            <a:r>
              <a:rPr lang="ru-RU" dirty="0"/>
              <a:t>Тюменской области, </a:t>
            </a:r>
            <a:r>
              <a:rPr lang="ru-RU" dirty="0" smtClean="0"/>
              <a:t>18+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1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Топ-10 телепрограмм </a:t>
            </a:r>
            <a:r>
              <a:rPr lang="ru-RU" dirty="0" smtClean="0"/>
              <a:t>среди всех каналов за </a:t>
            </a:r>
            <a:r>
              <a:rPr lang="en-US" dirty="0" smtClean="0"/>
              <a:t>7071573</a:t>
            </a:r>
            <a:r>
              <a:rPr lang="ru-RU" dirty="0" smtClean="0"/>
              <a:t> неделю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90872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Топ 10 программ среди всех каналов по 4+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56353"/>
              </p:ext>
            </p:extLst>
          </p:nvPr>
        </p:nvGraphicFramePr>
        <p:xfrm>
          <a:off x="179511" y="1628800"/>
          <a:ext cx="8712969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Канал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Передача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Дата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Начало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Конец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Доля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Рейтинг(%)</a:t>
                      </a:r>
                    </a:p>
                    <a:p>
                      <a:pPr algn="ctr"/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7071574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7071584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7071594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7071604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7071614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7071624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7071634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7071575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7071585</a:t>
                      </a:r>
                      <a:endParaRPr lang="ru-RU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7071595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7071605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7071615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7071625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7071635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7071576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7071586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7071596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7071606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7071616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7071626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7071636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7071577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7071587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7071597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7071607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7071617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7071627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7071637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7071578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7071588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7071598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7071608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7071618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7071628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7071638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7071579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7071589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7071599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7071609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7071619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7071629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7071639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7071580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7071590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7071600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7071610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7071620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7071630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7071640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7071581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7071591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7071601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7071611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7071621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7071631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7071641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7071582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7071592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7071602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7071612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7071622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7071632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7071642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7071583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7071593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7071603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7071613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7071623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7071633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7071643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8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Топ-10 телепрограмм среди всех каналов </a:t>
            </a:r>
            <a:r>
              <a:rPr lang="ru-RU" dirty="0" smtClean="0"/>
              <a:t>за </a:t>
            </a:r>
            <a:r>
              <a:rPr lang="en-US" dirty="0" smtClean="0"/>
              <a:t>7071644</a:t>
            </a:r>
            <a:r>
              <a:rPr lang="ru-RU" dirty="0" smtClean="0"/>
              <a:t> и </a:t>
            </a:r>
            <a:r>
              <a:rPr lang="en-US" dirty="0" smtClean="0"/>
              <a:t>7071645</a:t>
            </a:r>
            <a:r>
              <a:rPr lang="ru-RU" dirty="0" smtClean="0"/>
              <a:t> неделю, 18+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2251" y="9714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7071644</a:t>
            </a:r>
            <a:r>
              <a:rPr lang="ru-RU" dirty="0" smtClean="0"/>
              <a:t> неделя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9714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7071645</a:t>
            </a:r>
            <a:r>
              <a:rPr lang="ru-RU" dirty="0" smtClean="0"/>
              <a:t> неделя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36098"/>
              </p:ext>
            </p:extLst>
          </p:nvPr>
        </p:nvGraphicFramePr>
        <p:xfrm>
          <a:off x="116297" y="1386426"/>
          <a:ext cx="4455703" cy="490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69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4494"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latin typeface="+mn-lt"/>
                        </a:rPr>
                        <a:t>Канал</a:t>
                      </a:r>
                      <a:endParaRPr lang="ru-RU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latin typeface="+mn-lt"/>
                        </a:rPr>
                        <a:t>Дата</a:t>
                      </a:r>
                      <a:endParaRPr lang="ru-RU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latin typeface="+mn-lt"/>
                        </a:rPr>
                        <a:t>Начало</a:t>
                      </a:r>
                      <a:endParaRPr lang="ru-RU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latin typeface="+mn-lt"/>
                        </a:rPr>
                        <a:t>Конец</a:t>
                      </a:r>
                      <a:endParaRPr lang="ru-RU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latin typeface="+mn-lt"/>
                        </a:rPr>
                        <a:t>Передача</a:t>
                      </a:r>
                      <a:endParaRPr lang="ru-RU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latin typeface="+mn-lt"/>
                        </a:rPr>
                        <a:t>Доля</a:t>
                      </a:r>
                      <a:endParaRPr lang="ru-RU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latin typeface="+mn-lt"/>
                        </a:rPr>
                        <a:t>Рейтинг</a:t>
                      </a:r>
                    </a:p>
                    <a:p>
                      <a:pPr algn="ctr"/>
                      <a:endParaRPr lang="ru-RU" sz="9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7071646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7071656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7071666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7071676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7071686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7071696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7071706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4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7071647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7071657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7071667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7071677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7071687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7071697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7071707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7071648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7071658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7071668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7071678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7071688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7071698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7071708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7071649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7071659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7071669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7071679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7071689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7071699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7071709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7071650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7071660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7071670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7071680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7071690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7071700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7071710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4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7071651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7071661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7071671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7071681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7071691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7071701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7071711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7071652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7071662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7071672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7071682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7071692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7071702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7071712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4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7071653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7071663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7071673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7071683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7071693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7071703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7071713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7071654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7071664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7071674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7071684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7071694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7071704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7071714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4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7071655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7071665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7071675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7071685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7071695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7071705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7071715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364304"/>
              </p:ext>
            </p:extLst>
          </p:nvPr>
        </p:nvGraphicFramePr>
        <p:xfrm>
          <a:off x="4696762" y="1376360"/>
          <a:ext cx="4368105" cy="4917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115"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latin typeface="+mn-lt"/>
                        </a:rPr>
                        <a:t>Канал</a:t>
                      </a:r>
                      <a:endParaRPr lang="ru-RU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latin typeface="+mn-lt"/>
                        </a:rPr>
                        <a:t>Дата</a:t>
                      </a:r>
                      <a:endParaRPr lang="ru-RU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latin typeface="+mn-lt"/>
                        </a:rPr>
                        <a:t>Начало</a:t>
                      </a:r>
                      <a:endParaRPr lang="ru-RU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latin typeface="+mn-lt"/>
                        </a:rPr>
                        <a:t>Конец</a:t>
                      </a:r>
                      <a:endParaRPr lang="ru-RU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latin typeface="+mn-lt"/>
                        </a:rPr>
                        <a:t>Передача</a:t>
                      </a:r>
                      <a:endParaRPr lang="ru-RU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latin typeface="+mn-lt"/>
                        </a:rPr>
                        <a:t>Доля</a:t>
                      </a:r>
                      <a:endParaRPr lang="ru-RU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latin typeface="+mn-lt"/>
                        </a:rPr>
                        <a:t>Рейтинг</a:t>
                      </a:r>
                      <a:endParaRPr lang="ru-RU" sz="9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1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7071716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7071726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7071736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7071746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7071756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7071766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7071776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1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7071717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7071727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7071737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7071747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7071757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7071767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7071777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1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7071718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7071728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7071738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7071748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7071758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7071768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7071778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1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7071719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7071729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7071739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7071749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7071759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7071769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7071779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43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7071720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7071730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7071740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7071750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7071760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7071770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7071780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43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7071721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7071731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7071741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7071751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7071761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7071771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7071781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11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7071722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7071732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7071742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7071752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7071762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7071772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7071782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11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7071723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7071733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7071743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7071753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7071763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7071773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7071783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43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7071724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7071734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7071744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7071754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7071764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7071774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7071784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11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7071725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7071735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7071745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7071755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7071765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7071775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7071785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7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ТОП-10 программ за неделю остальных каналов</a:t>
            </a:r>
            <a:br>
              <a:rPr lang="ru-RU" dirty="0"/>
            </a:br>
            <a:r>
              <a:rPr lang="ru-RU" dirty="0"/>
              <a:t>(кроме Первого канала, «России 1» и НТВ</a:t>
            </a:r>
            <a:r>
              <a:rPr lang="ru-RU" dirty="0" smtClean="0"/>
              <a:t>), 18+, </a:t>
            </a:r>
            <a:r>
              <a:rPr lang="en-US" dirty="0" smtClean="0"/>
              <a:t>7071786</a:t>
            </a:r>
            <a:r>
              <a:rPr lang="ru-RU" dirty="0" smtClean="0"/>
              <a:t> неделя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21707"/>
              </p:ext>
            </p:extLst>
          </p:nvPr>
        </p:nvGraphicFramePr>
        <p:xfrm>
          <a:off x="179512" y="1196752"/>
          <a:ext cx="8712969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Канал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Передача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Дата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Начало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Конец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Доля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Рейтинг (%)</a:t>
                      </a:r>
                    </a:p>
                    <a:p>
                      <a:pPr algn="ctr"/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7071787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7071797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7071807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7071817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7071827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7071837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7071847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7071788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7071798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7071808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7071818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7071828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7071838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7071848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7071789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7071799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7071809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7071819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7071829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7071839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7071849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7071790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7071800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7071810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7071820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7071830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7071840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7071850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7071791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7071801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7071811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7071821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7071831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7071841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7071851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7071792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7071802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7071812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7071822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7071832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7071842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7071852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7071793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7071803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7071813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7071823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7071833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7071843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7071853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7071794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7071804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7071814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7071824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7071834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7071844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7071854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7071795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7071805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7071815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7071825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7071835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7071845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7071855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7071796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7071806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7071816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7071826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7071836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7071846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7071856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47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ТОП-50 </a:t>
            </a:r>
            <a:r>
              <a:rPr lang="ru-RU" dirty="0"/>
              <a:t>программ за </a:t>
            </a:r>
            <a:r>
              <a:rPr lang="en-US" dirty="0" smtClean="0"/>
              <a:t>7071857</a:t>
            </a:r>
            <a:r>
              <a:rPr lang="ru-RU" dirty="0" smtClean="0"/>
              <a:t> неделю, 18+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861136"/>
              </p:ext>
            </p:extLst>
          </p:nvPr>
        </p:nvGraphicFramePr>
        <p:xfrm>
          <a:off x="215515" y="1124744"/>
          <a:ext cx="8712970" cy="49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Канал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Передача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Дата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Начало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Конец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/>
                        <a:t>Доля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/>
                        <a:t>Рейтинг (%)</a:t>
                      </a:r>
                    </a:p>
                    <a:p>
                      <a:pPr algn="ctr"/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7071858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7071883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7071908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7071933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7071958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7071983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70711008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7071859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7071884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7071909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7071934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7071959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7071984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70711009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7071860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7071885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7071910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7071935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7071960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7071985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70711010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7071861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7071886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7071911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7071936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7071961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7071986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70711011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7071862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7071887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7071912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7071937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7071962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7071987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70711012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7071863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7071888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7071913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7071938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7071963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7071988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70711013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7071864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7071889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7071914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7071939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7071964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7071989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70711014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7071865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7071890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7071915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7071940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7071965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7071990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70711015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7071866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7071891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7071916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7071941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7071966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7071991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70711016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7071867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7071892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7071917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7071942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7071967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7071992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70711017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7071868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7071893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7071918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7071943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7071968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7071993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70711018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7071869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7071894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7071919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7071944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7071969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7071994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70711019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7071870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7071895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7071920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7071945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7071970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7071995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70711020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7071871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7071896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7071921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7071946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7071971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7071996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70711021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7071872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7071897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7071922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7071947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7071972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7071997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70711022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7071873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7071898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7071923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7071948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7071973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7071998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70711023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7071874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7071899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7071924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7071949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7071974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7071999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70711024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7071875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7071900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7071925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7071950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7071975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70711000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70711025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7071876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7071901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7071926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7071951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7071976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70711001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70711026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7071877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7071902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7071927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7071952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7071977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70711002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70711027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7071878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7071903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7071928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7071953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7071978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70711003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70711028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7071879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7071904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7071929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7071954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7071979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70711004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70711029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7071880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7071905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7071930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7071955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7071980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70711005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70711030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7071881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7071906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7071931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7071956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7071981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70711006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70711031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7071882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7071907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7071932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7071957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7071982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70711007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70711032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1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ТОП-50 </a:t>
            </a:r>
            <a:r>
              <a:rPr lang="ru-RU" dirty="0"/>
              <a:t>программ за </a:t>
            </a:r>
            <a:r>
              <a:rPr lang="en-US" dirty="0" smtClean="0"/>
              <a:t>70711032</a:t>
            </a:r>
            <a:r>
              <a:rPr lang="ru-RU" dirty="0" smtClean="0"/>
              <a:t> неделю, 18+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37248"/>
              </p:ext>
            </p:extLst>
          </p:nvPr>
        </p:nvGraphicFramePr>
        <p:xfrm>
          <a:off x="215515" y="1040585"/>
          <a:ext cx="8712970" cy="4976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Канал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Передача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Дата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Начало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Конец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/>
                        <a:t>Доля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/>
                        <a:t>Рейтинг (%)</a:t>
                      </a:r>
                    </a:p>
                    <a:p>
                      <a:pPr algn="ctr"/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70711033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70711058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70711083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70711034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70711059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70711084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70711035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70711060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70711085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70711036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70711061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70711086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70711037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70711062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70711087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70711038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70711063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70711088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70711039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70711064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70711089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70711040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70711065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70711090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70711041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70711066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70711091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70711042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70711067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70711092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70711043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70711068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70711093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70711044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70711069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70711094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70711045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70711070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70711095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70711046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70711071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70711096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70711047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70711072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70711097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70711048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70711073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70711098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70711049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70711074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70711099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70711050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70711075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70711100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70711051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70711076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70711101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70711052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70711077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70711102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70711202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70711053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70711078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70711103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70711203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70711054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70711079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70711104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70711204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70711055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70711080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70711105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70711205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70711056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70711081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70711106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70711206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968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70711057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70711082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70711107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70711207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24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ТОП-50 программ за неделю остальных каналов</a:t>
            </a:r>
            <a:br>
              <a:rPr lang="ru-RU" dirty="0" smtClean="0"/>
            </a:br>
            <a:r>
              <a:rPr lang="ru-RU" dirty="0" smtClean="0"/>
              <a:t>(кроме Первого канала, «России 1» и НТВ), 18+, </a:t>
            </a:r>
            <a:r>
              <a:rPr lang="en-US" dirty="0" smtClean="0"/>
              <a:t>70711208</a:t>
            </a:r>
            <a:r>
              <a:rPr lang="ru-RU" dirty="0" smtClean="0"/>
              <a:t> неделя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30505"/>
              </p:ext>
            </p:extLst>
          </p:nvPr>
        </p:nvGraphicFramePr>
        <p:xfrm>
          <a:off x="107504" y="1124744"/>
          <a:ext cx="8712970" cy="496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9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Канал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Передача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Дата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Начало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Конец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/>
                        <a:t>Доля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/>
                        <a:t>Рейтинг (%)</a:t>
                      </a:r>
                    </a:p>
                    <a:p>
                      <a:pPr algn="ctr"/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872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70711209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70711234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70711259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70711284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7071130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70711210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70711235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70711260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70711285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70711211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70711236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70711261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70711286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70711212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70711237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70711262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70711287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70711213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70711238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70711263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70711288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70711214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70711239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70711264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70711289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70711215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70711240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70711265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70711290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70711216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70711241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70711266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70711291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70711217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70711242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70711267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70711292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70711218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70711243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70711268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70711293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70711219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70711244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70711269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70711294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70711220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70711245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70711270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70711295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70711221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70711246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70711271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70711296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70711222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70711247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70711272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70711297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70711223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70711248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70711273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70711298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70711224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70711249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70711274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70711299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70711225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70711250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70711275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70711300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70711226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70711251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70711276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70711301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70711227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70711252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70711277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70711302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70711228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70711253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70711278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70711303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70711229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70711254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70711279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70711304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70711230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70711255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70711280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70711305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70711231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70711256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70711281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70711306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70711232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70711257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70711282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70711307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70711233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70711258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70711283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70711308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46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66079"/>
              </p:ext>
            </p:extLst>
          </p:nvPr>
        </p:nvGraphicFramePr>
        <p:xfrm>
          <a:off x="179512" y="1124744"/>
          <a:ext cx="8712970" cy="49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7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Канал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Передача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Дата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Начало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Конец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/>
                        <a:t>Доля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/>
                        <a:t>Рейтинг (%)</a:t>
                      </a:r>
                    </a:p>
                    <a:p>
                      <a:pPr algn="ctr"/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7071138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7071138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7071138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487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7071138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7071138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7071140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7071150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7071140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7071150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7071140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7071150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7071140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7071150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7071140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7071150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7071140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7071150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7071140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7071150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7071140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7071150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7071140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7071150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endParaRPr lang="ru-RU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179512" y="260648"/>
            <a:ext cx="82089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i="0" kern="1200">
                <a:solidFill>
                  <a:schemeClr val="tx1"/>
                </a:solidFill>
                <a:latin typeface="Franklin Gothic Book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/>
              <a:t>ТОП-50 программ за неделю остальных каналов</a:t>
            </a:r>
            <a:br>
              <a:rPr lang="ru-RU" dirty="0" smtClean="0"/>
            </a:br>
            <a:r>
              <a:rPr lang="ru-RU" dirty="0" smtClean="0"/>
              <a:t>(кроме Первого канала, «России 1» и НТВ), 18+, 7071138</a:t>
            </a:r>
            <a:r>
              <a:rPr lang="en-US" dirty="0" smtClean="0"/>
              <a:t>4</a:t>
            </a:r>
            <a:r>
              <a:rPr lang="ru-RU" dirty="0" smtClean="0"/>
              <a:t> неделя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89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Краткое описание исследования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850478479"/>
              </p:ext>
            </p:extLst>
          </p:nvPr>
        </p:nvGraphicFramePr>
        <p:xfrm>
          <a:off x="251520" y="908720"/>
          <a:ext cx="7704856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0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ТОП 10 передач, </a:t>
            </a:r>
            <a:r>
              <a:rPr lang="en-US" dirty="0" smtClean="0"/>
              <a:t>70711560</a:t>
            </a:r>
            <a:r>
              <a:rPr lang="ru-RU" dirty="0" smtClean="0"/>
              <a:t> и 70711561</a:t>
            </a:r>
            <a:r>
              <a:rPr lang="ru-RU" dirty="0"/>
              <a:t> недели</a:t>
            </a:r>
            <a:r>
              <a:rPr lang="ru-RU" dirty="0" smtClean="0"/>
              <a:t>, 18+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30606"/>
              </p:ext>
            </p:extLst>
          </p:nvPr>
        </p:nvGraphicFramePr>
        <p:xfrm>
          <a:off x="248881" y="1144004"/>
          <a:ext cx="8701688" cy="51152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62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6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4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706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70711560</a:t>
                      </a:r>
                      <a:r>
                        <a:rPr lang="en-US" sz="9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неделя 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№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Канал</a:t>
                      </a:r>
                      <a:r>
                        <a:rPr lang="ru-RU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Начало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Конец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9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 программы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70711562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70711572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70711582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70711592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70711602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70711612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70711622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2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70711563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70711573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70711583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70711593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70711603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70711613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70711623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3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70711564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70711574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70711584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70711594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70711604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70711614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70711624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70711565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70711575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70711585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70711595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70711605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70711615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70711625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5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70711566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70711576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70711586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70711596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70711606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70711616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70711626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70711567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70711577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70711587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70711597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70711607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70711617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70711627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7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70711568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70711578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70711588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70711598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70711608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70711618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70711628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8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70711569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70711579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70711589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70711599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70711609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70711619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70711629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9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70711570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70711580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70711590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70711600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70711610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70711620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70711630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10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70711571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70711581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70711591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70711601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70711611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70711621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70711631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869">
                <a:tc gridSpan="9">
                  <a:txBody>
                    <a:bodyPr/>
                    <a:lstStyle/>
                    <a:p>
                      <a:pPr algn="ctr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06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70711561</a:t>
                      </a: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неделя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№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Канал</a:t>
                      </a:r>
                      <a:r>
                        <a:rPr lang="ru-RU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Начало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Конец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9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 программы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70711642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70711652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70711662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70711672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70711682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70711692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2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70711643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70711653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70711663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70711673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70711683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70711693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3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70711644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70711654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70711664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70711674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70711684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70711694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70711645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70711655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70711665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70711675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70711685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70711695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5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70711646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70711656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70711666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70711676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70711686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70711696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70711647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70711657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70711667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70711677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70711687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70711697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7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70711648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70711658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70711668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70711678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70711688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70711698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8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70711649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70711659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70711669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70711679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70711689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70711699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9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70711650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70711660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70711670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70711680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70711690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70711700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10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70711651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70711661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70711671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70711681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70711691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70711701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21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ТОП 10 передач</a:t>
            </a:r>
            <a:r>
              <a:rPr lang="ru-RU"/>
              <a:t>, </a:t>
            </a:r>
            <a:r>
              <a:rPr lang="ru-RU" smtClean="0"/>
              <a:t>70711702 и </a:t>
            </a:r>
            <a:r>
              <a:rPr lang="en-US" smtClean="0"/>
              <a:t>70711703</a:t>
            </a:r>
            <a:r>
              <a:rPr lang="ru-RU" dirty="0" smtClean="0"/>
              <a:t> </a:t>
            </a:r>
            <a:r>
              <a:rPr lang="ru-RU" dirty="0"/>
              <a:t>недели, 18</a:t>
            </a:r>
            <a:r>
              <a:rPr lang="ru-RU" dirty="0" smtClean="0"/>
              <a:t>+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78262"/>
              </p:ext>
            </p:extLst>
          </p:nvPr>
        </p:nvGraphicFramePr>
        <p:xfrm>
          <a:off x="213712" y="1196758"/>
          <a:ext cx="8606760" cy="51373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62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6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706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70711702</a:t>
                      </a: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неделя 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№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Канал</a:t>
                      </a:r>
                      <a:r>
                        <a:rPr lang="ru-RU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Начало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Конец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9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 программы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70711704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70711714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70711724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70711734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70711744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70711754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70711764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2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70711705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70711715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70711725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70711735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70711745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70711755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70711765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3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70711706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70711716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70711726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70711736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70711746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70711756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70711766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70711707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70711717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70711727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70711737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70711747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70711757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70711767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5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70711708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70711718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70711728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70711738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70711748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70711758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70711768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6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70711709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70711719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70711729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70711739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70711749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70711759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70711769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7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70711710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70711720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70711730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70711740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70711750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70711760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70711770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8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70711711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70711721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70711731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70711741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70711751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70711761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70711771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9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70711712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70711722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70711732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70711742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70711752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70711762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70711772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10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70711713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70711723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70711733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70711743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70711753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70711763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70711773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061">
                <a:tc gridSpan="9">
                  <a:txBody>
                    <a:bodyPr/>
                    <a:lstStyle/>
                    <a:p>
                      <a:pPr algn="ctr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06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70711703</a:t>
                      </a: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неделя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№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Канал</a:t>
                      </a:r>
                      <a:r>
                        <a:rPr lang="ru-RU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Начало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Конец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9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 программы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70711774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70711784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70711794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70711804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70711814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70711824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70711834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2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70711775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70711785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70711795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70711805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70711815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70711825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70711835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3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70711776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70711786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70711796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70711806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70711816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70711826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70711836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70711777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70711787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70711797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70711807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70711817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70711827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70711837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5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70711778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70711788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70711798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70711808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70711818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70711828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70711838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70711779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70711789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70711799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70711809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70711819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70711829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70711839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7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70711780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70711790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70711800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70711810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70711820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70711830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70711840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8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70711781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70711791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70711801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70711811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70711821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70711831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70711841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9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70711782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70711792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70711802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70711812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70711822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70711832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70711842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10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70711783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70711793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70711803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70711813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70711823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70711833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70711843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01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ТОП 10 передач, </a:t>
            </a:r>
            <a:r>
              <a:rPr lang="en-US" dirty="0" smtClean="0"/>
              <a:t>70711844</a:t>
            </a:r>
            <a:r>
              <a:rPr lang="ru-RU" dirty="0" smtClean="0"/>
              <a:t> </a:t>
            </a:r>
            <a:r>
              <a:rPr lang="ru-RU" dirty="0"/>
              <a:t>и 70711845 недели, 18+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16001"/>
              </p:ext>
            </p:extLst>
          </p:nvPr>
        </p:nvGraphicFramePr>
        <p:xfrm>
          <a:off x="294645" y="1340768"/>
          <a:ext cx="8606760" cy="464430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62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5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173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70711844</a:t>
                      </a: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неделя 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№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Канал</a:t>
                      </a:r>
                      <a:r>
                        <a:rPr lang="ru-RU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Начало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Конец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9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 программы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70711846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70711856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70711866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70711876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70711886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70711896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2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70711857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70711867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70711877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70711887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70711897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3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70711848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70711858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70711868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70711878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70711888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70711898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70711849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70711859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70711869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70711879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70711889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70711899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5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70711850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70711860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70711870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70711880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70711890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6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70711851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70711861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70711871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70711881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70711891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7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70711852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70711862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70711872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70711882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70711892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8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70711853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70711863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70711873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70711883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70711893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9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70711854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70711864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70711874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70711884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70711894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10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70711855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70711865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70711875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70711885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70711895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9363">
                <a:tc gridSpan="8">
                  <a:txBody>
                    <a:bodyPr/>
                    <a:lstStyle/>
                    <a:p>
                      <a:pPr algn="ctr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936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70711845</a:t>
                      </a: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неделя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6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№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Канал</a:t>
                      </a:r>
                      <a:r>
                        <a:rPr lang="ru-RU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Начало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Конец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9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 программы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70711916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70711926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70711936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70711946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70711956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70711966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70711976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2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70711927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70711937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70711947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70711957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70711967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70711977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3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70711918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70711928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70711938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70711948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70711958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70711968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70711978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70711919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70711929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70711939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70711949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70711959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70711969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70711979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5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70711920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70711930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70711940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70711950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70711960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70711970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70711980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70711921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70711931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70711941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70711951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70711961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70711971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70711981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7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70711922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70711932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70711942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70711952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70711962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70711972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70711982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8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70711923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70711933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70711943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70711953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70711963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70711973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70711983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9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70711934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70711944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70711954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70711964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70711974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70711984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10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70711925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70711935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70711945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70711955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70711965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70711975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70711985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414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ТОП 10 передач, </a:t>
            </a:r>
            <a:r>
              <a:rPr lang="en-US" dirty="0" smtClean="0"/>
              <a:t>70711986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en-US" dirty="0" smtClean="0"/>
              <a:t>70711987</a:t>
            </a:r>
            <a:r>
              <a:rPr lang="ru-RU" dirty="0" smtClean="0"/>
              <a:t> </a:t>
            </a:r>
            <a:r>
              <a:rPr lang="ru-RU" dirty="0"/>
              <a:t>недели, 18+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860348"/>
              </p:ext>
            </p:extLst>
          </p:nvPr>
        </p:nvGraphicFramePr>
        <p:xfrm>
          <a:off x="213712" y="1196758"/>
          <a:ext cx="8606760" cy="51373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62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6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706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70711986</a:t>
                      </a: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неделя 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№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Канал</a:t>
                      </a:r>
                      <a:r>
                        <a:rPr lang="ru-RU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Начало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Конец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9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 программы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70711988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70711998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2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70711989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70711999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3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70711990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70712000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70711991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5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70711992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6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70711993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7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70711994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8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70711995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9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70711996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10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70711997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061">
                <a:tc gridSpan="9">
                  <a:txBody>
                    <a:bodyPr/>
                    <a:lstStyle/>
                    <a:p>
                      <a:pPr algn="ctr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06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70711987</a:t>
                      </a: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неделя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№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Канал</a:t>
                      </a:r>
                      <a:r>
                        <a:rPr lang="ru-RU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Начало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Конец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9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 программы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70712058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70712068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70712078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70712088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70712098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2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70712059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70712069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70712079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70712089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70712099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3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70712060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70712070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70712080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70712090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70712061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70712071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70712081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70712091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5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70712062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70712072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70712082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70712092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70712063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70712073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70712083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70712093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7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70712064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70712074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70712084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70712094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8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70712065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70712075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70712085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70712095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9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70712066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70712076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70712086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70712096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10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70712067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70712077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70712087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70712097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659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ТОП 10 передач, </a:t>
            </a:r>
            <a:r>
              <a:rPr lang="en-US" dirty="0" smtClean="0"/>
              <a:t>70712128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en-US" dirty="0" smtClean="0"/>
              <a:t>70712129</a:t>
            </a:r>
            <a:r>
              <a:rPr lang="ru-RU" dirty="0" smtClean="0"/>
              <a:t> </a:t>
            </a:r>
            <a:r>
              <a:rPr lang="ru-RU" dirty="0"/>
              <a:t>недели, 18+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572"/>
              </p:ext>
            </p:extLst>
          </p:nvPr>
        </p:nvGraphicFramePr>
        <p:xfrm>
          <a:off x="213712" y="1196758"/>
          <a:ext cx="8606760" cy="51373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62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6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706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70712128</a:t>
                      </a: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неделя 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№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Канал</a:t>
                      </a:r>
                      <a:r>
                        <a:rPr lang="ru-RU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Начало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Конец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9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 программы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70712130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70712140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70712150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70712160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70712170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70712180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70712190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2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70712131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70712141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70712151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70712161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70712171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70712181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70712191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3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70712132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70712142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70712152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70712162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70712172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70712182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70712192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70712133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70712143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70712153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70712163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70712173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70712183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70712193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5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70712134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70712144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70712154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70712164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70712174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70712184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70712194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6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70712135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70712145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70712155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70712165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70712175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70712185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70712195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7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70712136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70712146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70712156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70712166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70712176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70712186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70712196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8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70712137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70712147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70712157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70712167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70712177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70712187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70712197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9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70712138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70712148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70712158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70712168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70712178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70712188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70712198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10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70712139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70712149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70712159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70712169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70712179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70712189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70712199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061">
                <a:tc gridSpan="9">
                  <a:txBody>
                    <a:bodyPr/>
                    <a:lstStyle/>
                    <a:p>
                      <a:pPr algn="ctr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06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70712129</a:t>
                      </a: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неделя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№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Канал</a:t>
                      </a:r>
                      <a:r>
                        <a:rPr lang="ru-RU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Начало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Конец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9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 программы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70712210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70712220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70712230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70712240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70712250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70712260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2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70712201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70712211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70712221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70712231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70712241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70712251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70712261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3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70712202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70712212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70712222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70712232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70712242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70712252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70712262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70712203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70712213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70712223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70712233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70712243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70712253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70712263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5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70712204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70712214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70712224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70712234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70712244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70712254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70712264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70712205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70712215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70712225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70712235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70712245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70712255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70712265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7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70712206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70712216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70712226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70712236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70712246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70712256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70712266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8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70712207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70712217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70712227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70712237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70712247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70712257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70712267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9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70712208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70712218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70712228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70712238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70712248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70712258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70712268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10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70712209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70712219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70712229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70712239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70712249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70712259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70712269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679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ТОП 10 передач, </a:t>
            </a:r>
            <a:r>
              <a:rPr lang="en-US" dirty="0" smtClean="0"/>
              <a:t>70712270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en-US" dirty="0" smtClean="0"/>
              <a:t>70712271</a:t>
            </a:r>
            <a:r>
              <a:rPr lang="ru-RU" dirty="0" smtClean="0"/>
              <a:t> </a:t>
            </a:r>
            <a:r>
              <a:rPr lang="ru-RU" dirty="0"/>
              <a:t>недели, 18+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74147"/>
              </p:ext>
            </p:extLst>
          </p:nvPr>
        </p:nvGraphicFramePr>
        <p:xfrm>
          <a:off x="213712" y="1135212"/>
          <a:ext cx="8606760" cy="51657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62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6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706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70712270</a:t>
                      </a: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неделя 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№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Канал</a:t>
                      </a:r>
                      <a:r>
                        <a:rPr lang="ru-RU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Начало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Конец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9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 программы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70712272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70712282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70712292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70712302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70712312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70712322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70712332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2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70712273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70712283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70712293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70712303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70712313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70712323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70712333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3</a:t>
                      </a:r>
                      <a:endParaRPr lang="ru-RU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70712274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70712284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70712294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70712304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70712314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70712324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70712334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70712275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70712285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70712295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70712305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70712315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70712325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70712335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5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70712276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70712286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70712296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70712306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70712316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70712326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70712336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6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70712277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70712287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70712297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70712307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70712317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70712327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70712337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7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70712278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70712288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70712298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70712308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70712318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70712328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70712338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8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70712279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70712289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70712299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70712309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70712319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70712329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70712339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9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70712280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70712290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70712300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70712310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70712320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70712330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70712340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10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70712281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70712291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70712301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70712311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70712321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70712331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70712341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061">
                <a:tc gridSpan="9">
                  <a:txBody>
                    <a:bodyPr/>
                    <a:lstStyle/>
                    <a:p>
                      <a:pPr algn="ctr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06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70712271</a:t>
                      </a: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неделя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ru-RU" sz="7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№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Канал</a:t>
                      </a:r>
                      <a:r>
                        <a:rPr lang="ru-RU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Начало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Конец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9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 программы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70712342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70712352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70712362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70712372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70712382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70712392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70712402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2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70712343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70712353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70712363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70712373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70712383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70712393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70712403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3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70712344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70712354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70712364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70712374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70712384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70712394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70712404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70712345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70712355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70712365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70712375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70712385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70712395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70712405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5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70712346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70712356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70712366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70712376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70712386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70712396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70712406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70712347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70712357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70712367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70712377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70712387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70712397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70712407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7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70712348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70712358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70712368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70712378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70712388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70712398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70712408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8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70712349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70712359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70712369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70712379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70712389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70712399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70712409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9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70712350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70712360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70712370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70712380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70712390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70712400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70712410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  <a:latin typeface="+mn-lt"/>
                        </a:rPr>
                        <a:t>10</a:t>
                      </a:r>
                      <a:endParaRPr lang="ru-RU" sz="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70712351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70712361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70712371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70712381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70712391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70712401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70712411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697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4264783528"/>
              </p:ext>
            </p:extLst>
          </p:nvPr>
        </p:nvGraphicFramePr>
        <p:xfrm>
          <a:off x="-180528" y="1196752"/>
          <a:ext cx="9217024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7786742" cy="3682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Рейтинг информационных телепрограмм ГТРК «Регион-Тюмень», </a:t>
            </a:r>
            <a:r>
              <a:rPr lang="en-US" dirty="0" smtClean="0"/>
              <a:t>70712412</a:t>
            </a:r>
            <a:r>
              <a:rPr lang="ru-RU" dirty="0" smtClean="0"/>
              <a:t> неделя, 18+</a:t>
            </a:r>
            <a:endParaRPr lang="ru-RU" dirty="0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2926517910"/>
              </p:ext>
            </p:extLst>
          </p:nvPr>
        </p:nvGraphicFramePr>
        <p:xfrm>
          <a:off x="-252536" y="3861048"/>
          <a:ext cx="9217024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9530" y="6304655"/>
            <a:ext cx="988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понедельник</a:t>
            </a:r>
            <a:endParaRPr lang="ru-RU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483768" y="6309320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вторник</a:t>
            </a:r>
            <a:endParaRPr lang="ru-R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6309320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четверг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71613" y="6304655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пятница</a:t>
            </a:r>
            <a:endParaRPr lang="ru-RU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956376" y="6309320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суббота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876683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969403109"/>
              </p:ext>
            </p:extLst>
          </p:nvPr>
        </p:nvGraphicFramePr>
        <p:xfrm>
          <a:off x="-107912" y="908720"/>
          <a:ext cx="9217024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7786742" cy="3682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Рейтинг информационных телепрограмм телеканалов «Тюменское время» и «Ладья», </a:t>
            </a:r>
            <a:r>
              <a:rPr lang="en-US" dirty="0" smtClean="0"/>
              <a:t>70712451</a:t>
            </a:r>
            <a:r>
              <a:rPr lang="ru-RU" dirty="0" smtClean="0"/>
              <a:t> неделя, 18+</a:t>
            </a:r>
            <a:endParaRPr lang="ru-RU" dirty="0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237748485"/>
              </p:ext>
            </p:extLst>
          </p:nvPr>
        </p:nvGraphicFramePr>
        <p:xfrm>
          <a:off x="-252536" y="2994282"/>
          <a:ext cx="9217024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924194384"/>
              </p:ext>
            </p:extLst>
          </p:nvPr>
        </p:nvGraphicFramePr>
        <p:xfrm>
          <a:off x="-244930" y="4895726"/>
          <a:ext cx="9217024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592" y="285293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понедельник</a:t>
            </a:r>
            <a:endParaRPr lang="ru-RU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2852935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вторник</a:t>
            </a:r>
            <a:endParaRPr lang="ru-RU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923928" y="2852935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среда</a:t>
            </a:r>
            <a:endParaRPr lang="ru-R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471999" y="285293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четверг</a:t>
            </a:r>
            <a:endParaRPr lang="ru-R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2280" y="285293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пятница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8424" y="285293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суббота</a:t>
            </a:r>
            <a:endParaRPr lang="ru-RU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4649505"/>
            <a:ext cx="1021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понедельник</a:t>
            </a:r>
            <a:endParaRPr lang="ru-RU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581638" y="466674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вторник</a:t>
            </a:r>
            <a:endParaRPr lang="ru-RU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065253" y="466674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четверг</a:t>
            </a:r>
            <a:endParaRPr lang="ru-RU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44928" y="466674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пятница</a:t>
            </a:r>
            <a:endParaRPr lang="ru-RU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6357441"/>
            <a:ext cx="1001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понедельник</a:t>
            </a:r>
            <a:endParaRPr lang="ru-RU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7652932" y="635743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пятница</a:t>
            </a:r>
            <a:endParaRPr lang="ru-RU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242987" y="635743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среда</a:t>
            </a:r>
            <a:endParaRPr lang="ru-RU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250500" y="467941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среда</a:t>
            </a:r>
            <a:endParaRPr lang="ru-RU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269040" y="635149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четверг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898067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Будничный кинопоказ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83532"/>
              </p:ext>
            </p:extLst>
          </p:nvPr>
        </p:nvGraphicFramePr>
        <p:xfrm>
          <a:off x="285721" y="1052736"/>
          <a:ext cx="7673631" cy="208823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7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1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42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70714271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Программа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18+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20-45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19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70712483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70712487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70712491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70712495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70712499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70712503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70712484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70712488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70712492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70712496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70712500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70712504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70712485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70712489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70712493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70712497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70712505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70712486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70712490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70712494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70712498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70712506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19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70712478</a:t>
                      </a:r>
                      <a:r>
                        <a:rPr lang="ru-RU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неделя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70712479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70712480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70712481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70712482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30769"/>
              </p:ext>
            </p:extLst>
          </p:nvPr>
        </p:nvGraphicFramePr>
        <p:xfrm>
          <a:off x="253774" y="3573016"/>
          <a:ext cx="7705578" cy="25636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6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173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70714272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Программа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18+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20-45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70714263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70712512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70712516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70712520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70712524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70712528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70714264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70712513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70712517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70712521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70712525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70712529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70714265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70712514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70712518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70712522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70712526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70712530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70714266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70712515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70712519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70712523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70712527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70712531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70712507</a:t>
                      </a:r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неделя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70712508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70712509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70712510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70712511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70714267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70712537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70712541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70712545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70712549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70712553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70714268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70712538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70712542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70712546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70712550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70712554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70714269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70712539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70712543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70712547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70712551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70712555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70714270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70712540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70712544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70712548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70712552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70712556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777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70712532</a:t>
                      </a:r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неделя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70712533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70712534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70712535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70712536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729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Будничный кинопоказ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98961"/>
              </p:ext>
            </p:extLst>
          </p:nvPr>
        </p:nvGraphicFramePr>
        <p:xfrm>
          <a:off x="179512" y="1052736"/>
          <a:ext cx="7705578" cy="25636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6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173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70714273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Программа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18+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20-45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70712562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70712566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70712570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70712574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70712578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70712582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70712563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70712567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70712571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70712575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70712579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70712583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70712564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70712568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70712572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70712576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70712580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70712584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70712565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70712569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70712573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70712577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70712581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70712585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70712557</a:t>
                      </a:r>
                    </a:p>
                    <a:p>
                      <a:pPr algn="ctr" fontAlgn="ctr"/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неделя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70712558</a:t>
                      </a:r>
                      <a:endParaRPr lang="en-US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70712559</a:t>
                      </a:r>
                      <a:endParaRPr lang="en-US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70712560</a:t>
                      </a:r>
                      <a:endParaRPr lang="en-US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70712561</a:t>
                      </a:r>
                      <a:endParaRPr lang="en-US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70712591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70712595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70712599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70712603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70712607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70712611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70712592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70712596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70712600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70712604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70712608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70712612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70712593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70712597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70712601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70712605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70712609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70712613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70712594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70712598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70712602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70712606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70712610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70712614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70712586</a:t>
                      </a:r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неделя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70712587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70712588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70712589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70712590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185657"/>
              </p:ext>
            </p:extLst>
          </p:nvPr>
        </p:nvGraphicFramePr>
        <p:xfrm>
          <a:off x="179512" y="3672843"/>
          <a:ext cx="7705578" cy="29107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6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173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70714274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Программа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18+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20-45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70712620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70712625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70712630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70712635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70712640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70712645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70712621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70712626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70712631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70712636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70712641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70712646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70712622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70712627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70712632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70712637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70712642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70712647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70712623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70712628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70712633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70712638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70712643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70712648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70712624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70712629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70712634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70712639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70712644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70712649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70712615</a:t>
                      </a:r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неделя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70712616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70712617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70712618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70712619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70712655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70712660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70712665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70712670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70712675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70712680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70712656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70712661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70712666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70712671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70712676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70712681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70712657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70712662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70712667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70712672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70712677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70712682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70712658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70712663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70712668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70712673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70712678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70712683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70712659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70712664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70712669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70712674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70712679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70712684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975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70712650</a:t>
                      </a:r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неделя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70712651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70712652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70712653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70712654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71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49" y="4969927"/>
            <a:ext cx="431800" cy="323850"/>
          </a:xfrm>
          <a:prstGeom prst="rect">
            <a:avLst/>
          </a:prstGeom>
        </p:spPr>
      </p:pic>
      <p:pic>
        <p:nvPicPr>
          <p:cNvPr id="22530" name="Picture 18" descr="\\wciom.local\users$\data\kazakevich\Desktop\логотипы каналов\rossija 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5027613"/>
            <a:ext cx="7270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29" descr="\\wciom.local\users$\data\kazakevich\Desktop\логотипы каналов\discover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624138"/>
            <a:ext cx="911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 descr="\\wciom.local\users$\data\kazakevich\Desktop\логотипы каналов\kultur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095500"/>
            <a:ext cx="8826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8888" y="989013"/>
            <a:ext cx="2305050" cy="517683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defRPr/>
            </a:pPr>
            <a:r>
              <a:rPr lang="ru-RU" sz="1900" b="0" dirty="0"/>
              <a:t>ПЕРВЫЙ КАНАЛ</a:t>
            </a:r>
            <a:endParaRPr lang="en-US" sz="1900" b="0" dirty="0"/>
          </a:p>
          <a:p>
            <a:pPr>
              <a:spcBef>
                <a:spcPts val="600"/>
              </a:spcBef>
              <a:defRPr/>
            </a:pPr>
            <a:r>
              <a:rPr lang="ru-RU" sz="1900" b="0" dirty="0"/>
              <a:t>РОССИЯ </a:t>
            </a:r>
            <a:r>
              <a:rPr lang="ru-RU" sz="1900" b="0" dirty="0" smtClean="0"/>
              <a:t>1</a:t>
            </a:r>
          </a:p>
          <a:p>
            <a:pPr>
              <a:spcBef>
                <a:spcPts val="600"/>
              </a:spcBef>
              <a:defRPr/>
            </a:pPr>
            <a:r>
              <a:rPr lang="ru-RU" sz="1900" b="0" dirty="0"/>
              <a:t>ТВ </a:t>
            </a:r>
            <a:r>
              <a:rPr lang="ru-RU" sz="1900" b="0" dirty="0" smtClean="0"/>
              <a:t>ЦЕНТР</a:t>
            </a:r>
          </a:p>
          <a:p>
            <a:pPr>
              <a:spcBef>
                <a:spcPts val="600"/>
              </a:spcBef>
              <a:defRPr/>
            </a:pPr>
            <a:r>
              <a:rPr lang="ru-RU" sz="1900" b="0" dirty="0" smtClean="0"/>
              <a:t>НТВ</a:t>
            </a:r>
          </a:p>
          <a:p>
            <a:pPr>
              <a:spcBef>
                <a:spcPts val="600"/>
              </a:spcBef>
              <a:defRPr/>
            </a:pPr>
            <a:r>
              <a:rPr lang="ru-RU" sz="1900" b="0" dirty="0"/>
              <a:t>РОССИЯ </a:t>
            </a:r>
            <a:r>
              <a:rPr lang="ru-RU" sz="1900" b="0" dirty="0" smtClean="0"/>
              <a:t>К</a:t>
            </a:r>
          </a:p>
          <a:p>
            <a:pPr>
              <a:spcBef>
                <a:spcPts val="600"/>
              </a:spcBef>
              <a:defRPr/>
            </a:pPr>
            <a:r>
              <a:rPr lang="ru-RU" sz="1900" b="0" dirty="0" smtClean="0"/>
              <a:t>МАТЧ ТВ</a:t>
            </a:r>
          </a:p>
          <a:p>
            <a:pPr>
              <a:spcBef>
                <a:spcPts val="600"/>
              </a:spcBef>
              <a:defRPr/>
            </a:pPr>
            <a:r>
              <a:rPr lang="ru-RU" sz="1900" b="0" dirty="0" smtClean="0"/>
              <a:t>ТНТ</a:t>
            </a:r>
          </a:p>
          <a:p>
            <a:pPr>
              <a:spcBef>
                <a:spcPts val="600"/>
              </a:spcBef>
              <a:defRPr/>
            </a:pPr>
            <a:r>
              <a:rPr lang="ru-RU" sz="1900" b="0" dirty="0" smtClean="0"/>
              <a:t>ДОМАШНИЙ</a:t>
            </a:r>
          </a:p>
          <a:p>
            <a:pPr>
              <a:spcBef>
                <a:spcPts val="600"/>
              </a:spcBef>
              <a:defRPr/>
            </a:pPr>
            <a:r>
              <a:rPr lang="ru-RU" sz="1900" b="0" dirty="0"/>
              <a:t>РЕН ТВ</a:t>
            </a:r>
            <a:endParaRPr lang="en-US" sz="1900" b="0" dirty="0"/>
          </a:p>
          <a:p>
            <a:pPr>
              <a:spcBef>
                <a:spcPts val="600"/>
              </a:spcBef>
              <a:defRPr/>
            </a:pPr>
            <a:r>
              <a:rPr lang="ru-RU" sz="1900" b="0" dirty="0" smtClean="0"/>
              <a:t>СТС  </a:t>
            </a:r>
          </a:p>
          <a:p>
            <a:pPr>
              <a:spcBef>
                <a:spcPts val="600"/>
              </a:spcBef>
              <a:defRPr/>
            </a:pPr>
            <a:r>
              <a:rPr lang="ru-RU" sz="1900" b="0" dirty="0"/>
              <a:t>ПЯТЫЙ </a:t>
            </a:r>
            <a:r>
              <a:rPr lang="ru-RU" sz="1900" b="0" dirty="0" smtClean="0"/>
              <a:t>КАНАЛ</a:t>
            </a:r>
          </a:p>
          <a:p>
            <a:pPr>
              <a:spcBef>
                <a:spcPts val="600"/>
              </a:spcBef>
              <a:defRPr/>
            </a:pPr>
            <a:r>
              <a:rPr lang="ru-RU" sz="1900" b="0" dirty="0"/>
              <a:t>ЗВЕЗДА</a:t>
            </a:r>
          </a:p>
          <a:p>
            <a:pPr>
              <a:spcBef>
                <a:spcPts val="600"/>
              </a:spcBef>
              <a:defRPr/>
            </a:pPr>
            <a:r>
              <a:rPr lang="ru-RU" sz="1900" b="0" dirty="0"/>
              <a:t>ПЕРЕЦ </a:t>
            </a:r>
            <a:endParaRPr lang="ru-RU" sz="1900" b="0" dirty="0" smtClean="0"/>
          </a:p>
          <a:p>
            <a:pPr>
              <a:spcBef>
                <a:spcPts val="600"/>
              </a:spcBef>
              <a:defRPr/>
            </a:pPr>
            <a:r>
              <a:rPr lang="ru-RU" sz="1900" b="0" dirty="0" smtClean="0"/>
              <a:t>ТВ-3</a:t>
            </a:r>
          </a:p>
          <a:p>
            <a:pPr>
              <a:spcBef>
                <a:spcPts val="600"/>
              </a:spcBef>
              <a:defRPr/>
            </a:pPr>
            <a:r>
              <a:rPr lang="ru-RU" sz="1900" b="0" dirty="0"/>
              <a:t>РОССИЯ </a:t>
            </a:r>
            <a:r>
              <a:rPr lang="ru-RU" sz="1900" b="0" dirty="0" smtClean="0"/>
              <a:t>24</a:t>
            </a:r>
          </a:p>
          <a:p>
            <a:pPr>
              <a:spcBef>
                <a:spcPts val="600"/>
              </a:spcBef>
              <a:defRPr/>
            </a:pPr>
            <a:r>
              <a:rPr lang="ru-RU" sz="1900" b="0" dirty="0" smtClean="0"/>
              <a:t>КАРУСЕЛЬ</a:t>
            </a:r>
          </a:p>
          <a:p>
            <a:pPr>
              <a:spcBef>
                <a:spcPts val="600"/>
              </a:spcBef>
              <a:defRPr/>
            </a:pPr>
            <a:r>
              <a:rPr lang="ru-RU" sz="1900" b="0" dirty="0" smtClean="0"/>
              <a:t>2Х2</a:t>
            </a:r>
          </a:p>
          <a:p>
            <a:pPr>
              <a:spcBef>
                <a:spcPts val="600"/>
              </a:spcBef>
              <a:defRPr/>
            </a:pPr>
            <a:endParaRPr lang="ru-RU" sz="1700" b="0" dirty="0" smtClean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defRPr/>
            </a:pPr>
            <a:endParaRPr lang="ru-RU" b="0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Список измеряемых телеканалов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22535" name="TextBox 4"/>
          <p:cNvSpPr txBox="1">
            <a:spLocks noChangeArrowheads="1"/>
          </p:cNvSpPr>
          <p:nvPr/>
        </p:nvSpPr>
        <p:spPr bwMode="auto">
          <a:xfrm>
            <a:off x="3779838" y="906463"/>
            <a:ext cx="3384550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ru-RU" altLang="ru-RU" dirty="0"/>
              <a:t>Ю</a:t>
            </a:r>
          </a:p>
          <a:p>
            <a:pPr eaLnBrk="1" hangingPunct="1">
              <a:spcBef>
                <a:spcPts val="600"/>
              </a:spcBef>
            </a:pPr>
            <a:r>
              <a:rPr lang="en-US" altLang="ru-RU" dirty="0"/>
              <a:t>DISNEY</a:t>
            </a:r>
            <a:endParaRPr lang="ru-RU" altLang="ru-RU" dirty="0"/>
          </a:p>
          <a:p>
            <a:pPr eaLnBrk="1" hangingPunct="1">
              <a:spcBef>
                <a:spcPts val="600"/>
              </a:spcBef>
            </a:pPr>
            <a:r>
              <a:rPr lang="ru-RU" altLang="ru-RU" dirty="0"/>
              <a:t>МОЯ ПЛАНЕТА</a:t>
            </a:r>
            <a:endParaRPr lang="en-US" altLang="ru-RU" dirty="0"/>
          </a:p>
          <a:p>
            <a:pPr eaLnBrk="1" hangingPunct="1">
              <a:spcBef>
                <a:spcPts val="600"/>
              </a:spcBef>
            </a:pPr>
            <a:r>
              <a:rPr lang="ru-RU" altLang="ru-RU" dirty="0"/>
              <a:t>РБК</a:t>
            </a:r>
            <a:endParaRPr lang="en-US" altLang="ru-RU" dirty="0"/>
          </a:p>
          <a:p>
            <a:pPr eaLnBrk="1" hangingPunct="1">
              <a:spcBef>
                <a:spcPts val="600"/>
              </a:spcBef>
            </a:pPr>
            <a:r>
              <a:rPr lang="en-US" altLang="ru-RU" dirty="0"/>
              <a:t>ANIMAL PLANET</a:t>
            </a:r>
          </a:p>
          <a:p>
            <a:pPr eaLnBrk="1" hangingPunct="1">
              <a:spcBef>
                <a:spcPts val="600"/>
              </a:spcBef>
            </a:pPr>
            <a:r>
              <a:rPr lang="en-US" altLang="ru-RU" dirty="0"/>
              <a:t>DISCOVERY CHANNEL</a:t>
            </a:r>
          </a:p>
          <a:p>
            <a:pPr eaLnBrk="1" hangingPunct="1">
              <a:spcBef>
                <a:spcPts val="600"/>
              </a:spcBef>
            </a:pPr>
            <a:r>
              <a:rPr lang="en-US" altLang="ru-RU" dirty="0"/>
              <a:t>EURONEWS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ru-RU" dirty="0"/>
              <a:t>EUROSPORT</a:t>
            </a:r>
          </a:p>
          <a:p>
            <a:pPr eaLnBrk="1" hangingPunct="1">
              <a:spcBef>
                <a:spcPts val="600"/>
              </a:spcBef>
            </a:pPr>
            <a:r>
              <a:rPr lang="en-US" altLang="ru-RU" dirty="0"/>
              <a:t>RU.TV</a:t>
            </a:r>
          </a:p>
          <a:p>
            <a:pPr eaLnBrk="1" hangingPunct="1">
              <a:spcBef>
                <a:spcPts val="600"/>
              </a:spcBef>
            </a:pPr>
            <a:r>
              <a:rPr lang="en-US" altLang="ru-RU" dirty="0"/>
              <a:t>SONY ENTERTAINMENT TELEVISION</a:t>
            </a:r>
          </a:p>
          <a:p>
            <a:pPr eaLnBrk="1" hangingPunct="1">
              <a:spcBef>
                <a:spcPts val="600"/>
              </a:spcBef>
            </a:pPr>
            <a:r>
              <a:rPr lang="en-US" altLang="ru-RU" dirty="0"/>
              <a:t>TV</a:t>
            </a:r>
            <a:r>
              <a:rPr lang="ru-RU" altLang="ru-RU" dirty="0"/>
              <a:t> 1000</a:t>
            </a:r>
            <a:endParaRPr lang="en-US" altLang="ru-RU" dirty="0"/>
          </a:p>
          <a:p>
            <a:pPr eaLnBrk="1" hangingPunct="1">
              <a:spcBef>
                <a:spcPts val="600"/>
              </a:spcBef>
            </a:pPr>
            <a:r>
              <a:rPr lang="en-US" altLang="ru-RU" dirty="0"/>
              <a:t>TV</a:t>
            </a:r>
            <a:r>
              <a:rPr lang="ru-RU" altLang="ru-RU" dirty="0"/>
              <a:t> 1000 РУССКОЕ КИНО</a:t>
            </a:r>
            <a:endParaRPr lang="en-US" altLang="ru-RU" dirty="0"/>
          </a:p>
          <a:p>
            <a:pPr eaLnBrk="1" hangingPunct="1">
              <a:spcBef>
                <a:spcPts val="600"/>
              </a:spcBef>
            </a:pPr>
            <a:r>
              <a:rPr lang="en-US" altLang="ru-RU" dirty="0"/>
              <a:t>UNIVERSAL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dirty="0"/>
              <a:t>ПЯТНИЦА</a:t>
            </a:r>
            <a:endParaRPr lang="en-US" altLang="ru-RU" dirty="0"/>
          </a:p>
          <a:p>
            <a:pPr eaLnBrk="1" hangingPunct="1">
              <a:spcBef>
                <a:spcPts val="600"/>
              </a:spcBef>
            </a:pPr>
            <a:r>
              <a:rPr lang="en-US" altLang="ru-RU" dirty="0" smtClean="0"/>
              <a:t>LIENEWS</a:t>
            </a:r>
            <a:endParaRPr lang="ru-RU" altLang="ru-RU" dirty="0"/>
          </a:p>
          <a:p>
            <a:pPr eaLnBrk="1" hangingPunct="1"/>
            <a:endParaRPr lang="ru-RU" altLang="ru-RU" dirty="0">
              <a:solidFill>
                <a:srgbClr val="FF0000"/>
              </a:solidFill>
            </a:endParaRPr>
          </a:p>
        </p:txBody>
      </p:sp>
      <p:pic>
        <p:nvPicPr>
          <p:cNvPr id="22536" name="Picture 2" descr="\\wciom.local\users$\data\kazakevich\Desktop\логотипы каналов\1 канал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1000125"/>
            <a:ext cx="3508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3" descr="\\wciom.local\users$\data\kazakevich\Desktop\логотипы каналов\россия 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33500"/>
            <a:ext cx="7715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4" descr="\\wciom.local\users$\data\kazakevich\Desktop\логотипы каналов\твц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579563"/>
            <a:ext cx="3714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5" descr="\\wciom.local\users$\data\kazakevich\Desktop\логотипы каналов\нтв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16113"/>
            <a:ext cx="37306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9" descr="\\wciom.local\users$\data\kazakevich\Desktop\логотипы каналов\tnt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2792413"/>
            <a:ext cx="5429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2" name="Picture 11" descr="\\wciom.local\users$\data\kazakevich\Desktop\логотипы каналов\domashnij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3068638"/>
            <a:ext cx="4556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3" name="Picture 12" descr="\\wciom.local\users$\data\kazakevich\Desktop\логотипы каналов\ren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3394075"/>
            <a:ext cx="3349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4" name="Picture 13" descr="\\wciom.local\users$\data\kazakevich\Desktop\логотипы каналов\sts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3690938"/>
            <a:ext cx="4238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5" name="Picture 14" descr="\\wciom.local\users$\data\kazakevich\Desktop\логотипы каналов\5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3954463"/>
            <a:ext cx="26511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Picture 15" descr="\\wciom.local\users$\data\kazakevich\Desktop\логотипы каналов\zvezda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4283075"/>
            <a:ext cx="373063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8" name="Picture 17" descr="\\wciom.local\users$\data\kazakevich\Desktop\логотипы каналов\tv3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4830763"/>
            <a:ext cx="376237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9" name="Picture 19" descr="\\wciom.local\users$\data\kazakevich\Desktop\логотипы каналов\karusel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5410200"/>
            <a:ext cx="6191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0" name="Picture 20" descr="\\wciom.local\users$\data\kazakevich\Desktop\логотипы каналов\2x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5772150"/>
            <a:ext cx="42068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1" name="Picture 22" descr="\\wciom.local\users$\data\kazakevich\Desktop\логотипы каналов\U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63" y="906463"/>
            <a:ext cx="37623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2" name="Picture 23" descr="\\wciom.local\users$\data\kazakevich\Desktop\логотипы каналов\disney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308100"/>
            <a:ext cx="3968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3" name="Picture 26" descr="\\wciom.local\users$\data\kazakevich\Desktop\логотипы каналов\moja planeta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663700"/>
            <a:ext cx="3302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4" name="Picture 27" descr="\\wciom.local\users$\data\kazakevich\Desktop\логотипы каналов\rbk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006600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5" name="Picture 28" descr="\\wciom.local\users$\data\kazakevich\Desktop\логотипы каналов\animal planet.jp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390775"/>
            <a:ext cx="5064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6" name="Picture 30" descr="\\wciom.local\users$\data\kazakevich\Desktop\логотипы каналов\euronews.jp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3065463"/>
            <a:ext cx="37623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7" name="Picture 31" descr="\\wciom.local\users$\data\kazakevich\Desktop\логотипы каналов\eurosport.jp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3" y="3438525"/>
            <a:ext cx="4333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8" name="Picture 32" descr="\\wciom.local\users$\data\kazakevich\Desktop\логотипы каналов\ru.tv.jp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3800475"/>
            <a:ext cx="5492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9" name="Picture 33" descr="\\wciom.local\users$\data\kazakevich\Desktop\логотипы каналов\SET.jp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13" y="4191000"/>
            <a:ext cx="33337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60" name="Picture 34" descr="\\wciom.local\users$\data\kazakevich\Desktop\логотипы каналов\tv 1000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4641850"/>
            <a:ext cx="7397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61" name="Picture 35" descr="\\wciom.local\users$\data\kazakevich\Desktop\логотипы каналов\tv 1000 rus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38" y="5002213"/>
            <a:ext cx="7350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62" name="Picture 36" descr="\\wciom.local\users$\data\kazakevich\Desktop\логотипы каналов\universal.pn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88" y="5495925"/>
            <a:ext cx="35401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63" name="Picture 2" descr="\\wciom.local\users$\data\kazakevich\Desktop\логотипы каналов\лого радио\Пятница.pn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5826125"/>
            <a:ext cx="5381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64" name="Picture 2" descr="http://www.ugra-tv.ru/upload/medialibrary/b2c/b2c12cb03a66d178d7609ea4b914802c.jpg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052513"/>
            <a:ext cx="4921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65" name="Picture 4" descr="http://frocus.net/images/logotv/trtr.gif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412776"/>
            <a:ext cx="55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66" name="TextBox 7"/>
          <p:cNvSpPr txBox="1">
            <a:spLocks noChangeArrowheads="1"/>
          </p:cNvSpPr>
          <p:nvPr/>
        </p:nvSpPr>
        <p:spPr bwMode="auto">
          <a:xfrm>
            <a:off x="6804024" y="1000125"/>
            <a:ext cx="1800424" cy="570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ru-RU" altLang="ru-RU" dirty="0"/>
              <a:t>ЮГРА</a:t>
            </a:r>
            <a:endParaRPr lang="en-US" altLang="ru-RU" dirty="0"/>
          </a:p>
          <a:p>
            <a:pPr eaLnBrk="1" hangingPunct="1">
              <a:spcBef>
                <a:spcPts val="600"/>
              </a:spcBef>
            </a:pPr>
            <a:r>
              <a:rPr lang="ru-RU" altLang="ru-RU" dirty="0"/>
              <a:t>СТУДИЯ ТРТР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dirty="0"/>
              <a:t>ТЮМЕНСКОЕ ВРЕМЯ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dirty="0"/>
              <a:t>ЛАДЬЯ-СТС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dirty="0" smtClean="0"/>
              <a:t>РЕГИОН-ТЮМЕНЬ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dirty="0" smtClean="0"/>
              <a:t>СПОРТ ПЛЮС</a:t>
            </a:r>
            <a:endParaRPr lang="en-US" altLang="ru-RU" dirty="0"/>
          </a:p>
          <a:p>
            <a:pPr eaLnBrk="1" hangingPunct="1"/>
            <a:r>
              <a:rPr lang="ru-RU" altLang="ru-RU" dirty="0" smtClean="0"/>
              <a:t>МУЗ ТВ</a:t>
            </a:r>
          </a:p>
          <a:p>
            <a:pPr eaLnBrk="1" hangingPunct="1"/>
            <a:r>
              <a:rPr lang="ru-RU" altLang="ru-RU" dirty="0" smtClean="0"/>
              <a:t>ТНТ-</a:t>
            </a:r>
            <a:r>
              <a:rPr lang="en-US" altLang="ru-RU" dirty="0" smtClean="0"/>
              <a:t>COMEDY</a:t>
            </a:r>
            <a:endParaRPr lang="ru-RU" altLang="ru-RU" dirty="0" smtClean="0"/>
          </a:p>
          <a:p>
            <a:pPr eaLnBrk="1" hangingPunct="1"/>
            <a:r>
              <a:rPr lang="ru-RU" altLang="ru-RU" dirty="0" smtClean="0"/>
              <a:t>МИР</a:t>
            </a:r>
          </a:p>
          <a:p>
            <a:pPr eaLnBrk="1" hangingPunct="1"/>
            <a:r>
              <a:rPr lang="en-US" altLang="ru-RU" dirty="0" smtClean="0"/>
              <a:t>NATIONAL GEORAPHIC</a:t>
            </a:r>
          </a:p>
          <a:p>
            <a:pPr eaLnBrk="1" hangingPunct="1"/>
            <a:r>
              <a:rPr lang="en-US" altLang="ru-RU" dirty="0" smtClean="0"/>
              <a:t>TLC</a:t>
            </a:r>
          </a:p>
          <a:p>
            <a:pPr eaLnBrk="1" hangingPunct="1"/>
            <a:r>
              <a:rPr lang="ru-RU" altLang="ru-RU" dirty="0" smtClean="0"/>
              <a:t>ДОМ КИНО</a:t>
            </a:r>
            <a:endParaRPr lang="en-US" altLang="ru-RU" dirty="0" smtClean="0"/>
          </a:p>
          <a:p>
            <a:pPr eaLnBrk="1" hangingPunct="1"/>
            <a:r>
              <a:rPr lang="en-US" altLang="ru-RU" sz="1600" dirty="0" smtClean="0"/>
              <a:t>TV1000ACTION</a:t>
            </a:r>
            <a:endParaRPr lang="en-US" altLang="ru-RU" dirty="0" smtClean="0"/>
          </a:p>
          <a:p>
            <a:pPr eaLnBrk="1" hangingPunct="1"/>
            <a:r>
              <a:rPr lang="en-US" altLang="ru-RU" dirty="0" smtClean="0"/>
              <a:t>VIASAT HISTORY</a:t>
            </a:r>
          </a:p>
          <a:p>
            <a:pPr eaLnBrk="1" hangingPunct="1"/>
            <a:r>
              <a:rPr lang="ru-RU" altLang="ru-RU" dirty="0" smtClean="0"/>
              <a:t>ОТР</a:t>
            </a:r>
            <a:endParaRPr lang="ru-RU" altLang="ru-RU" dirty="0"/>
          </a:p>
        </p:txBody>
      </p:sp>
      <p:pic>
        <p:nvPicPr>
          <p:cNvPr id="22567" name="Picture 8" descr="http://sibinformburo.ru/static/upload/images/%D1%82%D1%8E%D0%BC%D0%B5%D0%BD%D1%81%D0%BA%D0%BE%D0%B5_%D0%B2%D1%80%D0%B5%D0%BC%D1%8F.jp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844675"/>
            <a:ext cx="5048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68" name="Picture 10" descr="http://img1.wikia.nocookie.net/__cb20140425123222/tvpedia/ru/images/4/44/%D0%9B%D0%B0%D0%B4%D1%8C%D1%8F-%D0%A1%D0%A2%D0%A1_4.png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362200"/>
            <a:ext cx="454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69" name="Picture 12" descr="http://ural-sib.rtrs.ru/files/fe/35/fe35259b479f14c5e6d08c03ba102438.jpg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25" y="2811463"/>
            <a:ext cx="3397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70" name="Picture 2" descr="\\wciom.local\users$\data\kazakevich\Desktop\логотипы каналов\ТВ\lifenews.png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165850"/>
            <a:ext cx="93027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64" y="3278522"/>
            <a:ext cx="656585" cy="3534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93" y="3519487"/>
            <a:ext cx="381793" cy="3542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93" y="3905816"/>
            <a:ext cx="402772" cy="2612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8" y="4184438"/>
            <a:ext cx="238822" cy="2388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231" y="4612929"/>
            <a:ext cx="606037" cy="1793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36" y="5336540"/>
            <a:ext cx="647003" cy="1593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67" y="5360647"/>
            <a:ext cx="615940" cy="6159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176" y="5837523"/>
            <a:ext cx="501063" cy="37618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68" y="6346459"/>
            <a:ext cx="409185" cy="230167"/>
          </a:xfrm>
          <a:prstGeom prst="rect">
            <a:avLst/>
          </a:prstGeom>
        </p:spPr>
      </p:pic>
      <p:pic>
        <p:nvPicPr>
          <p:cNvPr id="53" name="Рисунок 52" descr="9fac3a9d7732e5885fd1b0fd4c8ba7b8.jpg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598497" y="2481376"/>
            <a:ext cx="683147" cy="24060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00" y="4509120"/>
            <a:ext cx="325437" cy="3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Развлекательные программы, пятничный эфир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46945"/>
              </p:ext>
            </p:extLst>
          </p:nvPr>
        </p:nvGraphicFramePr>
        <p:xfrm>
          <a:off x="285720" y="908720"/>
          <a:ext cx="7598648" cy="324035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606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70714275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18+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20-45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70712690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70712704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70712718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70712732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70712746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70712691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70712705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70712719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70712733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70712747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70712692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70712706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70712720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70712734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70712748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70712693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70712707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70712721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70712735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70712749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70712694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70712708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70712722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70712736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70712750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70712695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70712709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70712723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70712737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70712751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70712696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70712710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70712724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70712738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70712752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70712697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70712711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70712725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70712739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70712753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70712698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70712712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70712726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70712740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70712754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70712699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70712713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70712727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70712741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70712755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70712700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70712714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70712728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70712742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70712756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6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70712701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70712715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70712729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70712743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70712757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6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70712702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70712716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70712730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70712744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70712758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6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70712703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70712717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70712731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70712745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70712759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927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70712686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70712687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70712688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70712689</a:t>
                      </a:r>
                      <a:endParaRPr lang="ru-RU" sz="9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4221088"/>
            <a:ext cx="8534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70712685</a:t>
            </a:r>
            <a:r>
              <a:rPr lang="ru-RU" sz="1200" dirty="0" smtClean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60699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Развлекательные программы, пятничный эфир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64265"/>
              </p:ext>
            </p:extLst>
          </p:nvPr>
        </p:nvGraphicFramePr>
        <p:xfrm>
          <a:off x="179512" y="1124744"/>
          <a:ext cx="7705578" cy="307050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6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173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70714276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Программа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18+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20-45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70712764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70712777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70712790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70712803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70712816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70712829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70712765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70712778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70712791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70712804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70712817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70712830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70712766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70712779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70712792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70712805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70712818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70712831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70712767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70712780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70712793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70712806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70712819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70712832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70712768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70712781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70712794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70712807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70712820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70712833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70712769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70712782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70712795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70712808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70712821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70712834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70712770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70712783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70712796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70712809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70712822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70712835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70712771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70712784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70712797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70712810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70712823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70712836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70712772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70712785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70712798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70712811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70712824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70712837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70712773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70712786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70712799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70712812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70712825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70712838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70712774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70712787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70712800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70712813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70712826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70712839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70712775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70712788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70712801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70712814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70712827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70712840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70712776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70712789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70712802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70712815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70712828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70712841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1947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70712760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70712761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70712762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70712763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204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Россия 1, субботний эфир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618415"/>
              </p:ext>
            </p:extLst>
          </p:nvPr>
        </p:nvGraphicFramePr>
        <p:xfrm>
          <a:off x="285720" y="1036112"/>
          <a:ext cx="5213461" cy="28969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60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73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70714277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18+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20-45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70712846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70712858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70712870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70712882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70712894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70712847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70712859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70712871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70712883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70712895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70712848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70712860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70712872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70712884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70712896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70712849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70712861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70712873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70712885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70712897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70712850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70712862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70712874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70712886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70712898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70712851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70712863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70712875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70712887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70712899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70712852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70712864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70712876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70712888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70712900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70712853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70712865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70712877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70712889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70712901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70712854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70712866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70712878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70712890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70712902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70712855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70712867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70712879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70712891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70712903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70712856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70712868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70712880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70712892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70712904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70712857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70712869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70712881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70712893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70712905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19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70712842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70712843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70712844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70712845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787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Россия 1, субботний эфир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78427"/>
              </p:ext>
            </p:extLst>
          </p:nvPr>
        </p:nvGraphicFramePr>
        <p:xfrm>
          <a:off x="285720" y="994744"/>
          <a:ext cx="7705578" cy="27942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6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173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70714278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Программа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18+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20-45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70712910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70712922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70712934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70712946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70712958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70712911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70712923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70712935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70712947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70712959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70712912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70712924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70712936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70712948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70712960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70712913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70712925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70712937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70712949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70712961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70712914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70712926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70712938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70712950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70712962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70712915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70712927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70712939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70712951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70712963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70712916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70712928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70712940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70712952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70712964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70712917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70712929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70712941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70712953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70712965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70712918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70712930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70712942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70712954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70712966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70712919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70712931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70712943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70712955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70712967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70712920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70712932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70712944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70712956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70712968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70712921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70712933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70712945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70712957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70712969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1307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70712906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70712907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70712908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70712909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695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канал, субботний эфир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47961"/>
              </p:ext>
            </p:extLst>
          </p:nvPr>
        </p:nvGraphicFramePr>
        <p:xfrm>
          <a:off x="285720" y="1052736"/>
          <a:ext cx="5213461" cy="123225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60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73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70713182</a:t>
                      </a:r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18+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20-45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70712986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70712989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70712992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70712995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70712998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70712987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70712990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70712993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70712996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70712999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70712988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70712991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70712994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70712997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70713000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17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70712982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70712983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70712984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70712985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20678"/>
              </p:ext>
            </p:extLst>
          </p:nvPr>
        </p:nvGraphicFramePr>
        <p:xfrm>
          <a:off x="302279" y="2924944"/>
          <a:ext cx="5213461" cy="30614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60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73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70713183</a:t>
                      </a: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18+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20-45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70713005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70713018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70713031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70713044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70713057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70713006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70713019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70713032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70713045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70713058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70713007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70713020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70713033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70713046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70713059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70713008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70713021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70713034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70713047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70713060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70713009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70713022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70713035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70713048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70713061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70713010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70713023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70713036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70713049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70713062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70713011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70713024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70713037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70713050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70713063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70713012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70713025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70713038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70713051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70713064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70713013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70713026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70713039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70713052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70713065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70713014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70713027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70713040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70713053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70713066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70713015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70713028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70713041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70713054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70713067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70713016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70713029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70713042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70713055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70713068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70713017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70713030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70713043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70713056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70713069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48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70713001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70713002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70713003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70713004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2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убботний эфир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79438"/>
              </p:ext>
            </p:extLst>
          </p:nvPr>
        </p:nvGraphicFramePr>
        <p:xfrm>
          <a:off x="323528" y="836712"/>
          <a:ext cx="5213461" cy="18991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60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73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70713184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18+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20-45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70713081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70713088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70713095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70713102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70713082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70713089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70713096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70713103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70713076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70713083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70713090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70713097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70713104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70713077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70713084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70713091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70713098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70713105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70713085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70713092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70713099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70713106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70713086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70713093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70713100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70713107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70713080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70713087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70713094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70713101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70713108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0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70713070</a:t>
                      </a:r>
                      <a:endParaRPr lang="en-US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70713071</a:t>
                      </a:r>
                      <a:endParaRPr lang="en-US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70713072</a:t>
                      </a:r>
                      <a:endParaRPr lang="en-US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70713073</a:t>
                      </a:r>
                      <a:endParaRPr lang="en-US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80077"/>
              </p:ext>
            </p:extLst>
          </p:nvPr>
        </p:nvGraphicFramePr>
        <p:xfrm>
          <a:off x="314595" y="2756449"/>
          <a:ext cx="5213461" cy="189205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60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73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70713185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18+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20-45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982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70713113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70713119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70713125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70713131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70713137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09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70713114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70713120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70713126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70713132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70713138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09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70713115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70713121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70713127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70713133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70713139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09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70713116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70713122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70713128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70713134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70713140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09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70713117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70713123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70713129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70713135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70713141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09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70713118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70713124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70713130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70713136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70713142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70713109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70713110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70713111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70713112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32301"/>
              </p:ext>
            </p:extLst>
          </p:nvPr>
        </p:nvGraphicFramePr>
        <p:xfrm>
          <a:off x="304268" y="4670855"/>
          <a:ext cx="5213461" cy="19293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60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73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70713186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18+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20-45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70713147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70713154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70713175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70713148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70713155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70713176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70713149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70713156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70713177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70713150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70713157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70713178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70713151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70713158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70713179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38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70713152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70713159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70713180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70713153</a:t>
                      </a:r>
                      <a:endParaRPr lang="ru-RU" sz="900" b="0" i="0" u="none" strike="noStrike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70713160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70713181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3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70713143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70713144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70713145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70713146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147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Воскресный эфир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15836"/>
              </p:ext>
            </p:extLst>
          </p:nvPr>
        </p:nvGraphicFramePr>
        <p:xfrm>
          <a:off x="179512" y="836712"/>
          <a:ext cx="5213461" cy="27942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60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73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70713187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18+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20-45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70713192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70713204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70713216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70713228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70713240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70713193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70713205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70713217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70713229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70713241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70713194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70713206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70713218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70713230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70713242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70713195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70713207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70713219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70713231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70713243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70713196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70713208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70713220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70713232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70713244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70713197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70713209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70713221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70713233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70713245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70713198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70713210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70713222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70713234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70713246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70713199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70713211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70713223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70713235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70713247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70713200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70713212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70713224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70713236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70713248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70713201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70713213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70713225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70713237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70713249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70713202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70713214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70713226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70713238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70713250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70713203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70713215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70713227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70713239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70713251</a:t>
                      </a:r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70713188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70713189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70713190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70713191</a:t>
                      </a:r>
                      <a:endParaRPr lang="ru-RU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505057"/>
              </p:ext>
            </p:extLst>
          </p:nvPr>
        </p:nvGraphicFramePr>
        <p:xfrm>
          <a:off x="179512" y="3717032"/>
          <a:ext cx="7705578" cy="27942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6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173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70713252</a:t>
                      </a: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Программа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Дата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65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18+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Все 20-45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Доля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</a:t>
                      </a:r>
                      <a:endParaRPr lang="ru-RU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70713256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70713262</a:t>
                      </a:r>
                      <a:endParaRPr lang="en-US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56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70713327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7291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</a:t>
                      </a: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7" marR="6517" marT="26070" marB="26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70713252</a:t>
                      </a:r>
                      <a:endParaRPr lang="en-US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70713253</a:t>
                      </a:r>
                      <a:endParaRPr lang="en-US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70713254</a:t>
                      </a:r>
                      <a:endParaRPr lang="en-US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70713255</a:t>
                      </a:r>
                      <a:endParaRPr lang="en-US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14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Время </a:t>
            </a:r>
            <a:r>
              <a:rPr lang="ru-RU" dirty="0" err="1" smtClean="0"/>
              <a:t>телесмотрения</a:t>
            </a:r>
            <a:r>
              <a:rPr lang="ru-RU" dirty="0" smtClean="0"/>
              <a:t> в сутки (мин), 18+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848206452"/>
              </p:ext>
            </p:extLst>
          </p:nvPr>
        </p:nvGraphicFramePr>
        <p:xfrm>
          <a:off x="-180528" y="1196752"/>
          <a:ext cx="9217024" cy="5524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6555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Суммарные показатели за неделю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066146"/>
              </p:ext>
            </p:extLst>
          </p:nvPr>
        </p:nvGraphicFramePr>
        <p:xfrm>
          <a:off x="611560" y="1340768"/>
          <a:ext cx="6840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ru-RU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70713720</a:t>
                      </a:r>
                      <a:endParaRPr lang="ru-RU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1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Демографическая группа: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население 18+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Население 4+</a:t>
                      </a:r>
                      <a:endParaRPr lang="ru-RU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 время </a:t>
                      </a:r>
                      <a:r>
                        <a:rPr lang="ru-RU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радиослушания</a:t>
                      </a:r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для населения за сутки</a:t>
                      </a:r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Среднесуточный охват всех радиостанций ('000</a:t>
                      </a:r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Среднесуточный охват всех радиостанций </a:t>
                      </a:r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(%):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Недельный охват всех радиостанций ('000</a:t>
                      </a:r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Недельный охват всех радиостанций </a:t>
                      </a:r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(%):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251520" y="980728"/>
            <a:ext cx="3384376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Радиослушание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936682"/>
              </p:ext>
            </p:extLst>
          </p:nvPr>
        </p:nvGraphicFramePr>
        <p:xfrm>
          <a:off x="323528" y="4215166"/>
          <a:ext cx="8387999" cy="2166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2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2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2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95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70713729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70713730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70713731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70713732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70713733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70713734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70713735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134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Среднее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время </a:t>
                      </a:r>
                      <a:r>
                        <a:rPr lang="ru-RU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радиослушания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в сутки (мин.)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134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Суточный охват всех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радиостанций (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'000):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134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Суточный охват всех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радиостанций</a:t>
                      </a:r>
                      <a:r>
                        <a:rPr lang="ru-RU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(%):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70713756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777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Среднесуточная доля радиостанций, </a:t>
            </a:r>
            <a:r>
              <a:rPr lang="en-US" dirty="0" smtClean="0"/>
              <a:t>%</a:t>
            </a:r>
            <a:r>
              <a:rPr lang="ru-RU" dirty="0" smtClean="0"/>
              <a:t>, юг </a:t>
            </a:r>
            <a:r>
              <a:rPr lang="ru-RU" dirty="0"/>
              <a:t>Тюменской области, </a:t>
            </a:r>
            <a:r>
              <a:rPr lang="ru-RU" dirty="0" smtClean="0"/>
              <a:t>18+,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2631589408"/>
              </p:ext>
            </p:extLst>
          </p:nvPr>
        </p:nvGraphicFramePr>
        <p:xfrm>
          <a:off x="0" y="1340768"/>
          <a:ext cx="9036496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683568" y="1196752"/>
            <a:ext cx="7786742" cy="368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i="0" kern="1200">
                <a:solidFill>
                  <a:schemeClr val="tx1"/>
                </a:solidFill>
                <a:latin typeface="Franklin Gothic Book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/>
              <a:t>Среднесуточная доля, </a:t>
            </a:r>
            <a:r>
              <a:rPr lang="en-US" dirty="0" smtClean="0"/>
              <a:t>%</a:t>
            </a:r>
            <a:r>
              <a:rPr lang="ru-RU" dirty="0" smtClean="0"/>
              <a:t>, юг </a:t>
            </a:r>
            <a:r>
              <a:rPr lang="ru-RU" dirty="0"/>
              <a:t>Тюменской области, </a:t>
            </a:r>
            <a:r>
              <a:rPr lang="ru-RU" dirty="0" smtClean="0"/>
              <a:t>18+, </a:t>
            </a:r>
            <a:r>
              <a:rPr lang="en-US" dirty="0" smtClean="0"/>
              <a:t>70713757</a:t>
            </a:r>
            <a:r>
              <a:rPr lang="ru-RU" dirty="0" smtClean="0"/>
              <a:t> неделя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0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5" descr="\\wciom.local\users$\data\kazakevich\Desktop\логотипы каналов\лого радио\radio 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2530475"/>
            <a:ext cx="5905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14" descr="\\wciom.local\users$\data\kazakevich\Desktop\логотипы каналов\лого радио\kultu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2543175"/>
            <a:ext cx="498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Объект 2"/>
          <p:cNvSpPr>
            <a:spLocks noGrp="1"/>
          </p:cNvSpPr>
          <p:nvPr>
            <p:ph idx="1"/>
          </p:nvPr>
        </p:nvSpPr>
        <p:spPr>
          <a:xfrm>
            <a:off x="862013" y="1052513"/>
            <a:ext cx="1693862" cy="550068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altLang="ru-RU" b="0" dirty="0" smtClean="0"/>
              <a:t>Радио России</a:t>
            </a:r>
          </a:p>
          <a:p>
            <a:pPr>
              <a:spcBef>
                <a:spcPts val="600"/>
              </a:spcBef>
            </a:pPr>
            <a:r>
              <a:rPr lang="ru-RU" altLang="ru-RU" b="0" dirty="0" smtClean="0"/>
              <a:t>Ретро </a:t>
            </a:r>
            <a:r>
              <a:rPr lang="en-US" altLang="ru-RU" b="0" dirty="0" smtClean="0"/>
              <a:t>M</a:t>
            </a:r>
            <a:endParaRPr lang="ru-RU" altLang="ru-RU" b="0" dirty="0" smtClean="0"/>
          </a:p>
          <a:p>
            <a:pPr>
              <a:spcBef>
                <a:spcPts val="600"/>
              </a:spcBef>
            </a:pPr>
            <a:r>
              <a:rPr lang="ru-RU" altLang="ru-RU" b="0" dirty="0" smtClean="0"/>
              <a:t>Юмор-</a:t>
            </a:r>
            <a:r>
              <a:rPr lang="en-US" altLang="ru-RU" b="0" dirty="0" smtClean="0"/>
              <a:t> M</a:t>
            </a:r>
            <a:endParaRPr lang="ru-RU" altLang="ru-RU" b="0" dirty="0" smtClean="0"/>
          </a:p>
          <a:p>
            <a:pPr>
              <a:spcBef>
                <a:spcPts val="600"/>
              </a:spcBef>
            </a:pPr>
            <a:r>
              <a:rPr lang="ru-RU" altLang="ru-RU" b="0" dirty="0" smtClean="0"/>
              <a:t>Авторадио</a:t>
            </a:r>
            <a:endParaRPr lang="en-US" altLang="ru-RU" b="0" dirty="0" smtClean="0"/>
          </a:p>
          <a:p>
            <a:pPr>
              <a:spcBef>
                <a:spcPts val="600"/>
              </a:spcBef>
            </a:pPr>
            <a:r>
              <a:rPr lang="ru-RU" altLang="ru-RU" b="0" dirty="0" smtClean="0"/>
              <a:t>Эхо Москвы</a:t>
            </a:r>
            <a:endParaRPr lang="en-US" altLang="ru-RU" b="0" dirty="0" smtClean="0"/>
          </a:p>
          <a:p>
            <a:pPr>
              <a:spcBef>
                <a:spcPts val="600"/>
              </a:spcBef>
            </a:pPr>
            <a:r>
              <a:rPr lang="ru-RU" altLang="ru-RU" b="0" dirty="0" smtClean="0"/>
              <a:t>Радио Культура</a:t>
            </a:r>
            <a:endParaRPr lang="en-US" altLang="ru-RU" b="0" dirty="0" smtClean="0"/>
          </a:p>
          <a:p>
            <a:pPr>
              <a:spcBef>
                <a:spcPts val="600"/>
              </a:spcBef>
            </a:pPr>
            <a:r>
              <a:rPr lang="ru-RU" altLang="ru-RU" b="0" dirty="0" smtClean="0"/>
              <a:t>Радио Дача</a:t>
            </a:r>
          </a:p>
          <a:p>
            <a:pPr>
              <a:spcBef>
                <a:spcPts val="600"/>
              </a:spcBef>
            </a:pPr>
            <a:r>
              <a:rPr lang="ru-RU" altLang="ru-RU" b="0" dirty="0" smtClean="0"/>
              <a:t>Дорожное радио</a:t>
            </a:r>
          </a:p>
          <a:p>
            <a:pPr>
              <a:spcBef>
                <a:spcPts val="600"/>
              </a:spcBef>
            </a:pPr>
            <a:r>
              <a:rPr lang="ru-RU" altLang="ru-RU" b="0" dirty="0" smtClean="0"/>
              <a:t>Детское радио</a:t>
            </a:r>
          </a:p>
          <a:p>
            <a:pPr>
              <a:spcBef>
                <a:spcPts val="600"/>
              </a:spcBef>
            </a:pPr>
            <a:r>
              <a:rPr lang="ru-RU" altLang="ru-RU" b="0" dirty="0" smtClean="0"/>
              <a:t>Радио КП</a:t>
            </a:r>
          </a:p>
          <a:p>
            <a:pPr>
              <a:spcBef>
                <a:spcPts val="600"/>
              </a:spcBef>
            </a:pPr>
            <a:endParaRPr lang="ru-RU" altLang="ru-RU" b="0" dirty="0" smtClean="0"/>
          </a:p>
          <a:p>
            <a:endParaRPr lang="ru-RU" altLang="ru-RU" b="0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Список измеряемых радиостанций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4859338" y="1044575"/>
            <a:ext cx="35290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  <a:p>
            <a:pPr eaLnBrk="1" hangingPunct="1"/>
            <a:endParaRPr lang="ru-RU" altLang="ru-RU"/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3348038" y="1052513"/>
            <a:ext cx="20986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ru-RU" altLang="ru-RU" sz="1600" dirty="0"/>
              <a:t>Вести </a:t>
            </a:r>
            <a:r>
              <a:rPr lang="en-US" altLang="ru-RU" sz="1600" dirty="0" smtClean="0"/>
              <a:t>M</a:t>
            </a:r>
            <a:endParaRPr lang="ru-RU" altLang="ru-RU" sz="1600" dirty="0"/>
          </a:p>
          <a:p>
            <a:pPr eaLnBrk="1" hangingPunct="1">
              <a:spcBef>
                <a:spcPts val="600"/>
              </a:spcBef>
            </a:pPr>
            <a:r>
              <a:rPr lang="ru-RU" altLang="ru-RU" sz="1600" dirty="0"/>
              <a:t>Серебряный дождь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1600" dirty="0"/>
              <a:t>Наше радио</a:t>
            </a:r>
            <a:endParaRPr lang="en-US" altLang="ru-RU" sz="1600" dirty="0"/>
          </a:p>
          <a:p>
            <a:pPr eaLnBrk="1" hangingPunct="1">
              <a:spcBef>
                <a:spcPts val="600"/>
              </a:spcBef>
            </a:pPr>
            <a:r>
              <a:rPr lang="ru-RU" altLang="ru-RU" sz="1600" dirty="0"/>
              <a:t>Шансон</a:t>
            </a:r>
            <a:endParaRPr lang="en-US" altLang="ru-RU" sz="1600" dirty="0"/>
          </a:p>
          <a:p>
            <a:pPr eaLnBrk="1" hangingPunct="1">
              <a:spcBef>
                <a:spcPts val="600"/>
              </a:spcBef>
            </a:pPr>
            <a:r>
              <a:rPr lang="ru-RU" altLang="ru-RU" sz="1600" dirty="0"/>
              <a:t>Радио Маяк</a:t>
            </a:r>
            <a:endParaRPr lang="en-US" altLang="ru-RU" sz="1600" dirty="0"/>
          </a:p>
          <a:p>
            <a:pPr eaLnBrk="1" hangingPunct="1">
              <a:spcBef>
                <a:spcPts val="600"/>
              </a:spcBef>
            </a:pPr>
            <a:r>
              <a:rPr lang="ru-RU" altLang="ru-RU" sz="1600" dirty="0"/>
              <a:t>Радио 7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1600" dirty="0"/>
              <a:t>Русское радио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1600" dirty="0"/>
              <a:t>Европа плюс</a:t>
            </a:r>
            <a:r>
              <a:rPr lang="en-US" altLang="ru-RU" sz="1600" dirty="0"/>
              <a:t> </a:t>
            </a:r>
            <a:r>
              <a:rPr lang="ru-RU" altLang="ru-RU" sz="1600" dirty="0"/>
              <a:t>Тюмень</a:t>
            </a:r>
          </a:p>
          <a:p>
            <a:pPr eaLnBrk="1" hangingPunct="1">
              <a:spcBef>
                <a:spcPts val="600"/>
              </a:spcBef>
            </a:pPr>
            <a:r>
              <a:rPr lang="en-US" altLang="ru-RU" sz="1600" dirty="0"/>
              <a:t>Hit </a:t>
            </a:r>
            <a:r>
              <a:rPr lang="en-US" altLang="ru-RU" sz="1600" dirty="0" smtClean="0"/>
              <a:t>m</a:t>
            </a:r>
            <a:endParaRPr lang="en-US" altLang="ru-RU" sz="1600" dirty="0"/>
          </a:p>
          <a:p>
            <a:pPr eaLnBrk="1" hangingPunct="1">
              <a:spcBef>
                <a:spcPts val="600"/>
              </a:spcBef>
            </a:pPr>
            <a:r>
              <a:rPr lang="ru-RU" altLang="ru-RU" sz="1600" dirty="0"/>
              <a:t>Спорт </a:t>
            </a:r>
            <a:r>
              <a:rPr lang="en-US" altLang="ru-RU" sz="1600" dirty="0" smtClean="0"/>
              <a:t>m</a:t>
            </a:r>
            <a:endParaRPr lang="ru-RU" altLang="ru-RU" sz="1600" dirty="0"/>
          </a:p>
          <a:p>
            <a:pPr eaLnBrk="1" hangingPunct="1">
              <a:spcBef>
                <a:spcPts val="600"/>
              </a:spcBef>
            </a:pPr>
            <a:endParaRPr lang="en-US" altLang="ru-RU" sz="1600" dirty="0"/>
          </a:p>
          <a:p>
            <a:pPr eaLnBrk="1" hangingPunct="1"/>
            <a:endParaRPr lang="ru-RU" altLang="ru-RU" dirty="0">
              <a:solidFill>
                <a:srgbClr val="FF0000"/>
              </a:solidFill>
            </a:endParaRP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6084888" y="1044575"/>
            <a:ext cx="28797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ru-RU" sz="1600" dirty="0"/>
              <a:t>La </a:t>
            </a:r>
            <a:r>
              <a:rPr lang="en-US" altLang="ru-RU" sz="1600" dirty="0" err="1" smtClean="0"/>
              <a:t>emme</a:t>
            </a:r>
            <a:endParaRPr lang="en-US" altLang="ru-RU" sz="1600" dirty="0"/>
          </a:p>
          <a:p>
            <a:pPr eaLnBrk="1" hangingPunct="1">
              <a:spcBef>
                <a:spcPts val="600"/>
              </a:spcBef>
            </a:pPr>
            <a:r>
              <a:rPr lang="ru-RU" altLang="ru-RU" sz="1600" dirty="0"/>
              <a:t>Диполь </a:t>
            </a:r>
            <a:r>
              <a:rPr lang="en-US" altLang="ru-RU" sz="1600" dirty="0" smtClean="0"/>
              <a:t>M</a:t>
            </a:r>
            <a:endParaRPr lang="en-US" altLang="ru-RU" sz="1600" dirty="0"/>
          </a:p>
          <a:p>
            <a:pPr eaLnBrk="1" hangingPunct="1">
              <a:spcBef>
                <a:spcPts val="600"/>
              </a:spcBef>
            </a:pPr>
            <a:r>
              <a:rPr lang="ru-RU" altLang="ru-RU" sz="1600" dirty="0"/>
              <a:t>Добрые песни</a:t>
            </a:r>
            <a:endParaRPr lang="en-US" altLang="ru-RU" sz="1600" dirty="0"/>
          </a:p>
          <a:p>
            <a:pPr eaLnBrk="1" hangingPunct="1">
              <a:spcBef>
                <a:spcPts val="600"/>
              </a:spcBef>
            </a:pPr>
            <a:r>
              <a:rPr lang="ru-RU" altLang="ru-RU" sz="1600" dirty="0"/>
              <a:t>За облаками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1600" dirty="0"/>
              <a:t>Красная армия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1600" dirty="0"/>
              <a:t>Радио Априори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1600" dirty="0"/>
              <a:t>Радио Победа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1600" dirty="0"/>
              <a:t>Радио Сити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1600" dirty="0"/>
              <a:t>Радио Югра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1600" dirty="0" smtClean="0"/>
              <a:t>Ребячья республика</a:t>
            </a:r>
            <a:endParaRPr lang="en-US" altLang="ru-RU" sz="1600" dirty="0"/>
          </a:p>
        </p:txBody>
      </p:sp>
      <p:pic>
        <p:nvPicPr>
          <p:cNvPr id="23561" name="Picture 2" descr="\\wciom.local\users$\data\kazakevich\Desktop\логотипы каналов\лого радио\rad rossi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947738"/>
            <a:ext cx="498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6" descr="\\wciom.local\users$\data\kazakevich\Desktop\логотипы каналов\лого радио\retr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3112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7" descr="\\wciom.local\users$\data\kazakevich\Desktop\логотипы каналов\лого радио\umo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1716088"/>
            <a:ext cx="4365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11" descr="\\wciom.local\users$\data\kazakevich\Desktop\логотипы каналов\лого радио\avto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2081213"/>
            <a:ext cx="4016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13" descr="\\wciom.local\users$\data\kazakevich\Desktop\логотипы каналов\лого радио\logo-radio-echo-moskv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382838"/>
            <a:ext cx="576263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16" descr="\\wciom.local\users$\data\kazakevich\Desktop\логотипы каналов\лого радио\dacha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2992438"/>
            <a:ext cx="269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7" name="Picture 24" descr="\\wciom.local\users$\data\kazakevich\Desktop\логотипы каналов\лого радио\dorozhno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395663"/>
            <a:ext cx="41433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26" descr="\\wciom.local\users$\data\kazakevich\Desktop\логотипы каналов\лого радио\detskoe-radio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3890281"/>
            <a:ext cx="4714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9" name="Picture 27" descr="\\wciom.local\users$\data\kazakevich\Desktop\логотипы каналов\лого радио\kp.jpe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45" y="4165600"/>
            <a:ext cx="373063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0" name="Picture 28" descr="\\wciom.local\users$\data\kazakevich\Desktop\логотипы каналов\лого радио\vest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40919" r="-722" b="38097"/>
          <a:stretch>
            <a:fillRect/>
          </a:stretch>
        </p:blipFill>
        <p:spPr bwMode="auto">
          <a:xfrm>
            <a:off x="2527300" y="1136650"/>
            <a:ext cx="8636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1" name="Picture 34" descr="\\wciom.local\users$\data\kazakevich\Desktop\логотипы каналов\лого радио\serebr dozh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1404938"/>
            <a:ext cx="3635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2" name="Picture 38" descr="\\wciom.local\users$\data\kazakevich\Desktop\логотипы каналов\лого радио\наше радио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3" y="1755775"/>
            <a:ext cx="519112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3" name="Picture 41" descr="\\wciom.local\users$\data\kazakevich\Desktop\логотипы каналов\лого радио\шансон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38" y="2078038"/>
            <a:ext cx="5365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4" name="Picture 42" descr="\\wciom.local\users$\data\kazakevich\Desktop\логотипы каналов\лого радио\majak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5" t="28862" r="887" b="24019"/>
          <a:stretch>
            <a:fillRect/>
          </a:stretch>
        </p:blipFill>
        <p:spPr bwMode="auto">
          <a:xfrm>
            <a:off x="2725738" y="2384425"/>
            <a:ext cx="617537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5" name="Picture 47" descr="\\wciom.local\users$\data\kazakevich\Desktop\логотипы каналов\лого радио\logo-russkoe-radio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3040063"/>
            <a:ext cx="430212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6" name="Picture 48" descr="\\wciom.local\users$\data\kazakevich\Desktop\логотипы каналов\лого радио\logo-europa-plus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931" y="3510433"/>
            <a:ext cx="4460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7" name="Picture 51" descr="\\wciom.local\users$\data\kazakevich\Desktop\логотипы каналов\лого радио\hit-fm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3889375"/>
            <a:ext cx="4286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8" name="Picture 2" descr="http://newsprom.ru/i/n/389/60389/60389_12411fa70575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052513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9" name="Picture 4" descr="http://radiopotok.ru/f/station/342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1446213"/>
            <a:ext cx="38576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0" name="Picture 6" descr="http://www.mihailov.biz/wp-content/uploads/dobrye-pesni.gif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1716088"/>
            <a:ext cx="566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81" name="AutoShape 8" descr="data:image/jpeg;base64,/9j/4AAQSkZJRgABAQAAAQABAAD/2wCEAAkGBxQTEhUUEhQVFhQXFhYUFxgYFxgXGRoaFR0YFxwWGx0eHCggHB0lGxYUITEhJSorLi4uGCAzODMsNyotLisBCgoKDg0OGxAQGywmICQsLCwsLCw1LCwsLCwsLCwsLCwsLCwsLCwsLCwsLCwsLCwsLCwsLCwsLCwsLCwsLCwsLP/AABEIAJQBVAMBEQACEQEDEQH/xAAcAAEAAgIDAQAAAAAAAAAAAAAABgcBBQMECAL/xABNEAACAQMBBAcCBw0FCAIDAAABAgMABBEFBhIhMQcTIkFRYXGBkTJScqGxstEUIzRCU1Ric4KSk8HSFzN0osIVFiRDg7PT8EThY2Sj/8QAGgEBAAMBAQEAAAAAAAAAAAAAAAMEBQIBBv/EADERAAICAgADBgUEAgMBAAAAAAABAgMEERIhMRMUMkFRcQUzUmGhIkKBkSOxFdHwwf/aAAwDAQACEQMRAD8AvGgFAKAUAoBQCgFAKAUAoBQCgFAKAUAoBQCgFAKAUAoBQCgFAKAUAoBQCgFAKAUAoBQCgFAKAUAoBQCgFAKAUAoBQCgFAKAUAoBQCgFAKAUAoBQCgFAKAUAoBQCgFAKAUAoBQCgFAKAUAoBQCgFAKAUAoBQCgFAKAUAoBQCgFAKAUAoBQGM0AoBQGaAUAoBQCgFAKAUAoBQGDQCgFAM0AoBQGGbHOh5vR0bnW7aPO/PCuOeZEH866Vcn0Ry7IrqzpHbGw/PLf+Kn2112Nnozntoep2LfaS0f4F1A3pKn21465rqjpWRfRmxjlDDKkEeRzXGmjra9T7oemaAUAoBQCgFAKAUAoBQCgFAKAUBgmgOjqmswW6708qRju3jgn0HM+yuowlLwo4lZGPVkH1bpagTIt4nmPxmPVJ84Lf5RVyGBN9eRUnnQXQiWo9KF9JncMcI7txAze0vvA+4VbjgVrxFWWdN9DQXW015J8O6nPpIyj3KQKsRx6o9EQSyLH5nQN9L+Vkz8tvtrvs4eiOe0n6m10va69gIMdzIR8V2Minyw2cD0xUU8WufkSQybI+ZcGwm2iX6lWASdBlkzkEct9PLOMjuz38DWTkY7qe/I1MfIVq+5LarFkUAoBQCgFAKAUBg0BAdo9i764naRNRdUJyqdtNwfF7DAHHjjPj4m5VkVwjpwKllFkpbUjV/2dah3ak/8Sf8ArqTvlX0EfdbPrMN0f6mPg6i38a4H8zTvVL/YO62/UcQ2I1lT2b4H1ubj+aGve84/0HKx71+46Osw6taBesv1LNwSNJZJJHPgidVk/RXcHjz/AGnkldD9x3bOz2hKhhKy5/FcwFvaGU4rmUsTetHUY5Ot7/s0ur7N6xIS1wskqjid6ePc93WKAPTFSwtxl4SGVeQ3zNRaXzRMUWxs5WHMdWbjHtSU/TUjhFx3xtfycqck9cOySWu0Nwo7WixHzW0kQfOjVXdNbfKwmjbNLnA5DttDyn0aMDvO6v0NCPprzur/AG2HveF5wOFNqNHJ/A54G+NAwjOfHsSr9Br1496/cn7nveKn5NGwg2wiT8G1KYD8neQNMvp1iASD1LNXEsaf7of0z1ZEF0l/ZvtF6SoHYR3BSJjydH6yFu7mQrJ6Oo9ainiTS4kSxyoN6ZMre+ikGY5EcfosrfQaqtNeRYUl6nYzXh7sZoemaAUAoBQCgFAKAUBigNHtHtZbWQ+/SdvGRGvakPszwHmxA86lqona9RRDZfCvxMq7aHpPupsrABbx8sjtSEebHgvoBkeNaVWBCPi5mfZmylyjyIhb209zIdxZZ5DzIDO3qx44HmatuUKlz0iqozsfqS7Suiy8kwZTHAD3E77j9lez/mqrP4hBeFbLUMGb68iTWnRDAAOtuJmPfuBEHuIb6arP4hZ5JE8cCHm2fd10R2xX73NOrdxYo49o3R9NeL4hZ5pHUsGt9Cqtc0xraeSByC0bYJHI5AYEewjhWrVYrIqSMu2vgk4s6NSEZN+iGzd78SLnciRy57u2N1VPqeP7NUM+SUNepewovtNl5VjmuKAUAoBQCgFAKAUAoBQCgI5tntC1siJCvWXU7dXCndnvdv0VyPeOQyRNTVxvb6LqQXW8C0urM7M7NLb5lmbrrtx98mbifkJ8VB4DH2eW28XJcl6HtdfDzfNnU1Pah5JmtdOjWaZeEkjEiCH5bDizfojz8CK6jSkuKfJflnkrW3ww5nLb7Ho5D30j3cnPEnCFfkQjsj1OTXju8oLS/J6qvq5mn6QNrzp3Vw2scQdlLHK9lFzgYVccSd7v4Y76mxqO225PkQ5F/ZajFcyIf71a1LxQT47ilrlfeYz9NW+wxo9Wv7KzuyHzSPqLarWlIVkmJYhQJLXAJPADO4o768lTi62n+RG3I81/ZNdmtZ6+eayvoYPuqHj2VBjdeHaAbJBwynzz3cQKdtfDFTg3pluualJxkuaNlrOykDDfjtbVnH4jxqofy3gMof0sEeXeI43TXLiZJKqPVI0ek7NaVeBwtuYpYzuyxF3SSNvAgOQR4MMg+NTSvvhzb5ESppny1zNVrXRvbwzowMq27kIWVgWhcnCscqcxtwBPNSc8uUkcyTjrS3/sjlixT2m9GzHRzPH+D6lcR45Bt5h8zqPmqPvUWv1QR33aS8MmfY0TW4sdVfQyjwlXB/7bE+1qdpjy6xa9j3s71+4+xqutxfDs7eceMbhD/mfJPotecGPLpJr3PeK9dVs+/wDf+aP8J0y7TxMa9aP3iFHz07tF+GaPVfJeKLO1a9Jdgx3XkeJviyRsCPUgED31w8W3y5+x6smskVjrEEy78U0brnGVdTx8OfPiPfULrkuqJVZF9Gd+uTsUAoDBNAVXtz0lEM0FiRwyrzc+PIiPu/a93jWjjYW/1TM7IzNfpgVpBBLPLuoHllc5wMuzHvJPP2mtKTjXHnyM9KVj5cyz9k+i1QBJfHePAiFW7I+Ww+EfIcPM1mXZ7fKBo04SXOZZNlYxwoEiRUQclUBR81UHJye2y9GKj0OevDoxmvAQvbHpChtQ0cJE1xywDlEPi7DhkfFHHxxzq5RiTs5vkirdlRhyXUpK8unldpJGLO5LMT3k1tQgorhRjSk5PbNzstslcXzDq13Ys4aVgdweIX47c+A9pFQX5UKl9/QnpxpWF6bNaBFZQiKEebMfhO3xm+zurFttlZLiZsVVquOkbaoyQUAoBQCgFAKAUBptW2otLZtyedEfnu8Swz3kAEj21JCmyfhRHK2EerOgekHTvzlf3JP6ak7rb9Jx3mv1A6QdO/OV/ck/pp3W36R3mr1Pobf6f+cr+6/9Ned1t+kd4r9TQNtDZPqi3DXMZijtdyMnPCRnO8Rw57mB7amVFqq4eF9SJ2Vu3i35HY2x21ga36q0uY+sldYi4b+6Rs78p8MAEeOSK5pxp8W5R6Ht18eHUX1O/oGs6XawrDDdQBV5kyKCzd7MTzJriyu6b24s7rnVFaTO1q221lFC8i3EMpUZWOOVGdjyCgAk8yOPcMnurmGPZKXDo9nkQit7KXl2suWumu8p1p4DKKwVRyVQwOMeI41srGhwcBk94lx8Z3bnpF1BxjrwnyI0B+cGuFhUrno7eZa+ht9jtY1i7ciCcMi4DvKqFFz6LvMefAe8VBkV49a5rn9ieiy6x9eRbMvVxL105iDInblICDuzxJJUE92T3c6y+b5I0OUebI/D0iWclxHbxs7mRtwSBSsYbuGWwTk4AIBHHnVjulihxtEPeq3JRTOh0iQG1eLUoeDxMscwHASROcYbx44HtHgK6xnxp1vz6fZnOQuBqxfyTmNwygjiGAI9CKqPlyLS5rZrdntZFyspA3TFPNbsM54xMVB9q7reWccedd2QcGvutnFc1NPRtqjJBivQMUBw3FnHIMSIjjwZQ30ivU2jxxTOnFs9aLwW2gGTnhGnPx5V12k/VnHZQ9EbOuCQUAoCO7eW1zLZyR2gzI5VThgp3Ce1gkgcuHPlmpqHCM059CG+M3DUepXWh9FNw5BumWFO9VIeT04dlfXJ9K0LPiEdagtlCGDJvci0tB2ft7RNyCML8ZubN5sx4msyy2Vj3JmjCqMFpG0rgkOrqGoxQJvzSJGni7BR6DPM+Vexi5PSOZSUepB9Z6V7ZMi3R5m8T97T3kbx/dq5XgWS8XIqTzYR6cyvtf24vLvKtJ1cZ4dXFlQfIn4TemceVaFWJXXz6lGzKnPkdWz2YkOOukgtUPfPKkZ9Amd/PkQK9lkxXKKb9jyGPKXNvRMNB0fRoSGnu47h/wBLIjH7Izn9okeVU7bcifJR0W666I9XsszStWtpgBbzQuAMYjdTjywDw4d1UJQlHxJl6MotcmbGuDszQGM0B0NW1u3thmeZI88t5gCfQcz7K6hCU+UUcSsjHqyLXHSpYqez1z+ax4+uVPzVZjg2vyK7zKl5m12f22tLturikIk5hHUqx7+z3N38Ac8Kjtx7K/EiWvIhZ4Wcut7Y2dqd2aZQ/wARQXceoUHd9uK8ross8KE74Q6s5Nm9qbe9D/c7ElMbwZSpG9nB48wd08vCvLaZ1vUke12xs8JuqiJSPatsRZXMhllhzI3wmVnTe4AZO6Rk4A4+VTQyLILUWQzx4Te5I6y9HOnD/wCP75JD/qrvvd3qc91q9DkHR/p/5sv7z/1V53q36j3u1XofX+4Wn/mye9/6q871b9Q7vX6EPk0Gzi1j7mkt16maFWiGWwJBvd+e/db27vjVntbZUcalzTK3Z1q7ha6nf2v2PtIEinS3HVRyqbhQXOYWyrNzz2SVbh3A1xVk2S3Fy6rkd20QjqWvc3I6PtNYAiAEEZBEkmCD3jtVF3q5PqSd2qfREK6RNjI4TbpYW0haQyFinWSY3dwAHJIX4R48OVXMXJb27JFTJx0tKCNDb9Hmov8A/H3R4tJGPm3ifmqw82leZCsO1+R24dgNQhdJBbpLusGKiSM5A5jDfTg451xLLqmtbZ2sSyL3osXZ6yneZZ5LSOy3d5WVHVzKpHZVgoA7LZYE8RjA5msyxxS0ns0IKW9taOTpN1FItPmDEb0o6pB3ktz9wyfZXWJFytWvI5ypKNb2Udo9o0s8UaEhnkRQRzBJHaHpz9lbdslGDkzHri5SSROtstAni6q2+757iS4dVEL5xug/DbtngCB3dx8DWdRbFtz4EteZfvraShxPmSGTZvUoIyRqu7HGue1CuAqDxJPAAVD21UpeDr9ybs7Yx8XQjmwNvqc0c81pPGgeZjJ1q5LyEBmYdg4+EOVWMp0xajJPp5EGMrGnJMk6xa8v49nJ6gj6FWq28b7lnV/2MjUNdXna2snyWC/TKKcOM+jY4sheSH+8esKe3pit8mVf5M1Oyo+v8DtbvoPk7c3ynEmkz/sF3+iLFe92rfSxf6PHfYusGSbZ/W3uIuse2mgO8V3JFKnhg7wzgkHPPA5Gq1kFF64kTQsclvTNzXBKKAUBjFAMUBmgIp0ibSSWVuHij3mc7u+QSkf6TeZ5AH/6qxjVRsnqTK+Ra647SKL1HUZbh+smkaRz3sc48gOSjyGBW5XXGC1Exp2Sn4jrV2cGKe4AFA2KADmD3jiD3gjvFeNb5HqbXQm+yPSJPbsqXDNNByO9lpEHxlbmwHxTnyxVHIwoy5w5MuUZco8pF2JcKU3ww3Cu8Gzw3cZ3s+GONZGnvRq8S1sqzbLpOJLRWJwBwM+M5/Vg8MfpH2eNaOPg/us/oz8jM/bArcCSeT8eWVz+k7sfnJrR/RXH0RQXHY9dSXWXRheuhdzFFwzuuxJ9u6CB76qyz609LmWY4U9bfIhcEzKQyEqwIZSCQQRyII5GrrSktMqbaZmNGdgqgszNgAcSzMeXmSTXj1GJ6tyej0DsJs0LG3CnBlfDyt+l8UeS8vee+sHIu7We10NrHpVcdEkquWBmvQZoBQCgIZ0k7NvcRJNb5+6bc76Y5sODFR+kCqkehHfVnFtUHwy6Mq5NTkuKPVHd2O2oiv4cHAmUYmiPMHkSAean+eDxri6l1v7eR3TarF9/M7ttZfcikQhnhHEQjBKeUZJHZ/Q7vxccFqNy4uvUkS4enQ59N1qCckRyAuPhRnKSL8qNsMvtFJQlHqI2Rl0ZsDXJ0VntDt5fWM7RT28LKSWjYb6h0zw45PEDAIxwPqKv04tdsdxbKVuTOuWmjU3XS5cEfe4IUPiWZ/m7NTL4dFdWQvPeuSIVq2rT3cged2kc9lR4Z/FRRwGeHAc6uwrhVHlyKk7J2vmTTY/T/uJt9ojPqDLiK2XiYg3DrJjyjz5ngM+JxRyLe15b1H19fYu0V9nz1t+hOdldmGika6vHEt5IOJHwYx+TT6M//eaVt21wQ8P/ALqWq6tNyl1I/trrj30v+zrDt5P3+QfAAB4qSPxQfhH9kZ4ip6K1XHtbP4RDfY7H2cP5ZOtntHS0t44I+SDiTzZjxZj5kkmqlk3ZJyZbrgoR0jZVwdigMYoBigGKAzQGM0AoDNAKAUB8sueB5UPGtmoudlbKQkva25Y8z1SBj7QM1IrrI9JM4dUH1R05dgdPbnbIPQuv0MK7WTav3M4ePW/I6rdGmm/kGH/Wm/rrrvlvqc90q9CN7ZdHFrDbSTwO8ZjUtus2+rY/F49oE8hx7+VWMfNsc1GXPZBfi1qLlEqmtYyhQAmnI9RNdqtopEtINPRsdXFGLgjvbAPU+i5APieHcaoUUJzdr/gu3XNQVa/khsMZZgqjLMQo9WOB89XZPhTZTS4nov3QtGtdLt952RWwOtmfALHwBPHGeSj5zxODZbO+Rt11wpjzK/256RDcK0FrlITwdzweQfFA/FU+fE+XffxsPhfFPqUsjL4v0x6Ff1omeWL0PaIsksl1JjEPZTPLfYZLexSP3vKs3PtaXAvM0MKtN8TJZtL0k21vlIf+IlHDCHsA/pPy9i59lVasOyfXki1blwh06lX61tpeXLZaZ0XuSImNR5cDlv2ia0q8SuC6f2Z88myb5MtDou0q6ihd7p5PvhUpG7FigGe0c/BLZ+D+iO+szLnCUtQXQ0MWM1HcicVVLYoBQGCKAh20+wyzSfdNrIba6BzvrwVj+kB3nlkc+8NVmrIcVwzW0VrMdN8UeTNLq+1N7BazQ3sDxymNljuYeMZYjAJI+AfP5hUkKa5TTg+XoyOd1kYNSXP1KlEp3g+SWB3sknOfUHPtBzWw4rWkZSk097L10rSpzDHLaX825IiuqXCrcABhnG8d2ThnvasKco7alH+uRtwUmk4s6+v7PahdQtBNJZOpIIfq5UdSDneXtEA93oSK6rurrlxJM5spnOPC2iMW/RDNnt3EQHkjt/Nfpq0/iK8olVYD9SRWuxVpaLvTXHVjGCVZbfhzP3zPXYPeOsx5VWlkTsfJf/SxGmusqvXNWLzSdR96gDt1aRkouAThyB8J2+EWOTxrUppSguJczNtubm9MnOymn6jf2iI9yYrTLDeBLTyAMQU3ieCggjj3cMEVRvlTTY9Ln+C7SrLYLb5Fi7P6BBZx9XboFHDePNmPix5n6B3YqlZZKx7ky5XXGC0jaVGSCgFAKAUAoBQEd2y2pjsYd9hvSNkRx5wWI5k+CjvPs76moodsteRDfcq47ZHujXbSe8mliuNzIUSIUUrgZwV5nI4rj21PlYyqScSDGyJWNqRYdUi6KAUAoBQGM0Bqdf2jt7NN6eQL8VBxdvkrz9vKpK6pWPUUR2WwgttlK7abaS3zbuOrgU5WPOSSOTOe8+XIefOtjGxY1c31Mm/JdnLyIvVsqCgNns/ab8jOwzHAjTyeBEfFUPy33V9CfCob56jw+b5EtUdvfoa+WUsxZjlmJZie8niT76litLRw3t7PivTw5bm6eQgyO7kcAXdnI8hknFcxhFdEdSnKXVm42b2TubzjEm7GOcr8EGOeO9j5D24qG3JhX15slrx5T9jRenEdxqwntbIGtM+t84K5O6eYycHHiORrlxi3to9UmuSOSztXldY4kLuxwqqMk/8AvjSU1BbZ7GDk9IuPYTo8W23Z7nDz8Cq80i/qfz5Du8Tj5OW7P0x6Gtj4qhzl1J+BVIuGaAUAoBQCgPiWMEEEZBGCPEGi67PGtnm3aPRXtLh4XUgBjuHHBk/FIPfwx7a+gpujZBPZhW1ShJrRaew2zkrWMLNdXluxDdhXTdC7x3SFkjbd7ODgY51l5Fse1ekmaePXLs1ts3LbL3Pdql3jzW3z7xEKh7WP0r8kzrfqcE2wpk/vdQ1B/ECZUU+qhMV2sjS5RRy6N9ZM6eodHVlHDNJHC0s4ikKF5HYl907vDOCc45ivY5VjklvkcTx4qL0tspa1t2kdY41LyMd0KOZPh/7yralYox4mZEa5SekuZ6U2e037mtoYefVxqpPiwHaPtOT7a+eslxzcvU3q4cMVE2NcHYoBQCgFAKAUBwXt2kSNJIQqIpZie4KMk17FOT0jyUlFbZ5z2o117y4eZ8gHgi/EQcl9e8+ZNfQUUqqHCYN9rslsmPQlb5uLiT4kSr/EYn/Qap/EZfpii3gLm2XFWUagoBQGCaAjuubbWdrkSTBnH/Lj7b+hxwX9oipoY9k+iIZ5FcOrK52g6U7iXK2qiBPjHDyH0/FX3H1rQq+HxXOb2ULc6T5RIHcTtIxeRmdzzZiWJ9SeNX4xUeSWijKbk9s466ORQGUUkgAEkkAAcSSeAAHeSa8b0ts9S29IuvQ9hNzTJbdiFnuFy7cwrDiieaqQM+OW8axbMrdqn5I2K8bVTj5srS82Iv42Km2dsd6YdT5gj+YB8q0Y5dTW9lCWLYnrRy2GwGoSnAtyg+NIyoPdkt7hSWZUvPYjh2t9CebM9FcUZD3bCZhx6sAiIeve/twPEGqF2dKXKPL/AGXasKMecuZYSwKF3AAFxugAYAHLAA5VR297LulrR571bYu8glMYglkUEhHRC4Ydx7PI45g8q3qsquUdt6MSzGmpckbbQejO7mIMwFvH3lsM5HkgP1iPQ1DZnQiv082S14c2/wBXItfZrZe3slxCvaIw0jcXb1PcPIYHlWZbdO17kaVVMa1+k3gqIlFAKAUAoBQCgMUBhkB5gHFDxozih6ZoBQGKA+FgUHIVQT34GffXu2eaRyV4eigFAKAUAoBQCgKx6Zdd3UjtEPGT75J8hT2V9rDP7PnWhgVbk5vyM/Ot0uAqStcyjfbH7TyWExkRQ6OAsiE43gOIIPHBHHuPM1XyMdXR+5YovdT2WVB0t2ZHaiuFPyUI9hD/AMhWc8CxehoLOrZxXHS7bD4EFwx/S6tR8zn6K9Xw+zzaPHnV+SNBqPS5cMPvMMUXmzNKfZ8AD3Gpo/D4rxMhlnt+FEQ1ba26uc9dcuwP4oYIvpurgH25q1Xj1Q6Irzuul1NQjDuI9lTr7EDTXU+q9PDG8PGmxpjNBoyKDRaGwezcdnGNQ1BhHgZiVvxd7k5HMuc8FHEDz5ZWVe7JdnWaWNSoLtJklPSfpw/5r/wn+yq/c7fQsd7r9TH9qGnflH/hP9ledyu9D3vdZs9D20s7t+rhlzJzCsrITjjw3hg+grizHsrW5I6hfXN6TPjWNurG2kMcs3bXgyqrPu+RIGAfLOa9hjWTW4oTyK4PTZ0P7UdO/KP/AAn+yu+53ehz3uv1PqLpN04kDrWHmYpMe3s148O1Leh3qp+ZsdX20srcL1kwO+odQgMhKtybsg4B7iedcQx7J9EdyyIR6s1n9qOnflH/AIT/AGVJ3O70OO91g9KGn/lH/hP9lO5Xeh53ur1PpOk/Tif71x59VJj5hR4dy8j3vdXqbDU9uLGAIXnB31DqEBclT+N2QcDgeeORriGNbPojuWRXHqzW/wBqOnflH/hP9ld9yu9DjvdfqZXpQ04/81/4T/ZTuV3oO91eptLrbOyjhSdp16t8hMBmZivMBQN7IyM5HDIzUUaLJS4UuZ2760t7NV/ajp35R/4T/ZUvc7vQ473Wctr0lae7BeuK54ZaN1X2nGB6nhXjxLUt6PVlVt62SLU9Vht4zLNIEjGO0eOc8gAOJJ8BUEISk9JcyaU4xW2Rg9KGnflX/hP9lWO5XehB3uv1Mp0n6cTjrXHmYpMfMtHh3eg73V6nJddJWno271xbzWN2Hvxg+yvFiWtdD15VSetnGOlDTvyj/wAJ/sr3uV3oed7q9TB6UNO/KP8Awn+yncrvQd7q9TnsukfT5HCCYqScAujqufDeIwPbXMsW2K20erKrb1sltVywKAUAoBQCgFAedNu78zX9yx5CQxD0i7Hz7pPtrfxIcFSRhZM+Kxs0NWCuKAUAoC2ehvRoWgkuHRWk60xgsAd1VVG7OeRyx4+lZGfZLj4U+Rq4Na4eIlG02uG2ubKFI42W4kZGJ5qFKDhj5ff4VWqq44ylvoWLLOCUVrqbTW9EguImSWNGGDg4GVPip5g1HXZKMtpndlcZRaaPN9qv3xBz7aj5xX0Mn+h+xhx8aX3PSg0W3/IQ/wANPsr5zjl6m8oR10Kuv9twlxJAmnWzlZXiUBcs26xUcAnM45CtKOJuCk5Ge8pKTionT2g0O/vpI93Tlt8Ar2Sir2iO0x4cvaa7ptqpT/Xs8tqsta/To23S8/V2tlbk5I7R8+qQR5//AKGo8BbnKX/uZ3mvUFElWw2hQiwt+shjZmjDksik9vtcSRnvqpkWSdr5ljHriq1yN1Bptq4JWGEgMyn70vNCVI5dxBqLikvMmUYvyKf1UC110EAIguImwOACyBd4+mGatatOzF15mXY+zv2Z6N7cXWpvJIoZcTTMrAMMucDIPPi/zV5lPgoUV9j3GXHa37ls3NlapJFGbeHMhcD72n4ilj3eVZe5a3s0nGO9aIj0u6NEtmskcaIUlXJVVXgwZcHA5ZK1bwbH2umyrm1rs9oqzS337i3DYIEkKcfihgMH2cK1LFqEtfcza3uaPRZ0a3/IQ/w0+yvnuOXqbvBH0Ij0c7PxdTNLJEjGS5m3d5FOERigAyOHaVzVnJtbaS8kV8epJNtdWRjpgmiWWG2hjRSF6x9xFUkt2UXIHgGOP0hVrAi9ObZWzWtqCI9oukg6nDbnDBZkVxzBMQ3pB6byvVi2z/A5FeuG7VEuvUbO2iVWNvD2pI4/7tOcjKnh51jRcn5mxJQj5Gq2+0KE6fcdXDGrKm+CqKD2CGOCBnkCKlxrGrVtkWRWnW9Ioh5SVC9wLEerYz9UVu8KT2Yu3rR6K0XSIDbwkwQkmKMkmNMnsjyr56cpcT5+ZvQhHhXIiXS1s2n3Ks8MaIYW7e4oXKPgE4A44bdPkN6rWDa1PhfmVsylcPEl0IBq20Mt3b2lrgkxdj5bk7kftC8PVjV+FMapSn6lKdsrIxh6F16JsxBDBFEYonZEAZiiks34zZI7zmsay2UpN7NauqMYpaIh0x6fFHaRGOOND90KCVRVOOrl4cBy4D3VbwJN2PfoVM6KVa0vM0PQ5apJczCRFcCHIDKGGd4ceNT/ABBtRWiLBScnsmHSfpkSadKY4Y1fehAKoobjIgwMDPHlVTEk+1Wy1lQXZvSN3oGzMMNtFE8MTOqKGYopJbHaOceOagstlKbZLXVGMEtFX9Mdqkd1GI0VAYASFUKM778eFaWA263sz81JTWi6bP8Au0+Sv0Csp9TVj0RzV4eigFAKAUAoDzNtChF3cg8xPMP87V9FS/8AHH2R8/atTfua+pSIUAoBQF1dC/4DJ/iH+pHWLn/N/g2MH5ZnpB/D9K/XP9aGvMb5c/YZPzIE7l5H0NU11Lj6HmC1/vV+WPrCvo5fLfsfPx8a9z1DXzh9AisV6P457iae31HEgmkLdWoLRM5bKErJkHBI7qv98lGKjKPLRS7pFyclI6Wu3Gp6SUdrr7ohZt374CeOM7pz2l4A4IbuNd1xpv5KOmcWSto5t7RoOkLXBfS2zRjGYF7Oc7ryMwK/MvGrGNU6Yy3/AORXyLe1lHRelpAEjRByVVUeijH8qxm9ts14rSNDsBd9Zas2c/8AEXPuMrsPmYVLkR4Za+y/0R0PcW/uys+mC33dQ3vjwo3tBZfoUVp4D3Xr7mbnL/Js3XQhZ8bmX9XGPnY/6ag+Iy8MSbAj1kSTam/3NT01c82mz+2oQfOarVQ3VN+xYtlq2CNj0gWnW6dcrzxGZB/08P8A6a4xpatid5EeKtlC6J+EwfrovrrW7d4H7MxqvGvc9NmvnDfOvZW6xxqifBA4Hxzxz7c5o+fNhLS5FKWji41xmuexieRirf8A4AdxPdGvkcedbEv0YyUfT/ZkeK98Rz9FKGfU3mI5JLMflSMB/rb3V5mPhpUfY6xFxXNk66Ub7qreA+N3AfZGTJ9KCqOLDik/Zl3JlwxXuSq+hEkToeIdGX2MCP51Xi9S2TyW4nmCRCpKnmMg+o4V9IntbPnmtPR6Z0L8Gg/Ux/VFfOT8TPoYeFewlMdwk0J4qC0Mg+UoOP3XB9tE3Fpnj1JNFTdHeyzDU5BKOFoTnzc5EZ92X9grTyshOla8zNxqP8r35FvxXamR4x8JFRm/6m/j6hrK1pbNTi29EG6bPwKH/Er/ANuWr2B8x+3/AEUs/wCWvcjvQn+FTfqR9ZasfEfCvchwPEy2NUsFmVUbkJIpPUxOsgHvUVlRk480aUo8S0dpWHdXh0Ux02fhcf8Ahx9eStXA+XIys7xouOz/ALtPkr9ArLfU1I9Ec1eHooBQCgFAKAp/pY2UdJGvIlJjbjMB+IwGN/5JAGT3EZ761MLJWuzf8GZmY73xoratMzRQCgFAXT0L/gMn+If6kVYuf83+DYwflmekI/8AH6V+uf60NeY3y5+wyPmQJ5KeB9DVNdS4+jPMFt/er8sfWFfRy+W/Y+fj417nqGvmz6BEA6MvwnUz/wDtEf5peFXcrww9inirnN/c4+m38Dh/xI/7ctd/D/mP2PM7wIrLY6262/tY+f31GI59mM9YfZhTWjkSUa5Gfjwcpo9FXUu6jt8VWb3DNYEebRuSfJkI6GZt6xYeEz/OqH+dW86OrP4RVw5bh/Joem+3xLbP4pIh/ZKkfWNT/Dn1RBnrmmSPoftNzTw/5SWR/wB3EY+pVfOlu32J8KOqzh2w2nt7e+hjltI5ZAI2WZt3ej33I7OVJGMZ4EV7RRKdbkpaXoe23qM1HRObqEOjIeTKVPowx/OqkXp7LMuaPNejxlbqFW5rPGp9Q6g/PX0E3upv7GFBasS+56ZNfOm8Rfo/1br4HQnLwzywn5IYlP8AKQP2TU99fA190Q0T4k/sV90vaQYbtbhMhZ14kcMSIAp9Mru+5q0cCxShwPyKGbXwz4l5m26ELThcy+JjjH7IZm+svuqH4hLmkS4EeTZvukrXoLYQLPax3QcyMqybuF3N0ZG8p4nfxUGLTKxvheifIujXra2SvTLkSwxyAYDojgeAYA49marSXDLRYi+KOzzxtjadVfXKeErkej9sfMwrfx5cVSZh3x4bGj0HoX4NB+pj+qKwZ+Jm5Dwr2Ijs/qu5rN/bk8JOrkX5SRxgj1KnP7FWLK/8EZlWuerpRJsluil3AALkFz47oCgn0AAqrtvkW9JcyFdHOq/dNzqE2chpYwnyFDqvzAH21aya+CMV9irjT45SZwdNn4HD/iV/7ctSfD/mP2/6OM/5a9yPdCf4VN+pH1lqf4j4V7kGB4mW9eXKxo0jnCorOx8AoyT7hWUlt6NOT0tmh6PrxprGOV/hSPO58t6WQ49BnHsqbIiozcfYix5cUE/crrps/C4/8OPryVfwPBIo53jRcdn/AHafJX6BWW+ppx6I5q8OhQCgFAKAUBgigIZrnRpZzksgaBzxJjxun1Q9n3Yq3XmWQWuqKtmJXP7EVueiCYH73cxsP0kZT8xbNWY/EV5xKz+H+jOuOiO6/LQe9/6a6/5GHozz/j5ep2bfogl/5l0g8ljLfOWH0VzL4j6I9Xw/7nLpGj6tpbOtvFHcws29gEAZwBvYLBlbAAPMcBXFllF/OXJnddV1Ph5o2r7SaoxBOkgleIJccD4jwqNU0fWS9pb5wOK91jWp1McdisO8Cu+WUkZ7wSwAPng0jDHi9uWzmUr5LXCRe56Mb6JY3QRytwLIrYKkHIGWwGHpj+dWlnVy3F8kVnhWR5olv+29c/MIf3h/5qqdljfW/wCi0rL/AKQuta53WEA9o/8ANXvZ4/1sKy76UajWtltXv+1cmFAgJjjDAAt5BcjJ8Wb3VLVkUU+BMisout8R8bJ/7T0+N4104yFn394uo7gMcCcjhmvbnTc+Lj0eURtqWuE7+q3ms3kbQrZrAjgqzFlzungRktwBHgufCo4Rx63ty2STd9i0lo6WzVlq+no8UNpG6s++SzqeOAvDEg4YUd1d3yx7nxN6OKYXUrhSPjafT9X1ARrNZxpuEsCrqOYwQcyHwFe0Topbal+Dy2F1ySa0d7RrnWbaFII7GIrGu6CWGT35OJcZyajsjjzlxcfX7HcHdCKjwmi2g2V1S9laeW2VWKqu6siAYUY4AufXnU9V9FcODZDZRdZLi0Soa3rn5jD+8P8AzVV7PH+r8FjtL9eEhzbFakZjc/cyhuu67c6xOZffwBv/AAc8OecVcWTTw8G/LX4K3drXLj0TH/bmufmEP7w/81U+yx/r/Ba7S/6TRbPabq9lJLLFao3XneZWdCAd5mBGJAQe03fyNT2yx7IpcXT7ENcLq22l1OxtJDq99EIZrGIDeDhlZQVI4ZyZSORI9tc0uiqXEpP+jq1XWR4XExs1b6vYRNDFZRsC5kLM6kkkKvdKBjCivbpUXS4nL8HlSuqXCkdXabRdW1FkM1qidWrAbroAd7BPOQ8eArqm2ijenvZzbVdc+aNtpV5rdvDHCtlEyxqEBZhkheAziUVDOGPKTfF1JYSvitcJHtc2S1O8meeS1RHYLkB0AO6AuRlzxwB391WasimqPCpfgr2Y9tkuLWiTWmqa3GiRixhIRVQZYZwoAGfv3lVWVeO3vif9FlTvS1wmgk0LVjefd4tVWXfDbodMcFEZGN/OCuQePeasK2js+z3yIOyu4+00b2+1LXJY3j+4olDqybysAw3hjIzLwPGoIwx4tPi/BPKd8lrhNTsvpmr6f1iw2kb9Zuk7zqcbucYxIPE1LfOi5pt6IqoXVbSWzm2mtNY1CNIprONFWQSAq6jiFZeOZDwwxryiVFMuJS3/AAe2xutXC0dXZ/Z7VdOld4baOUsu4TvgrjIPDtKe7vrq66i+KUno5qptpe0tm01mfWrqF4Hs40WQbrMrKDjIyOMpGCOB4cjUVax4SUuLp9iSbvnHh0fOgyazaQJbx2UTIm9gsykneYseUoHMmvbVj2TcuL8Cvtq48PCa7XdmtU1KdHngjhwoj3t4boXJOcb7MTxPLyruu+qmDUXvZHZTbdJOS0XBCm6qr4AD3cKzWaSWlo+68PRQCgFAKAUAoBQCgFAKAUAoBQCgFAKAUAoBQCgFAKAUAoBQCgFAKAUAoBQCgFAKAUAoBQCgFAKAUAoBQCgFAKAUAoBQCgFAKAUAoBQCgFAKAUAoBQCgFAKAUAoBQCgFAKAUAoBQCgFAKAUAoBQCgFAKAUAoBQCgFAKAUAoBQCgFAKAUAoBQCgFAKAUAoBQCgFAKAUAoBQCgFAKAUAoBQCgFAKAUAoBQCgFAKAUAoBQCgFAKAUAoBQC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3582" name="AutoShape 10" descr="data:image/jpeg;base64,/9j/4AAQSkZJRgABAQAAAQABAAD/2wCEAAkGBxQTEhUUEhQVFhQXFhYUFxgYFxgXGRoaFR0YFxwWGx0eHCggHB0lGxYUITEhJSorLi4uGCAzODMsNyotLisBCgoKDg0OGxAQGywmICQsLCwsLCw1LCwsLCwsLCwsLCwsLCwsLCwsLCwsLCwsLCwsLCwsLCwsLCwsLCwsLCwsLP/AABEIAJQBVAMBEQACEQEDEQH/xAAcAAEAAgIDAQAAAAAAAAAAAAAABgcBBQMECAL/xABNEAACAQMBBAcCBw0FCAIDAAABAgMABBEFBhIhMQcTIkFRYXGBkTJScqGxstEUIzRCU1Ric4KSk8HSFzN0osIVFiRDg7PT8EThY2Sj/8QAGgEBAAMBAQEAAAAAAAAAAAAAAAMEBQIBBv/EADERAAICAgADBgUEAgMBAAAAAAABAgMEERIhMRMUMkFRcQUzUmGhIkKBkSOxFdHwwf/aAAwDAQACEQMRAD8AvGgFAKAUAoBQCgFAKAUAoBQCgFAKAUAoBQCgFAKAUAoBQCgFAKAUAoBQCgFAKAUAoBQCgFAKAUAoBQCgFAKAUAoBQCgFAKAUAoBQCgFAKAUAoBQCgFAKAUAoBQCgFAKAUAoBQCgFAKAUAoBQCgFAKAUAoBQCgFAKAUAoBQCgFAKAUAoBQGM0AoBQGaAUAoBQCgFAKAUAoBQGDQCgFAM0AoBQGGbHOh5vR0bnW7aPO/PCuOeZEH866Vcn0Ry7IrqzpHbGw/PLf+Kn2112Nnozntoep2LfaS0f4F1A3pKn21465rqjpWRfRmxjlDDKkEeRzXGmjra9T7oemaAUAoBQCgFAKAUAoBQCgFAKAUBgmgOjqmswW6708qRju3jgn0HM+yuowlLwo4lZGPVkH1bpagTIt4nmPxmPVJ84Lf5RVyGBN9eRUnnQXQiWo9KF9JncMcI7txAze0vvA+4VbjgVrxFWWdN9DQXW015J8O6nPpIyj3KQKsRx6o9EQSyLH5nQN9L+Vkz8tvtrvs4eiOe0n6m10va69gIMdzIR8V2Minyw2cD0xUU8WufkSQybI+ZcGwm2iX6lWASdBlkzkEct9PLOMjuz38DWTkY7qe/I1MfIVq+5LarFkUAoBQCgFAKAUBg0BAdo9i764naRNRdUJyqdtNwfF7DAHHjjPj4m5VkVwjpwKllFkpbUjV/2dah3ak/8Sf8ArqTvlX0EfdbPrMN0f6mPg6i38a4H8zTvVL/YO62/UcQ2I1lT2b4H1ubj+aGve84/0HKx71+46Osw6taBesv1LNwSNJZJJHPgidVk/RXcHjz/AGnkldD9x3bOz2hKhhKy5/FcwFvaGU4rmUsTetHUY5Ot7/s0ur7N6xIS1wskqjid6ePc93WKAPTFSwtxl4SGVeQ3zNRaXzRMUWxs5WHMdWbjHtSU/TUjhFx3xtfycqck9cOySWu0Nwo7WixHzW0kQfOjVXdNbfKwmjbNLnA5DttDyn0aMDvO6v0NCPprzur/AG2HveF5wOFNqNHJ/A54G+NAwjOfHsSr9Br1496/cn7nveKn5NGwg2wiT8G1KYD8neQNMvp1iASD1LNXEsaf7of0z1ZEF0l/ZvtF6SoHYR3BSJjydH6yFu7mQrJ6Oo9ainiTS4kSxyoN6ZMre+ikGY5EcfosrfQaqtNeRYUl6nYzXh7sZoemaAUAoBQCgFAKAUBigNHtHtZbWQ+/SdvGRGvakPszwHmxA86lqona9RRDZfCvxMq7aHpPupsrABbx8sjtSEebHgvoBkeNaVWBCPi5mfZmylyjyIhb209zIdxZZ5DzIDO3qx44HmatuUKlz0iqozsfqS7Suiy8kwZTHAD3E77j9lez/mqrP4hBeFbLUMGb68iTWnRDAAOtuJmPfuBEHuIb6arP4hZ5JE8cCHm2fd10R2xX73NOrdxYo49o3R9NeL4hZ5pHUsGt9Cqtc0xraeSByC0bYJHI5AYEewjhWrVYrIqSMu2vgk4s6NSEZN+iGzd78SLnciRy57u2N1VPqeP7NUM+SUNepewovtNl5VjmuKAUAoBQCgFAKAUAoBQCgI5tntC1siJCvWXU7dXCndnvdv0VyPeOQyRNTVxvb6LqQXW8C0urM7M7NLb5lmbrrtx98mbifkJ8VB4DH2eW28XJcl6HtdfDzfNnU1Pah5JmtdOjWaZeEkjEiCH5bDizfojz8CK6jSkuKfJflnkrW3ww5nLb7Ho5D30j3cnPEnCFfkQjsj1OTXju8oLS/J6qvq5mn6QNrzp3Vw2scQdlLHK9lFzgYVccSd7v4Y76mxqO225PkQ5F/ZajFcyIf71a1LxQT47ilrlfeYz9NW+wxo9Wv7KzuyHzSPqLarWlIVkmJYhQJLXAJPADO4o768lTi62n+RG3I81/ZNdmtZ6+eayvoYPuqHj2VBjdeHaAbJBwynzz3cQKdtfDFTg3pluualJxkuaNlrOykDDfjtbVnH4jxqofy3gMof0sEeXeI43TXLiZJKqPVI0ek7NaVeBwtuYpYzuyxF3SSNvAgOQR4MMg+NTSvvhzb5ESppny1zNVrXRvbwzowMq27kIWVgWhcnCscqcxtwBPNSc8uUkcyTjrS3/sjlixT2m9GzHRzPH+D6lcR45Bt5h8zqPmqPvUWv1QR33aS8MmfY0TW4sdVfQyjwlXB/7bE+1qdpjy6xa9j3s71+4+xqutxfDs7eceMbhD/mfJPotecGPLpJr3PeK9dVs+/wDf+aP8J0y7TxMa9aP3iFHz07tF+GaPVfJeKLO1a9Jdgx3XkeJviyRsCPUgED31w8W3y5+x6smskVjrEEy78U0brnGVdTx8OfPiPfULrkuqJVZF9Gd+uTsUAoDBNAVXtz0lEM0FiRwyrzc+PIiPu/a93jWjjYW/1TM7IzNfpgVpBBLPLuoHllc5wMuzHvJPP2mtKTjXHnyM9KVj5cyz9k+i1QBJfHePAiFW7I+Ww+EfIcPM1mXZ7fKBo04SXOZZNlYxwoEiRUQclUBR81UHJye2y9GKj0OevDoxmvAQvbHpChtQ0cJE1xywDlEPi7DhkfFHHxxzq5RiTs5vkirdlRhyXUpK8unldpJGLO5LMT3k1tQgorhRjSk5PbNzstslcXzDq13Ys4aVgdweIX47c+A9pFQX5UKl9/QnpxpWF6bNaBFZQiKEebMfhO3xm+zurFttlZLiZsVVquOkbaoyQUAoBQCgFAKAUBptW2otLZtyedEfnu8Swz3kAEj21JCmyfhRHK2EerOgekHTvzlf3JP6ak7rb9Jx3mv1A6QdO/OV/ck/pp3W36R3mr1Pobf6f+cr+6/9Ned1t+kd4r9TQNtDZPqi3DXMZijtdyMnPCRnO8Rw57mB7amVFqq4eF9SJ2Vu3i35HY2x21ga36q0uY+sldYi4b+6Rs78p8MAEeOSK5pxp8W5R6Ht18eHUX1O/oGs6XawrDDdQBV5kyKCzd7MTzJriyu6b24s7rnVFaTO1q221lFC8i3EMpUZWOOVGdjyCgAk8yOPcMnurmGPZKXDo9nkQit7KXl2suWumu8p1p4DKKwVRyVQwOMeI41srGhwcBk94lx8Z3bnpF1BxjrwnyI0B+cGuFhUrno7eZa+ht9jtY1i7ciCcMi4DvKqFFz6LvMefAe8VBkV49a5rn9ieiy6x9eRbMvVxL105iDInblICDuzxJJUE92T3c6y+b5I0OUebI/D0iWclxHbxs7mRtwSBSsYbuGWwTk4AIBHHnVjulihxtEPeq3JRTOh0iQG1eLUoeDxMscwHASROcYbx44HtHgK6xnxp1vz6fZnOQuBqxfyTmNwygjiGAI9CKqPlyLS5rZrdntZFyspA3TFPNbsM54xMVB9q7reWccedd2QcGvutnFc1NPRtqjJBivQMUBw3FnHIMSIjjwZQ30ivU2jxxTOnFs9aLwW2gGTnhGnPx5V12k/VnHZQ9EbOuCQUAoCO7eW1zLZyR2gzI5VThgp3Ce1gkgcuHPlmpqHCM059CG+M3DUepXWh9FNw5BumWFO9VIeT04dlfXJ9K0LPiEdagtlCGDJvci0tB2ft7RNyCML8ZubN5sx4msyy2Vj3JmjCqMFpG0rgkOrqGoxQJvzSJGni7BR6DPM+Vexi5PSOZSUepB9Z6V7ZMi3R5m8T97T3kbx/dq5XgWS8XIqTzYR6cyvtf24vLvKtJ1cZ4dXFlQfIn4TemceVaFWJXXz6lGzKnPkdWz2YkOOukgtUPfPKkZ9Amd/PkQK9lkxXKKb9jyGPKXNvRMNB0fRoSGnu47h/wBLIjH7Izn9okeVU7bcifJR0W666I9XsszStWtpgBbzQuAMYjdTjywDw4d1UJQlHxJl6MotcmbGuDszQGM0B0NW1u3thmeZI88t5gCfQcz7K6hCU+UUcSsjHqyLXHSpYqez1z+ax4+uVPzVZjg2vyK7zKl5m12f22tLturikIk5hHUqx7+z3N38Ac8Kjtx7K/EiWvIhZ4Wcut7Y2dqd2aZQ/wARQXceoUHd9uK8ross8KE74Q6s5Nm9qbe9D/c7ElMbwZSpG9nB48wd08vCvLaZ1vUke12xs8JuqiJSPatsRZXMhllhzI3wmVnTe4AZO6Rk4A4+VTQyLILUWQzx4Te5I6y9HOnD/wCP75JD/qrvvd3qc91q9DkHR/p/5sv7z/1V53q36j3u1XofX+4Wn/mye9/6q871b9Q7vX6EPk0Gzi1j7mkt16maFWiGWwJBvd+e/db27vjVntbZUcalzTK3Z1q7ha6nf2v2PtIEinS3HVRyqbhQXOYWyrNzz2SVbh3A1xVk2S3Fy6rkd20QjqWvc3I6PtNYAiAEEZBEkmCD3jtVF3q5PqSd2qfREK6RNjI4TbpYW0haQyFinWSY3dwAHJIX4R48OVXMXJb27JFTJx0tKCNDb9Hmov8A/H3R4tJGPm3ifmqw82leZCsO1+R24dgNQhdJBbpLusGKiSM5A5jDfTg451xLLqmtbZ2sSyL3osXZ6yneZZ5LSOy3d5WVHVzKpHZVgoA7LZYE8RjA5msyxxS0ns0IKW9taOTpN1FItPmDEb0o6pB3ktz9wyfZXWJFytWvI5ypKNb2Udo9o0s8UaEhnkRQRzBJHaHpz9lbdslGDkzHri5SSROtstAni6q2+757iS4dVEL5xug/DbtngCB3dx8DWdRbFtz4EteZfvraShxPmSGTZvUoIyRqu7HGue1CuAqDxJPAAVD21UpeDr9ybs7Yx8XQjmwNvqc0c81pPGgeZjJ1q5LyEBmYdg4+EOVWMp0xajJPp5EGMrGnJMk6xa8v49nJ6gj6FWq28b7lnV/2MjUNdXna2snyWC/TKKcOM+jY4sheSH+8esKe3pit8mVf5M1Oyo+v8DtbvoPk7c3ynEmkz/sF3+iLFe92rfSxf6PHfYusGSbZ/W3uIuse2mgO8V3JFKnhg7wzgkHPPA5Gq1kFF64kTQsclvTNzXBKKAUBjFAMUBmgIp0ibSSWVuHij3mc7u+QSkf6TeZ5AH/6qxjVRsnqTK+Ra647SKL1HUZbh+smkaRz3sc48gOSjyGBW5XXGC1Exp2Sn4jrV2cGKe4AFA2KADmD3jiD3gjvFeNb5HqbXQm+yPSJPbsqXDNNByO9lpEHxlbmwHxTnyxVHIwoy5w5MuUZco8pF2JcKU3ww3Cu8Gzw3cZ3s+GONZGnvRq8S1sqzbLpOJLRWJwBwM+M5/Vg8MfpH2eNaOPg/us/oz8jM/bArcCSeT8eWVz+k7sfnJrR/RXH0RQXHY9dSXWXRheuhdzFFwzuuxJ9u6CB76qyz609LmWY4U9bfIhcEzKQyEqwIZSCQQRyII5GrrSktMqbaZmNGdgqgszNgAcSzMeXmSTXj1GJ6tyej0DsJs0LG3CnBlfDyt+l8UeS8vee+sHIu7We10NrHpVcdEkquWBmvQZoBQCgIZ0k7NvcRJNb5+6bc76Y5sODFR+kCqkehHfVnFtUHwy6Mq5NTkuKPVHd2O2oiv4cHAmUYmiPMHkSAean+eDxri6l1v7eR3TarF9/M7ttZfcikQhnhHEQjBKeUZJHZ/Q7vxccFqNy4uvUkS4enQ59N1qCckRyAuPhRnKSL8qNsMvtFJQlHqI2Rl0ZsDXJ0VntDt5fWM7RT28LKSWjYb6h0zw45PEDAIxwPqKv04tdsdxbKVuTOuWmjU3XS5cEfe4IUPiWZ/m7NTL4dFdWQvPeuSIVq2rT3cged2kc9lR4Z/FRRwGeHAc6uwrhVHlyKk7J2vmTTY/T/uJt9ojPqDLiK2XiYg3DrJjyjz5ngM+JxRyLe15b1H19fYu0V9nz1t+hOdldmGika6vHEt5IOJHwYx+TT6M//eaVt21wQ8P/ALqWq6tNyl1I/trrj30v+zrDt5P3+QfAAB4qSPxQfhH9kZ4ip6K1XHtbP4RDfY7H2cP5ZOtntHS0t44I+SDiTzZjxZj5kkmqlk3ZJyZbrgoR0jZVwdigMYoBigGKAzQGM0AoDNAKAUB8sueB5UPGtmoudlbKQkva25Y8z1SBj7QM1IrrI9JM4dUH1R05dgdPbnbIPQuv0MK7WTav3M4ePW/I6rdGmm/kGH/Wm/rrrvlvqc90q9CN7ZdHFrDbSTwO8ZjUtus2+rY/F49oE8hx7+VWMfNsc1GXPZBfi1qLlEqmtYyhQAmnI9RNdqtopEtINPRsdXFGLgjvbAPU+i5APieHcaoUUJzdr/gu3XNQVa/khsMZZgqjLMQo9WOB89XZPhTZTS4nov3QtGtdLt952RWwOtmfALHwBPHGeSj5zxODZbO+Rt11wpjzK/256RDcK0FrlITwdzweQfFA/FU+fE+XffxsPhfFPqUsjL4v0x6Ff1omeWL0PaIsksl1JjEPZTPLfYZLexSP3vKs3PtaXAvM0MKtN8TJZtL0k21vlIf+IlHDCHsA/pPy9i59lVasOyfXki1blwh06lX61tpeXLZaZ0XuSImNR5cDlv2ia0q8SuC6f2Z88myb5MtDou0q6ihd7p5PvhUpG7FigGe0c/BLZ+D+iO+szLnCUtQXQ0MWM1HcicVVLYoBQGCKAh20+wyzSfdNrIba6BzvrwVj+kB3nlkc+8NVmrIcVwzW0VrMdN8UeTNLq+1N7BazQ3sDxymNljuYeMZYjAJI+AfP5hUkKa5TTg+XoyOd1kYNSXP1KlEp3g+SWB3sknOfUHPtBzWw4rWkZSk097L10rSpzDHLaX825IiuqXCrcABhnG8d2ThnvasKco7alH+uRtwUmk4s6+v7PahdQtBNJZOpIIfq5UdSDneXtEA93oSK6rurrlxJM5spnOPC2iMW/RDNnt3EQHkjt/Nfpq0/iK8olVYD9SRWuxVpaLvTXHVjGCVZbfhzP3zPXYPeOsx5VWlkTsfJf/SxGmusqvXNWLzSdR96gDt1aRkouAThyB8J2+EWOTxrUppSguJczNtubm9MnOymn6jf2iI9yYrTLDeBLTyAMQU3ieCggjj3cMEVRvlTTY9Ln+C7SrLYLb5Fi7P6BBZx9XboFHDePNmPix5n6B3YqlZZKx7ky5XXGC0jaVGSCgFAKAUAoBQEd2y2pjsYd9hvSNkRx5wWI5k+CjvPs76moodsteRDfcq47ZHujXbSe8mliuNzIUSIUUrgZwV5nI4rj21PlYyqScSDGyJWNqRYdUi6KAUAoBQGM0Bqdf2jt7NN6eQL8VBxdvkrz9vKpK6pWPUUR2WwgttlK7abaS3zbuOrgU5WPOSSOTOe8+XIefOtjGxY1c31Mm/JdnLyIvVsqCgNns/ab8jOwzHAjTyeBEfFUPy33V9CfCob56jw+b5EtUdvfoa+WUsxZjlmJZie8niT76litLRw3t7PivTw5bm6eQgyO7kcAXdnI8hknFcxhFdEdSnKXVm42b2TubzjEm7GOcr8EGOeO9j5D24qG3JhX15slrx5T9jRenEdxqwntbIGtM+t84K5O6eYycHHiORrlxi3to9UmuSOSztXldY4kLuxwqqMk/8AvjSU1BbZ7GDk9IuPYTo8W23Z7nDz8Cq80i/qfz5Du8Tj5OW7P0x6Gtj4qhzl1J+BVIuGaAUAoBQCgPiWMEEEZBGCPEGi67PGtnm3aPRXtLh4XUgBjuHHBk/FIPfwx7a+gpujZBPZhW1ShJrRaew2zkrWMLNdXluxDdhXTdC7x3SFkjbd7ODgY51l5Fse1ekmaePXLs1ts3LbL3Pdql3jzW3z7xEKh7WP0r8kzrfqcE2wpk/vdQ1B/ECZUU+qhMV2sjS5RRy6N9ZM6eodHVlHDNJHC0s4ikKF5HYl907vDOCc45ivY5VjklvkcTx4qL0tspa1t2kdY41LyMd0KOZPh/7yralYox4mZEa5SekuZ6U2e037mtoYefVxqpPiwHaPtOT7a+eslxzcvU3q4cMVE2NcHYoBQCgFAKAUBwXt2kSNJIQqIpZie4KMk17FOT0jyUlFbZ5z2o117y4eZ8gHgi/EQcl9e8+ZNfQUUqqHCYN9rslsmPQlb5uLiT4kSr/EYn/Qap/EZfpii3gLm2XFWUagoBQGCaAjuubbWdrkSTBnH/Lj7b+hxwX9oipoY9k+iIZ5FcOrK52g6U7iXK2qiBPjHDyH0/FX3H1rQq+HxXOb2ULc6T5RIHcTtIxeRmdzzZiWJ9SeNX4xUeSWijKbk9s466ORQGUUkgAEkkAAcSSeAAHeSa8b0ts9S29IuvQ9hNzTJbdiFnuFy7cwrDiieaqQM+OW8axbMrdqn5I2K8bVTj5srS82Iv42Km2dsd6YdT5gj+YB8q0Y5dTW9lCWLYnrRy2GwGoSnAtyg+NIyoPdkt7hSWZUvPYjh2t9CebM9FcUZD3bCZhx6sAiIeve/twPEGqF2dKXKPL/AGXasKMecuZYSwKF3AAFxugAYAHLAA5VR297LulrR571bYu8glMYglkUEhHRC4Ydx7PI45g8q3qsquUdt6MSzGmpckbbQejO7mIMwFvH3lsM5HkgP1iPQ1DZnQiv082S14c2/wBXItfZrZe3slxCvaIw0jcXb1PcPIYHlWZbdO17kaVVMa1+k3gqIlFAKAUAoBQCgMUBhkB5gHFDxozih6ZoBQGKA+FgUHIVQT34GffXu2eaRyV4eigFAKAUAoBQCgKx6Zdd3UjtEPGT75J8hT2V9rDP7PnWhgVbk5vyM/Ot0uAqStcyjfbH7TyWExkRQ6OAsiE43gOIIPHBHHuPM1XyMdXR+5YovdT2WVB0t2ZHaiuFPyUI9hD/AMhWc8CxehoLOrZxXHS7bD4EFwx/S6tR8zn6K9Xw+zzaPHnV+SNBqPS5cMPvMMUXmzNKfZ8AD3Gpo/D4rxMhlnt+FEQ1ba26uc9dcuwP4oYIvpurgH25q1Xj1Q6Irzuul1NQjDuI9lTr7EDTXU+q9PDG8PGmxpjNBoyKDRaGwezcdnGNQ1BhHgZiVvxd7k5HMuc8FHEDz5ZWVe7JdnWaWNSoLtJklPSfpw/5r/wn+yq/c7fQsd7r9TH9qGnflH/hP9ledyu9D3vdZs9D20s7t+rhlzJzCsrITjjw3hg+grizHsrW5I6hfXN6TPjWNurG2kMcs3bXgyqrPu+RIGAfLOa9hjWTW4oTyK4PTZ0P7UdO/KP/AAn+yu+53ehz3uv1PqLpN04kDrWHmYpMe3s148O1Leh3qp+ZsdX20srcL1kwO+odQgMhKtybsg4B7iedcQx7J9EdyyIR6s1n9qOnflH/AIT/AGVJ3O70OO91g9KGn/lH/hP9lO5Xeh53ur1PpOk/Tif71x59VJj5hR4dy8j3vdXqbDU9uLGAIXnB31DqEBclT+N2QcDgeeORriGNbPojuWRXHqzW/wBqOnflH/hP9ld9yu9DjvdfqZXpQ04/81/4T/ZTuV3oO91eptLrbOyjhSdp16t8hMBmZivMBQN7IyM5HDIzUUaLJS4UuZ2760t7NV/ajp35R/4T/ZUvc7vQ473Wctr0lae7BeuK54ZaN1X2nGB6nhXjxLUt6PVlVt62SLU9Vht4zLNIEjGO0eOc8gAOJJ8BUEISk9JcyaU4xW2Rg9KGnflX/hP9lWO5XehB3uv1Mp0n6cTjrXHmYpMfMtHh3eg73V6nJddJWno271xbzWN2Hvxg+yvFiWtdD15VSetnGOlDTvyj/wAJ/sr3uV3oed7q9TB6UNO/KP8Awn+yncrvQd7q9TnsukfT5HCCYqScAujqufDeIwPbXMsW2K20erKrb1sltVywKAUAoBQCgFAedNu78zX9yx5CQxD0i7Hz7pPtrfxIcFSRhZM+Kxs0NWCuKAUAoC2ehvRoWgkuHRWk60xgsAd1VVG7OeRyx4+lZGfZLj4U+Rq4Na4eIlG02uG2ubKFI42W4kZGJ5qFKDhj5ff4VWqq44ylvoWLLOCUVrqbTW9EguImSWNGGDg4GVPip5g1HXZKMtpndlcZRaaPN9qv3xBz7aj5xX0Mn+h+xhx8aX3PSg0W3/IQ/wANPsr5zjl6m8oR10Kuv9twlxJAmnWzlZXiUBcs26xUcAnM45CtKOJuCk5Ge8pKTionT2g0O/vpI93Tlt8Ar2Sir2iO0x4cvaa7ptqpT/Xs8tqsta/To23S8/V2tlbk5I7R8+qQR5//AKGo8BbnKX/uZ3mvUFElWw2hQiwt+shjZmjDksik9vtcSRnvqpkWSdr5ljHriq1yN1Bptq4JWGEgMyn70vNCVI5dxBqLikvMmUYvyKf1UC110EAIguImwOACyBd4+mGatatOzF15mXY+zv2Z6N7cXWpvJIoZcTTMrAMMucDIPPi/zV5lPgoUV9j3GXHa37ls3NlapJFGbeHMhcD72n4ilj3eVZe5a3s0nGO9aIj0u6NEtmskcaIUlXJVVXgwZcHA5ZK1bwbH2umyrm1rs9oqzS337i3DYIEkKcfihgMH2cK1LFqEtfcza3uaPRZ0a3/IQ/w0+yvnuOXqbvBH0Ij0c7PxdTNLJEjGS5m3d5FOERigAyOHaVzVnJtbaS8kV8epJNtdWRjpgmiWWG2hjRSF6x9xFUkt2UXIHgGOP0hVrAi9ObZWzWtqCI9oukg6nDbnDBZkVxzBMQ3pB6byvVi2z/A5FeuG7VEuvUbO2iVWNvD2pI4/7tOcjKnh51jRcn5mxJQj5Gq2+0KE6fcdXDGrKm+CqKD2CGOCBnkCKlxrGrVtkWRWnW9Ioh5SVC9wLEerYz9UVu8KT2Yu3rR6K0XSIDbwkwQkmKMkmNMnsjyr56cpcT5+ZvQhHhXIiXS1s2n3Ks8MaIYW7e4oXKPgE4A44bdPkN6rWDa1PhfmVsylcPEl0IBq20Mt3b2lrgkxdj5bk7kftC8PVjV+FMapSn6lKdsrIxh6F16JsxBDBFEYonZEAZiiks34zZI7zmsay2UpN7NauqMYpaIh0x6fFHaRGOOND90KCVRVOOrl4cBy4D3VbwJN2PfoVM6KVa0vM0PQ5apJczCRFcCHIDKGGd4ceNT/ABBtRWiLBScnsmHSfpkSadKY4Y1fehAKoobjIgwMDPHlVTEk+1Wy1lQXZvSN3oGzMMNtFE8MTOqKGYopJbHaOceOagstlKbZLXVGMEtFX9Mdqkd1GI0VAYASFUKM778eFaWA263sz81JTWi6bP8Au0+Sv0Csp9TVj0RzV4eigFAKAUAoDzNtChF3cg8xPMP87V9FS/8AHH2R8/atTfua+pSIUAoBQF1dC/4DJ/iH+pHWLn/N/g2MH5ZnpB/D9K/XP9aGvMb5c/YZPzIE7l5H0NU11Lj6HmC1/vV+WPrCvo5fLfsfPx8a9z1DXzh9AisV6P457iae31HEgmkLdWoLRM5bKErJkHBI7qv98lGKjKPLRS7pFyclI6Wu3Gp6SUdrr7ohZt374CeOM7pz2l4A4IbuNd1xpv5KOmcWSto5t7RoOkLXBfS2zRjGYF7Oc7ryMwK/MvGrGNU6Yy3/AORXyLe1lHRelpAEjRByVVUeijH8qxm9ts14rSNDsBd9Zas2c/8AEXPuMrsPmYVLkR4Za+y/0R0PcW/uys+mC33dQ3vjwo3tBZfoUVp4D3Xr7mbnL/Js3XQhZ8bmX9XGPnY/6ag+Iy8MSbAj1kSTam/3NT01c82mz+2oQfOarVQ3VN+xYtlq2CNj0gWnW6dcrzxGZB/08P8A6a4xpatid5EeKtlC6J+EwfrovrrW7d4H7MxqvGvc9NmvnDfOvZW6xxqifBA4Hxzxz7c5o+fNhLS5FKWji41xmuexieRirf8A4AdxPdGvkcedbEv0YyUfT/ZkeK98Rz9FKGfU3mI5JLMflSMB/rb3V5mPhpUfY6xFxXNk66Ub7qreA+N3AfZGTJ9KCqOLDik/Zl3JlwxXuSq+hEkToeIdGX2MCP51Xi9S2TyW4nmCRCpKnmMg+o4V9IntbPnmtPR6Z0L8Gg/Ux/VFfOT8TPoYeFewlMdwk0J4qC0Mg+UoOP3XB9tE3Fpnj1JNFTdHeyzDU5BKOFoTnzc5EZ92X9grTyshOla8zNxqP8r35FvxXamR4x8JFRm/6m/j6hrK1pbNTi29EG6bPwKH/Er/ANuWr2B8x+3/AEUs/wCWvcjvQn+FTfqR9ZasfEfCvchwPEy2NUsFmVUbkJIpPUxOsgHvUVlRk480aUo8S0dpWHdXh0Ux02fhcf8Ahx9eStXA+XIys7xouOz/ALtPkr9ArLfU1I9Ec1eHooBQCgFAKAp/pY2UdJGvIlJjbjMB+IwGN/5JAGT3EZ761MLJWuzf8GZmY73xoratMzRQCgFAXT0L/gMn+If6kVYuf83+DYwflmekI/8AH6V+uf60NeY3y5+wyPmQJ5KeB9DVNdS4+jPMFt/er8sfWFfRy+W/Y+fj417nqGvmz6BEA6MvwnUz/wDtEf5peFXcrww9inirnN/c4+m38Dh/xI/7ctd/D/mP2PM7wIrLY6262/tY+f31GI59mM9YfZhTWjkSUa5Gfjwcpo9FXUu6jt8VWb3DNYEebRuSfJkI6GZt6xYeEz/OqH+dW86OrP4RVw5bh/Joem+3xLbP4pIh/ZKkfWNT/Dn1RBnrmmSPoftNzTw/5SWR/wB3EY+pVfOlu32J8KOqzh2w2nt7e+hjltI5ZAI2WZt3ej33I7OVJGMZ4EV7RRKdbkpaXoe23qM1HRObqEOjIeTKVPowx/OqkXp7LMuaPNejxlbqFW5rPGp9Q6g/PX0E3upv7GFBasS+56ZNfOm8Rfo/1br4HQnLwzywn5IYlP8AKQP2TU99fA190Q0T4k/sV90vaQYbtbhMhZ14kcMSIAp9Mru+5q0cCxShwPyKGbXwz4l5m26ELThcy+JjjH7IZm+svuqH4hLmkS4EeTZvukrXoLYQLPax3QcyMqybuF3N0ZG8p4nfxUGLTKxvheifIujXra2SvTLkSwxyAYDojgeAYA49marSXDLRYi+KOzzxtjadVfXKeErkej9sfMwrfx5cVSZh3x4bGj0HoX4NB+pj+qKwZ+Jm5Dwr2Ijs/qu5rN/bk8JOrkX5SRxgj1KnP7FWLK/8EZlWuerpRJsluil3AALkFz47oCgn0AAqrtvkW9JcyFdHOq/dNzqE2chpYwnyFDqvzAH21aya+CMV9irjT45SZwdNn4HD/iV/7ctSfD/mP2/6OM/5a9yPdCf4VN+pH1lqf4j4V7kGB4mW9eXKxo0jnCorOx8AoyT7hWUlt6NOT0tmh6PrxprGOV/hSPO58t6WQ49BnHsqbIiozcfYix5cUE/crrps/C4/8OPryVfwPBIo53jRcdn/AHafJX6BWW+ppx6I5q8OhQCgFAKAUBgigIZrnRpZzksgaBzxJjxun1Q9n3Yq3XmWQWuqKtmJXP7EVueiCYH73cxsP0kZT8xbNWY/EV5xKz+H+jOuOiO6/LQe9/6a6/5GHozz/j5ep2bfogl/5l0g8ljLfOWH0VzL4j6I9Xw/7nLpGj6tpbOtvFHcws29gEAZwBvYLBlbAAPMcBXFllF/OXJnddV1Ph5o2r7SaoxBOkgleIJccD4jwqNU0fWS9pb5wOK91jWp1McdisO8Cu+WUkZ7wSwAPng0jDHi9uWzmUr5LXCRe56Mb6JY3QRytwLIrYKkHIGWwGHpj+dWlnVy3F8kVnhWR5olv+29c/MIf3h/5qqdljfW/wCi0rL/AKQuta53WEA9o/8ANXvZ4/1sKy76UajWtltXv+1cmFAgJjjDAAt5BcjJ8Wb3VLVkUU+BMisout8R8bJ/7T0+N4104yFn394uo7gMcCcjhmvbnTc+Lj0eURtqWuE7+q3ms3kbQrZrAjgqzFlzungRktwBHgufCo4Rx63ty2STd9i0lo6WzVlq+no8UNpG6s++SzqeOAvDEg4YUd1d3yx7nxN6OKYXUrhSPjafT9X1ARrNZxpuEsCrqOYwQcyHwFe0Topbal+Dy2F1ySa0d7RrnWbaFII7GIrGu6CWGT35OJcZyajsjjzlxcfX7HcHdCKjwmi2g2V1S9laeW2VWKqu6siAYUY4AufXnU9V9FcODZDZRdZLi0Soa3rn5jD+8P8AzVV7PH+r8FjtL9eEhzbFakZjc/cyhuu67c6xOZffwBv/AAc8OecVcWTTw8G/LX4K3drXLj0TH/bmufmEP7w/81U+yx/r/Ba7S/6TRbPabq9lJLLFao3XneZWdCAd5mBGJAQe03fyNT2yx7IpcXT7ENcLq22l1OxtJDq99EIZrGIDeDhlZQVI4ZyZSORI9tc0uiqXEpP+jq1XWR4XExs1b6vYRNDFZRsC5kLM6kkkKvdKBjCivbpUXS4nL8HlSuqXCkdXabRdW1FkM1qidWrAbroAd7BPOQ8eArqm2ijenvZzbVdc+aNtpV5rdvDHCtlEyxqEBZhkheAziUVDOGPKTfF1JYSvitcJHtc2S1O8meeS1RHYLkB0AO6AuRlzxwB391WasimqPCpfgr2Y9tkuLWiTWmqa3GiRixhIRVQZYZwoAGfv3lVWVeO3vif9FlTvS1wmgk0LVjefd4tVWXfDbodMcFEZGN/OCuQePeasK2js+z3yIOyu4+00b2+1LXJY3j+4olDqybysAw3hjIzLwPGoIwx4tPi/BPKd8lrhNTsvpmr6f1iw2kb9Zuk7zqcbucYxIPE1LfOi5pt6IqoXVbSWzm2mtNY1CNIprONFWQSAq6jiFZeOZDwwxryiVFMuJS3/AAe2xutXC0dXZ/Z7VdOld4baOUsu4TvgrjIPDtKe7vrq66i+KUno5qptpe0tm01mfWrqF4Hs40WQbrMrKDjIyOMpGCOB4cjUVax4SUuLp9iSbvnHh0fOgyazaQJbx2UTIm9gsykneYseUoHMmvbVj2TcuL8Cvtq48PCa7XdmtU1KdHngjhwoj3t4boXJOcb7MTxPLyruu+qmDUXvZHZTbdJOS0XBCm6qr4AD3cKzWaSWlo+68PRQCgFAKAUAoBQCgFAKAUAoBQCgFAKAUAoBQCgFAKAUAoBQCgFAKAUAoBQCgFAKAUAoBQCgFAKAUAoBQCgFAKAUAoBQCgFAKAUAoBQCgFAKAUAoBQCgFAKAUAoBQCgFAKAUAoBQCgFAKAUAoBQCgFAKAUAoBQCgFAKAUAoBQCgFAKAUAoBQCgFAKAUAoBQCgFAKAUAoBQCgFAKAUAoBQCgFAKAUAoBQCgFAKAUAoBQCgFAKAUAoBQCgP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3583" name="AutoShape 12" descr="data:image/jpeg;base64,/9j/4AAQSkZJRgABAQAAAQABAAD/2wCEAAkGBxQTEhUUEhQVFhQXFhYUFxgYFxgXGRoaFR0YFxwWGx0eHCggHB0lGxYUITEhJSorLi4uGCAzODMsNyotLisBCgoKDg0OGxAQGywmICQsLCwsLCw1LCwsLCwsLCwsLCwsLCwsLCwsLCwsLCwsLCwsLCwsLCwsLCwsLCwsLCwsLP/AABEIAJQBVAMBEQACEQEDEQH/xAAcAAEAAgIDAQAAAAAAAAAAAAAABgcBBQMECAL/xABNEAACAQMBBAcCBw0FCAIDAAABAgMABBEFBhIhMQcTIkFRYXGBkTJScqGxstEUIzRCU1Ric4KSk8HSFzN0osIVFiRDg7PT8EThY2Sj/8QAGgEBAAMBAQEAAAAAAAAAAAAAAAMEBQIBBv/EADERAAICAgADBgUEAgMBAAAAAAABAgMEERIhMRMUMkFRcQUzUmGhIkKBkSOxFdHwwf/aAAwDAQACEQMRAD8AvGgFAKAUAoBQCgFAKAUAoBQCgFAKAUAoBQCgFAKAUAoBQCgFAKAUAoBQCgFAKAUAoBQCgFAKAUAoBQCgFAKAUAoBQCgFAKAUAoBQCgFAKAUAoBQCgFAKAUAoBQCgFAKAUAoBQCgFAKAUAoBQCgFAKAUAoBQCgFAKAUAoBQCgFAKAUAoBQGM0AoBQGaAUAoBQCgFAKAUAoBQGDQCgFAM0AoBQGGbHOh5vR0bnW7aPO/PCuOeZEH866Vcn0Ry7IrqzpHbGw/PLf+Kn2112Nnozntoep2LfaS0f4F1A3pKn21465rqjpWRfRmxjlDDKkEeRzXGmjra9T7oemaAUAoBQCgFAKAUAoBQCgFAKAUBgmgOjqmswW6708qRju3jgn0HM+yuowlLwo4lZGPVkH1bpagTIt4nmPxmPVJ84Lf5RVyGBN9eRUnnQXQiWo9KF9JncMcI7txAze0vvA+4VbjgVrxFWWdN9DQXW015J8O6nPpIyj3KQKsRx6o9EQSyLH5nQN9L+Vkz8tvtrvs4eiOe0n6m10va69gIMdzIR8V2Minyw2cD0xUU8WufkSQybI+ZcGwm2iX6lWASdBlkzkEct9PLOMjuz38DWTkY7qe/I1MfIVq+5LarFkUAoBQCgFAKAUBg0BAdo9i764naRNRdUJyqdtNwfF7DAHHjjPj4m5VkVwjpwKllFkpbUjV/2dah3ak/8Sf8ArqTvlX0EfdbPrMN0f6mPg6i38a4H8zTvVL/YO62/UcQ2I1lT2b4H1ubj+aGve84/0HKx71+46Osw6taBesv1LNwSNJZJJHPgidVk/RXcHjz/AGnkldD9x3bOz2hKhhKy5/FcwFvaGU4rmUsTetHUY5Ot7/s0ur7N6xIS1wskqjid6ePc93WKAPTFSwtxl4SGVeQ3zNRaXzRMUWxs5WHMdWbjHtSU/TUjhFx3xtfycqck9cOySWu0Nwo7WixHzW0kQfOjVXdNbfKwmjbNLnA5DttDyn0aMDvO6v0NCPprzur/AG2HveF5wOFNqNHJ/A54G+NAwjOfHsSr9Br1496/cn7nveKn5NGwg2wiT8G1KYD8neQNMvp1iASD1LNXEsaf7of0z1ZEF0l/ZvtF6SoHYR3BSJjydH6yFu7mQrJ6Oo9ainiTS4kSxyoN6ZMre+ikGY5EcfosrfQaqtNeRYUl6nYzXh7sZoemaAUAoBQCgFAKAUBigNHtHtZbWQ+/SdvGRGvakPszwHmxA86lqona9RRDZfCvxMq7aHpPupsrABbx8sjtSEebHgvoBkeNaVWBCPi5mfZmylyjyIhb209zIdxZZ5DzIDO3qx44HmatuUKlz0iqozsfqS7Suiy8kwZTHAD3E77j9lez/mqrP4hBeFbLUMGb68iTWnRDAAOtuJmPfuBEHuIb6arP4hZ5JE8cCHm2fd10R2xX73NOrdxYo49o3R9NeL4hZ5pHUsGt9Cqtc0xraeSByC0bYJHI5AYEewjhWrVYrIqSMu2vgk4s6NSEZN+iGzd78SLnciRy57u2N1VPqeP7NUM+SUNepewovtNl5VjmuKAUAoBQCgFAKAUAoBQCgI5tntC1siJCvWXU7dXCndnvdv0VyPeOQyRNTVxvb6LqQXW8C0urM7M7NLb5lmbrrtx98mbifkJ8VB4DH2eW28XJcl6HtdfDzfNnU1Pah5JmtdOjWaZeEkjEiCH5bDizfojz8CK6jSkuKfJflnkrW3ww5nLb7Ho5D30j3cnPEnCFfkQjsj1OTXju8oLS/J6qvq5mn6QNrzp3Vw2scQdlLHK9lFzgYVccSd7v4Y76mxqO225PkQ5F/ZajFcyIf71a1LxQT47ilrlfeYz9NW+wxo9Wv7KzuyHzSPqLarWlIVkmJYhQJLXAJPADO4o768lTi62n+RG3I81/ZNdmtZ6+eayvoYPuqHj2VBjdeHaAbJBwynzz3cQKdtfDFTg3pluualJxkuaNlrOykDDfjtbVnH4jxqofy3gMof0sEeXeI43TXLiZJKqPVI0ek7NaVeBwtuYpYzuyxF3SSNvAgOQR4MMg+NTSvvhzb5ESppny1zNVrXRvbwzowMq27kIWVgWhcnCscqcxtwBPNSc8uUkcyTjrS3/sjlixT2m9GzHRzPH+D6lcR45Bt5h8zqPmqPvUWv1QR33aS8MmfY0TW4sdVfQyjwlXB/7bE+1qdpjy6xa9j3s71+4+xqutxfDs7eceMbhD/mfJPotecGPLpJr3PeK9dVs+/wDf+aP8J0y7TxMa9aP3iFHz07tF+GaPVfJeKLO1a9Jdgx3XkeJviyRsCPUgED31w8W3y5+x6smskVjrEEy78U0brnGVdTx8OfPiPfULrkuqJVZF9Gd+uTsUAoDBNAVXtz0lEM0FiRwyrzc+PIiPu/a93jWjjYW/1TM7IzNfpgVpBBLPLuoHllc5wMuzHvJPP2mtKTjXHnyM9KVj5cyz9k+i1QBJfHePAiFW7I+Ww+EfIcPM1mXZ7fKBo04SXOZZNlYxwoEiRUQclUBR81UHJye2y9GKj0OevDoxmvAQvbHpChtQ0cJE1xywDlEPi7DhkfFHHxxzq5RiTs5vkirdlRhyXUpK8unldpJGLO5LMT3k1tQgorhRjSk5PbNzstslcXzDq13Ys4aVgdweIX47c+A9pFQX5UKl9/QnpxpWF6bNaBFZQiKEebMfhO3xm+zurFttlZLiZsVVquOkbaoyQUAoBQCgFAKAUBptW2otLZtyedEfnu8Swz3kAEj21JCmyfhRHK2EerOgekHTvzlf3JP6ak7rb9Jx3mv1A6QdO/OV/ck/pp3W36R3mr1Pobf6f+cr+6/9Ned1t+kd4r9TQNtDZPqi3DXMZijtdyMnPCRnO8Rw57mB7amVFqq4eF9SJ2Vu3i35HY2x21ga36q0uY+sldYi4b+6Rs78p8MAEeOSK5pxp8W5R6Ht18eHUX1O/oGs6XawrDDdQBV5kyKCzd7MTzJriyu6b24s7rnVFaTO1q221lFC8i3EMpUZWOOVGdjyCgAk8yOPcMnurmGPZKXDo9nkQit7KXl2suWumu8p1p4DKKwVRyVQwOMeI41srGhwcBk94lx8Z3bnpF1BxjrwnyI0B+cGuFhUrno7eZa+ht9jtY1i7ciCcMi4DvKqFFz6LvMefAe8VBkV49a5rn9ieiy6x9eRbMvVxL105iDInblICDuzxJJUE92T3c6y+b5I0OUebI/D0iWclxHbxs7mRtwSBSsYbuGWwTk4AIBHHnVjulihxtEPeq3JRTOh0iQG1eLUoeDxMscwHASROcYbx44HtHgK6xnxp1vz6fZnOQuBqxfyTmNwygjiGAI9CKqPlyLS5rZrdntZFyspA3TFPNbsM54xMVB9q7reWccedd2QcGvutnFc1NPRtqjJBivQMUBw3FnHIMSIjjwZQ30ivU2jxxTOnFs9aLwW2gGTnhGnPx5V12k/VnHZQ9EbOuCQUAoCO7eW1zLZyR2gzI5VThgp3Ce1gkgcuHPlmpqHCM059CG+M3DUepXWh9FNw5BumWFO9VIeT04dlfXJ9K0LPiEdagtlCGDJvci0tB2ft7RNyCML8ZubN5sx4msyy2Vj3JmjCqMFpG0rgkOrqGoxQJvzSJGni7BR6DPM+Vexi5PSOZSUepB9Z6V7ZMi3R5m8T97T3kbx/dq5XgWS8XIqTzYR6cyvtf24vLvKtJ1cZ4dXFlQfIn4TemceVaFWJXXz6lGzKnPkdWz2YkOOukgtUPfPKkZ9Amd/PkQK9lkxXKKb9jyGPKXNvRMNB0fRoSGnu47h/wBLIjH7Izn9okeVU7bcifJR0W666I9XsszStWtpgBbzQuAMYjdTjywDw4d1UJQlHxJl6MotcmbGuDszQGM0B0NW1u3thmeZI88t5gCfQcz7K6hCU+UUcSsjHqyLXHSpYqez1z+ax4+uVPzVZjg2vyK7zKl5m12f22tLturikIk5hHUqx7+z3N38Ac8Kjtx7K/EiWvIhZ4Wcut7Y2dqd2aZQ/wARQXceoUHd9uK8ross8KE74Q6s5Nm9qbe9D/c7ElMbwZSpG9nB48wd08vCvLaZ1vUke12xs8JuqiJSPatsRZXMhllhzI3wmVnTe4AZO6Rk4A4+VTQyLILUWQzx4Te5I6y9HOnD/wCP75JD/qrvvd3qc91q9DkHR/p/5sv7z/1V53q36j3u1XofX+4Wn/mye9/6q871b9Q7vX6EPk0Gzi1j7mkt16maFWiGWwJBvd+e/db27vjVntbZUcalzTK3Z1q7ha6nf2v2PtIEinS3HVRyqbhQXOYWyrNzz2SVbh3A1xVk2S3Fy6rkd20QjqWvc3I6PtNYAiAEEZBEkmCD3jtVF3q5PqSd2qfREK6RNjI4TbpYW0haQyFinWSY3dwAHJIX4R48OVXMXJb27JFTJx0tKCNDb9Hmov8A/H3R4tJGPm3ifmqw82leZCsO1+R24dgNQhdJBbpLusGKiSM5A5jDfTg451xLLqmtbZ2sSyL3osXZ6yneZZ5LSOy3d5WVHVzKpHZVgoA7LZYE8RjA5msyxxS0ns0IKW9taOTpN1FItPmDEb0o6pB3ktz9wyfZXWJFytWvI5ypKNb2Udo9o0s8UaEhnkRQRzBJHaHpz9lbdslGDkzHri5SSROtstAni6q2+757iS4dVEL5xug/DbtngCB3dx8DWdRbFtz4EteZfvraShxPmSGTZvUoIyRqu7HGue1CuAqDxJPAAVD21UpeDr9ybs7Yx8XQjmwNvqc0c81pPGgeZjJ1q5LyEBmYdg4+EOVWMp0xajJPp5EGMrGnJMk6xa8v49nJ6gj6FWq28b7lnV/2MjUNdXna2snyWC/TKKcOM+jY4sheSH+8esKe3pit8mVf5M1Oyo+v8DtbvoPk7c3ynEmkz/sF3+iLFe92rfSxf6PHfYusGSbZ/W3uIuse2mgO8V3JFKnhg7wzgkHPPA5Gq1kFF64kTQsclvTNzXBKKAUBjFAMUBmgIp0ibSSWVuHij3mc7u+QSkf6TeZ5AH/6qxjVRsnqTK+Ra647SKL1HUZbh+smkaRz3sc48gOSjyGBW5XXGC1Exp2Sn4jrV2cGKe4AFA2KADmD3jiD3gjvFeNb5HqbXQm+yPSJPbsqXDNNByO9lpEHxlbmwHxTnyxVHIwoy5w5MuUZco8pF2JcKU3ww3Cu8Gzw3cZ3s+GONZGnvRq8S1sqzbLpOJLRWJwBwM+M5/Vg8MfpH2eNaOPg/us/oz8jM/bArcCSeT8eWVz+k7sfnJrR/RXH0RQXHY9dSXWXRheuhdzFFwzuuxJ9u6CB76qyz609LmWY4U9bfIhcEzKQyEqwIZSCQQRyII5GrrSktMqbaZmNGdgqgszNgAcSzMeXmSTXj1GJ6tyej0DsJs0LG3CnBlfDyt+l8UeS8vee+sHIu7We10NrHpVcdEkquWBmvQZoBQCgIZ0k7NvcRJNb5+6bc76Y5sODFR+kCqkehHfVnFtUHwy6Mq5NTkuKPVHd2O2oiv4cHAmUYmiPMHkSAean+eDxri6l1v7eR3TarF9/M7ttZfcikQhnhHEQjBKeUZJHZ/Q7vxccFqNy4uvUkS4enQ59N1qCckRyAuPhRnKSL8qNsMvtFJQlHqI2Rl0ZsDXJ0VntDt5fWM7RT28LKSWjYb6h0zw45PEDAIxwPqKv04tdsdxbKVuTOuWmjU3XS5cEfe4IUPiWZ/m7NTL4dFdWQvPeuSIVq2rT3cged2kc9lR4Z/FRRwGeHAc6uwrhVHlyKk7J2vmTTY/T/uJt9ojPqDLiK2XiYg3DrJjyjz5ngM+JxRyLe15b1H19fYu0V9nz1t+hOdldmGika6vHEt5IOJHwYx+TT6M//eaVt21wQ8P/ALqWq6tNyl1I/trrj30v+zrDt5P3+QfAAB4qSPxQfhH9kZ4ip6K1XHtbP4RDfY7H2cP5ZOtntHS0t44I+SDiTzZjxZj5kkmqlk3ZJyZbrgoR0jZVwdigMYoBigGKAzQGM0AoDNAKAUB8sueB5UPGtmoudlbKQkva25Y8z1SBj7QM1IrrI9JM4dUH1R05dgdPbnbIPQuv0MK7WTav3M4ePW/I6rdGmm/kGH/Wm/rrrvlvqc90q9CN7ZdHFrDbSTwO8ZjUtus2+rY/F49oE8hx7+VWMfNsc1GXPZBfi1qLlEqmtYyhQAmnI9RNdqtopEtINPRsdXFGLgjvbAPU+i5APieHcaoUUJzdr/gu3XNQVa/khsMZZgqjLMQo9WOB89XZPhTZTS4nov3QtGtdLt952RWwOtmfALHwBPHGeSj5zxODZbO+Rt11wpjzK/256RDcK0FrlITwdzweQfFA/FU+fE+XffxsPhfFPqUsjL4v0x6Ff1omeWL0PaIsksl1JjEPZTPLfYZLexSP3vKs3PtaXAvM0MKtN8TJZtL0k21vlIf+IlHDCHsA/pPy9i59lVasOyfXki1blwh06lX61tpeXLZaZ0XuSImNR5cDlv2ia0q8SuC6f2Z88myb5MtDou0q6ihd7p5PvhUpG7FigGe0c/BLZ+D+iO+szLnCUtQXQ0MWM1HcicVVLYoBQGCKAh20+wyzSfdNrIba6BzvrwVj+kB3nlkc+8NVmrIcVwzW0VrMdN8UeTNLq+1N7BazQ3sDxymNljuYeMZYjAJI+AfP5hUkKa5TTg+XoyOd1kYNSXP1KlEp3g+SWB3sknOfUHPtBzWw4rWkZSk097L10rSpzDHLaX825IiuqXCrcABhnG8d2ThnvasKco7alH+uRtwUmk4s6+v7PahdQtBNJZOpIIfq5UdSDneXtEA93oSK6rurrlxJM5spnOPC2iMW/RDNnt3EQHkjt/Nfpq0/iK8olVYD9SRWuxVpaLvTXHVjGCVZbfhzP3zPXYPeOsx5VWlkTsfJf/SxGmusqvXNWLzSdR96gDt1aRkouAThyB8J2+EWOTxrUppSguJczNtubm9MnOymn6jf2iI9yYrTLDeBLTyAMQU3ieCggjj3cMEVRvlTTY9Ln+C7SrLYLb5Fi7P6BBZx9XboFHDePNmPix5n6B3YqlZZKx7ky5XXGC0jaVGSCgFAKAUAoBQEd2y2pjsYd9hvSNkRx5wWI5k+CjvPs76moodsteRDfcq47ZHujXbSe8mliuNzIUSIUUrgZwV5nI4rj21PlYyqScSDGyJWNqRYdUi6KAUAoBQGM0Bqdf2jt7NN6eQL8VBxdvkrz9vKpK6pWPUUR2WwgttlK7abaS3zbuOrgU5WPOSSOTOe8+XIefOtjGxY1c31Mm/JdnLyIvVsqCgNns/ab8jOwzHAjTyeBEfFUPy33V9CfCob56jw+b5EtUdvfoa+WUsxZjlmJZie8niT76litLRw3t7PivTw5bm6eQgyO7kcAXdnI8hknFcxhFdEdSnKXVm42b2TubzjEm7GOcr8EGOeO9j5D24qG3JhX15slrx5T9jRenEdxqwntbIGtM+t84K5O6eYycHHiORrlxi3to9UmuSOSztXldY4kLuxwqqMk/8AvjSU1BbZ7GDk9IuPYTo8W23Z7nDz8Cq80i/qfz5Du8Tj5OW7P0x6Gtj4qhzl1J+BVIuGaAUAoBQCgPiWMEEEZBGCPEGi67PGtnm3aPRXtLh4XUgBjuHHBk/FIPfwx7a+gpujZBPZhW1ShJrRaew2zkrWMLNdXluxDdhXTdC7x3SFkjbd7ODgY51l5Fse1ekmaePXLs1ts3LbL3Pdql3jzW3z7xEKh7WP0r8kzrfqcE2wpk/vdQ1B/ECZUU+qhMV2sjS5RRy6N9ZM6eodHVlHDNJHC0s4ikKF5HYl907vDOCc45ivY5VjklvkcTx4qL0tspa1t2kdY41LyMd0KOZPh/7yralYox4mZEa5SekuZ6U2e037mtoYefVxqpPiwHaPtOT7a+eslxzcvU3q4cMVE2NcHYoBQCgFAKAUBwXt2kSNJIQqIpZie4KMk17FOT0jyUlFbZ5z2o117y4eZ8gHgi/EQcl9e8+ZNfQUUqqHCYN9rslsmPQlb5uLiT4kSr/EYn/Qap/EZfpii3gLm2XFWUagoBQGCaAjuubbWdrkSTBnH/Lj7b+hxwX9oipoY9k+iIZ5FcOrK52g6U7iXK2qiBPjHDyH0/FX3H1rQq+HxXOb2ULc6T5RIHcTtIxeRmdzzZiWJ9SeNX4xUeSWijKbk9s466ORQGUUkgAEkkAAcSSeAAHeSa8b0ts9S29IuvQ9hNzTJbdiFnuFy7cwrDiieaqQM+OW8axbMrdqn5I2K8bVTj5srS82Iv42Km2dsd6YdT5gj+YB8q0Y5dTW9lCWLYnrRy2GwGoSnAtyg+NIyoPdkt7hSWZUvPYjh2t9CebM9FcUZD3bCZhx6sAiIeve/twPEGqF2dKXKPL/AGXasKMecuZYSwKF3AAFxugAYAHLAA5VR297LulrR571bYu8glMYglkUEhHRC4Ydx7PI45g8q3qsquUdt6MSzGmpckbbQejO7mIMwFvH3lsM5HkgP1iPQ1DZnQiv082S14c2/wBXItfZrZe3slxCvaIw0jcXb1PcPIYHlWZbdO17kaVVMa1+k3gqIlFAKAUAoBQCgMUBhkB5gHFDxozih6ZoBQGKA+FgUHIVQT34GffXu2eaRyV4eigFAKAUAoBQCgKx6Zdd3UjtEPGT75J8hT2V9rDP7PnWhgVbk5vyM/Ot0uAqStcyjfbH7TyWExkRQ6OAsiE43gOIIPHBHHuPM1XyMdXR+5YovdT2WVB0t2ZHaiuFPyUI9hD/AMhWc8CxehoLOrZxXHS7bD4EFwx/S6tR8zn6K9Xw+zzaPHnV+SNBqPS5cMPvMMUXmzNKfZ8AD3Gpo/D4rxMhlnt+FEQ1ba26uc9dcuwP4oYIvpurgH25q1Xj1Q6Irzuul1NQjDuI9lTr7EDTXU+q9PDG8PGmxpjNBoyKDRaGwezcdnGNQ1BhHgZiVvxd7k5HMuc8FHEDz5ZWVe7JdnWaWNSoLtJklPSfpw/5r/wn+yq/c7fQsd7r9TH9qGnflH/hP9ledyu9D3vdZs9D20s7t+rhlzJzCsrITjjw3hg+grizHsrW5I6hfXN6TPjWNurG2kMcs3bXgyqrPu+RIGAfLOa9hjWTW4oTyK4PTZ0P7UdO/KP/AAn+yu+53ehz3uv1PqLpN04kDrWHmYpMe3s148O1Leh3qp+ZsdX20srcL1kwO+odQgMhKtybsg4B7iedcQx7J9EdyyIR6s1n9qOnflH/AIT/AGVJ3O70OO91g9KGn/lH/hP9lO5Xeh53ur1PpOk/Tif71x59VJj5hR4dy8j3vdXqbDU9uLGAIXnB31DqEBclT+N2QcDgeeORriGNbPojuWRXHqzW/wBqOnflH/hP9ld9yu9DjvdfqZXpQ04/81/4T/ZTuV3oO91eptLrbOyjhSdp16t8hMBmZivMBQN7IyM5HDIzUUaLJS4UuZ2760t7NV/ajp35R/4T/ZUvc7vQ473Wctr0lae7BeuK54ZaN1X2nGB6nhXjxLUt6PVlVt62SLU9Vht4zLNIEjGO0eOc8gAOJJ8BUEISk9JcyaU4xW2Rg9KGnflX/hP9lWO5XehB3uv1Mp0n6cTjrXHmYpMfMtHh3eg73V6nJddJWno271xbzWN2Hvxg+yvFiWtdD15VSetnGOlDTvyj/wAJ/sr3uV3oed7q9TB6UNO/KP8Awn+yncrvQd7q9TnsukfT5HCCYqScAujqufDeIwPbXMsW2K20erKrb1sltVywKAUAoBQCgFAedNu78zX9yx5CQxD0i7Hz7pPtrfxIcFSRhZM+Kxs0NWCuKAUAoC2ehvRoWgkuHRWk60xgsAd1VVG7OeRyx4+lZGfZLj4U+Rq4Na4eIlG02uG2ubKFI42W4kZGJ5qFKDhj5ff4VWqq44ylvoWLLOCUVrqbTW9EguImSWNGGDg4GVPip5g1HXZKMtpndlcZRaaPN9qv3xBz7aj5xX0Mn+h+xhx8aX3PSg0W3/IQ/wANPsr5zjl6m8oR10Kuv9twlxJAmnWzlZXiUBcs26xUcAnM45CtKOJuCk5Ge8pKTionT2g0O/vpI93Tlt8Ar2Sir2iO0x4cvaa7ptqpT/Xs8tqsta/To23S8/V2tlbk5I7R8+qQR5//AKGo8BbnKX/uZ3mvUFElWw2hQiwt+shjZmjDksik9vtcSRnvqpkWSdr5ljHriq1yN1Bptq4JWGEgMyn70vNCVI5dxBqLikvMmUYvyKf1UC110EAIguImwOACyBd4+mGatatOzF15mXY+zv2Z6N7cXWpvJIoZcTTMrAMMucDIPPi/zV5lPgoUV9j3GXHa37ls3NlapJFGbeHMhcD72n4ilj3eVZe5a3s0nGO9aIj0u6NEtmskcaIUlXJVVXgwZcHA5ZK1bwbH2umyrm1rs9oqzS337i3DYIEkKcfihgMH2cK1LFqEtfcza3uaPRZ0a3/IQ/w0+yvnuOXqbvBH0Ij0c7PxdTNLJEjGS5m3d5FOERigAyOHaVzVnJtbaS8kV8epJNtdWRjpgmiWWG2hjRSF6x9xFUkt2UXIHgGOP0hVrAi9ObZWzWtqCI9oukg6nDbnDBZkVxzBMQ3pB6byvVi2z/A5FeuG7VEuvUbO2iVWNvD2pI4/7tOcjKnh51jRcn5mxJQj5Gq2+0KE6fcdXDGrKm+CqKD2CGOCBnkCKlxrGrVtkWRWnW9Ioh5SVC9wLEerYz9UVu8KT2Yu3rR6K0XSIDbwkwQkmKMkmNMnsjyr56cpcT5+ZvQhHhXIiXS1s2n3Ks8MaIYW7e4oXKPgE4A44bdPkN6rWDa1PhfmVsylcPEl0IBq20Mt3b2lrgkxdj5bk7kftC8PVjV+FMapSn6lKdsrIxh6F16JsxBDBFEYonZEAZiiks34zZI7zmsay2UpN7NauqMYpaIh0x6fFHaRGOOND90KCVRVOOrl4cBy4D3VbwJN2PfoVM6KVa0vM0PQ5apJczCRFcCHIDKGGd4ceNT/ABBtRWiLBScnsmHSfpkSadKY4Y1fehAKoobjIgwMDPHlVTEk+1Wy1lQXZvSN3oGzMMNtFE8MTOqKGYopJbHaOceOagstlKbZLXVGMEtFX9Mdqkd1GI0VAYASFUKM778eFaWA263sz81JTWi6bP8Au0+Sv0Csp9TVj0RzV4eigFAKAUAoDzNtChF3cg8xPMP87V9FS/8AHH2R8/atTfua+pSIUAoBQF1dC/4DJ/iH+pHWLn/N/g2MH5ZnpB/D9K/XP9aGvMb5c/YZPzIE7l5H0NU11Lj6HmC1/vV+WPrCvo5fLfsfPx8a9z1DXzh9AisV6P457iae31HEgmkLdWoLRM5bKErJkHBI7qv98lGKjKPLRS7pFyclI6Wu3Gp6SUdrr7ohZt374CeOM7pz2l4A4IbuNd1xpv5KOmcWSto5t7RoOkLXBfS2zRjGYF7Oc7ryMwK/MvGrGNU6Yy3/AORXyLe1lHRelpAEjRByVVUeijH8qxm9ts14rSNDsBd9Zas2c/8AEXPuMrsPmYVLkR4Za+y/0R0PcW/uys+mC33dQ3vjwo3tBZfoUVp4D3Xr7mbnL/Js3XQhZ8bmX9XGPnY/6ag+Iy8MSbAj1kSTam/3NT01c82mz+2oQfOarVQ3VN+xYtlq2CNj0gWnW6dcrzxGZB/08P8A6a4xpatid5EeKtlC6J+EwfrovrrW7d4H7MxqvGvc9NmvnDfOvZW6xxqifBA4Hxzxz7c5o+fNhLS5FKWji41xmuexieRirf8A4AdxPdGvkcedbEv0YyUfT/ZkeK98Rz9FKGfU3mI5JLMflSMB/rb3V5mPhpUfY6xFxXNk66Ub7qreA+N3AfZGTJ9KCqOLDik/Zl3JlwxXuSq+hEkToeIdGX2MCP51Xi9S2TyW4nmCRCpKnmMg+o4V9IntbPnmtPR6Z0L8Gg/Ux/VFfOT8TPoYeFewlMdwk0J4qC0Mg+UoOP3XB9tE3Fpnj1JNFTdHeyzDU5BKOFoTnzc5EZ92X9grTyshOla8zNxqP8r35FvxXamR4x8JFRm/6m/j6hrK1pbNTi29EG6bPwKH/Er/ANuWr2B8x+3/AEUs/wCWvcjvQn+FTfqR9ZasfEfCvchwPEy2NUsFmVUbkJIpPUxOsgHvUVlRk480aUo8S0dpWHdXh0Ux02fhcf8Ahx9eStXA+XIys7xouOz/ALtPkr9ArLfU1I9Ec1eHooBQCgFAKAp/pY2UdJGvIlJjbjMB+IwGN/5JAGT3EZ761MLJWuzf8GZmY73xoratMzRQCgFAXT0L/gMn+If6kVYuf83+DYwflmekI/8AH6V+uf60NeY3y5+wyPmQJ5KeB9DVNdS4+jPMFt/er8sfWFfRy+W/Y+fj417nqGvmz6BEA6MvwnUz/wDtEf5peFXcrww9inirnN/c4+m38Dh/xI/7ctd/D/mP2PM7wIrLY6262/tY+f31GI59mM9YfZhTWjkSUa5Gfjwcpo9FXUu6jt8VWb3DNYEebRuSfJkI6GZt6xYeEz/OqH+dW86OrP4RVw5bh/Joem+3xLbP4pIh/ZKkfWNT/Dn1RBnrmmSPoftNzTw/5SWR/wB3EY+pVfOlu32J8KOqzh2w2nt7e+hjltI5ZAI2WZt3ej33I7OVJGMZ4EV7RRKdbkpaXoe23qM1HRObqEOjIeTKVPowx/OqkXp7LMuaPNejxlbqFW5rPGp9Q6g/PX0E3upv7GFBasS+56ZNfOm8Rfo/1br4HQnLwzywn5IYlP8AKQP2TU99fA190Q0T4k/sV90vaQYbtbhMhZ14kcMSIAp9Mru+5q0cCxShwPyKGbXwz4l5m26ELThcy+JjjH7IZm+svuqH4hLmkS4EeTZvukrXoLYQLPax3QcyMqybuF3N0ZG8p4nfxUGLTKxvheifIujXra2SvTLkSwxyAYDojgeAYA49marSXDLRYi+KOzzxtjadVfXKeErkej9sfMwrfx5cVSZh3x4bGj0HoX4NB+pj+qKwZ+Jm5Dwr2Ijs/qu5rN/bk8JOrkX5SRxgj1KnP7FWLK/8EZlWuerpRJsluil3AALkFz47oCgn0AAqrtvkW9JcyFdHOq/dNzqE2chpYwnyFDqvzAH21aya+CMV9irjT45SZwdNn4HD/iV/7ctSfD/mP2/6OM/5a9yPdCf4VN+pH1lqf4j4V7kGB4mW9eXKxo0jnCorOx8AoyT7hWUlt6NOT0tmh6PrxprGOV/hSPO58t6WQ49BnHsqbIiozcfYix5cUE/crrps/C4/8OPryVfwPBIo53jRcdn/AHafJX6BWW+ppx6I5q8OhQCgFAKAUBgigIZrnRpZzksgaBzxJjxun1Q9n3Yq3XmWQWuqKtmJXP7EVueiCYH73cxsP0kZT8xbNWY/EV5xKz+H+jOuOiO6/LQe9/6a6/5GHozz/j5ep2bfogl/5l0g8ljLfOWH0VzL4j6I9Xw/7nLpGj6tpbOtvFHcws29gEAZwBvYLBlbAAPMcBXFllF/OXJnddV1Ph5o2r7SaoxBOkgleIJccD4jwqNU0fWS9pb5wOK91jWp1McdisO8Cu+WUkZ7wSwAPng0jDHi9uWzmUr5LXCRe56Mb6JY3QRytwLIrYKkHIGWwGHpj+dWlnVy3F8kVnhWR5olv+29c/MIf3h/5qqdljfW/wCi0rL/AKQuta53WEA9o/8ANXvZ4/1sKy76UajWtltXv+1cmFAgJjjDAAt5BcjJ8Wb3VLVkUU+BMisout8R8bJ/7T0+N4104yFn394uo7gMcCcjhmvbnTc+Lj0eURtqWuE7+q3ms3kbQrZrAjgqzFlzungRktwBHgufCo4Rx63ty2STd9i0lo6WzVlq+no8UNpG6s++SzqeOAvDEg4YUd1d3yx7nxN6OKYXUrhSPjafT9X1ARrNZxpuEsCrqOYwQcyHwFe0Topbal+Dy2F1ySa0d7RrnWbaFII7GIrGu6CWGT35OJcZyajsjjzlxcfX7HcHdCKjwmi2g2V1S9laeW2VWKqu6siAYUY4AufXnU9V9FcODZDZRdZLi0Soa3rn5jD+8P8AzVV7PH+r8FjtL9eEhzbFakZjc/cyhuu67c6xOZffwBv/AAc8OecVcWTTw8G/LX4K3drXLj0TH/bmufmEP7w/81U+yx/r/Ba7S/6TRbPabq9lJLLFao3XneZWdCAd5mBGJAQe03fyNT2yx7IpcXT7ENcLq22l1OxtJDq99EIZrGIDeDhlZQVI4ZyZSORI9tc0uiqXEpP+jq1XWR4XExs1b6vYRNDFZRsC5kLM6kkkKvdKBjCivbpUXS4nL8HlSuqXCkdXabRdW1FkM1qidWrAbroAd7BPOQ8eArqm2ijenvZzbVdc+aNtpV5rdvDHCtlEyxqEBZhkheAziUVDOGPKTfF1JYSvitcJHtc2S1O8meeS1RHYLkB0AO6AuRlzxwB391WasimqPCpfgr2Y9tkuLWiTWmqa3GiRixhIRVQZYZwoAGfv3lVWVeO3vif9FlTvS1wmgk0LVjefd4tVWXfDbodMcFEZGN/OCuQePeasK2js+z3yIOyu4+00b2+1LXJY3j+4olDqybysAw3hjIzLwPGoIwx4tPi/BPKd8lrhNTsvpmr6f1iw2kb9Zuk7zqcbucYxIPE1LfOi5pt6IqoXVbSWzm2mtNY1CNIprONFWQSAq6jiFZeOZDwwxryiVFMuJS3/AAe2xutXC0dXZ/Z7VdOld4baOUsu4TvgrjIPDtKe7vrq66i+KUno5qptpe0tm01mfWrqF4Hs40WQbrMrKDjIyOMpGCOB4cjUVax4SUuLp9iSbvnHh0fOgyazaQJbx2UTIm9gsykneYseUoHMmvbVj2TcuL8Cvtq48PCa7XdmtU1KdHngjhwoj3t4boXJOcb7MTxPLyruu+qmDUXvZHZTbdJOS0XBCm6qr4AD3cKzWaSWlo+68PRQCgFAKAUAoBQCgFAKAUAoBQCgFAKAUAoBQCgFAKAUAoBQCgFAKAUAoBQCgFAKAUAoBQCgFAKAUAoBQCgFAKAUAoBQCgFAKAUAoBQCgFAKAUAoBQCgFAKAUAoBQCgFAKAUAoBQCgFAKAUAoBQCgFAKAUAoBQCgFAKAUAoBQCgFAKAUAoBQCgFAKAUAoBQCgFAKAUAoBQCgFAKAUAoBQCgFAKAUAoBQCgFAKAUAoBQCgFAKAUAoBQCgP//Z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3584" name="AutoShape 14" descr="data:image/jpeg;base64,/9j/4AAQSkZJRgABAQAAAQABAAD/2wCEAAkGBxQTEhUUEhQVFhQXFhYUFxgYFxgXGRoaFR0YFxwWGx0eHCggHB0lGxYUITEhJSorLi4uGCAzODMsNyotLisBCgoKDg0OGxAQGywmICQsLCwsLCw1LCwsLCwsLCwsLCwsLCwsLCwsLCwsLCwsLCwsLCwsLCwsLCwsLCwsLCwsLP/AABEIAJQBVAMBEQACEQEDEQH/xAAcAAEAAgIDAQAAAAAAAAAAAAAABgcBBQMECAL/xABNEAACAQMBBAcCBw0FCAIDAAABAgMABBEFBhIhMQcTIkFRYXGBkTJScqGxstEUIzRCU1Ric4KSk8HSFzN0osIVFiRDg7PT8EThY2Sj/8QAGgEBAAMBAQEAAAAAAAAAAAAAAAMEBQIBBv/EADERAAICAgADBgUEAgMBAAAAAAABAgMEERIhMRMUMkFRcQUzUmGhIkKBkSOxFdHwwf/aAAwDAQACEQMRAD8AvGgFAKAUAoBQCgFAKAUAoBQCgFAKAUAoBQCgFAKAUAoBQCgFAKAUAoBQCgFAKAUAoBQCgFAKAUAoBQCgFAKAUAoBQCgFAKAUAoBQCgFAKAUAoBQCgFAKAUAoBQCgFAKAUAoBQCgFAKAUAoBQCgFAKAUAoBQCgFAKAUAoBQCgFAKAUAoBQGM0AoBQGaAUAoBQCgFAKAUAoBQGDQCgFAM0AoBQGGbHOh5vR0bnW7aPO/PCuOeZEH866Vcn0Ry7IrqzpHbGw/PLf+Kn2112Nnozntoep2LfaS0f4F1A3pKn21465rqjpWRfRmxjlDDKkEeRzXGmjra9T7oemaAUAoBQCgFAKAUAoBQCgFAKAUBgmgOjqmswW6708qRju3jgn0HM+yuowlLwo4lZGPVkH1bpagTIt4nmPxmPVJ84Lf5RVyGBN9eRUnnQXQiWo9KF9JncMcI7txAze0vvA+4VbjgVrxFWWdN9DQXW015J8O6nPpIyj3KQKsRx6o9EQSyLH5nQN9L+Vkz8tvtrvs4eiOe0n6m10va69gIMdzIR8V2Minyw2cD0xUU8WufkSQybI+ZcGwm2iX6lWASdBlkzkEct9PLOMjuz38DWTkY7qe/I1MfIVq+5LarFkUAoBQCgFAKAUBg0BAdo9i764naRNRdUJyqdtNwfF7DAHHjjPj4m5VkVwjpwKllFkpbUjV/2dah3ak/8Sf8ArqTvlX0EfdbPrMN0f6mPg6i38a4H8zTvVL/YO62/UcQ2I1lT2b4H1ubj+aGve84/0HKx71+46Osw6taBesv1LNwSNJZJJHPgidVk/RXcHjz/AGnkldD9x3bOz2hKhhKy5/FcwFvaGU4rmUsTetHUY5Ot7/s0ur7N6xIS1wskqjid6ePc93WKAPTFSwtxl4SGVeQ3zNRaXzRMUWxs5WHMdWbjHtSU/TUjhFx3xtfycqck9cOySWu0Nwo7WixHzW0kQfOjVXdNbfKwmjbNLnA5DttDyn0aMDvO6v0NCPprzur/AG2HveF5wOFNqNHJ/A54G+NAwjOfHsSr9Br1496/cn7nveKn5NGwg2wiT8G1KYD8neQNMvp1iASD1LNXEsaf7of0z1ZEF0l/ZvtF6SoHYR3BSJjydH6yFu7mQrJ6Oo9ainiTS4kSxyoN6ZMre+ikGY5EcfosrfQaqtNeRYUl6nYzXh7sZoemaAUAoBQCgFAKAUBigNHtHtZbWQ+/SdvGRGvakPszwHmxA86lqona9RRDZfCvxMq7aHpPupsrABbx8sjtSEebHgvoBkeNaVWBCPi5mfZmylyjyIhb209zIdxZZ5DzIDO3qx44HmatuUKlz0iqozsfqS7Suiy8kwZTHAD3E77j9lez/mqrP4hBeFbLUMGb68iTWnRDAAOtuJmPfuBEHuIb6arP4hZ5JE8cCHm2fd10R2xX73NOrdxYo49o3R9NeL4hZ5pHUsGt9Cqtc0xraeSByC0bYJHI5AYEewjhWrVYrIqSMu2vgk4s6NSEZN+iGzd78SLnciRy57u2N1VPqeP7NUM+SUNepewovtNl5VjmuKAUAoBQCgFAKAUAoBQCgI5tntC1siJCvWXU7dXCndnvdv0VyPeOQyRNTVxvb6LqQXW8C0urM7M7NLb5lmbrrtx98mbifkJ8VB4DH2eW28XJcl6HtdfDzfNnU1Pah5JmtdOjWaZeEkjEiCH5bDizfojz8CK6jSkuKfJflnkrW3ww5nLb7Ho5D30j3cnPEnCFfkQjsj1OTXju8oLS/J6qvq5mn6QNrzp3Vw2scQdlLHK9lFzgYVccSd7v4Y76mxqO225PkQ5F/ZajFcyIf71a1LxQT47ilrlfeYz9NW+wxo9Wv7KzuyHzSPqLarWlIVkmJYhQJLXAJPADO4o768lTi62n+RG3I81/ZNdmtZ6+eayvoYPuqHj2VBjdeHaAbJBwynzz3cQKdtfDFTg3pluualJxkuaNlrOykDDfjtbVnH4jxqofy3gMof0sEeXeI43TXLiZJKqPVI0ek7NaVeBwtuYpYzuyxF3SSNvAgOQR4MMg+NTSvvhzb5ESppny1zNVrXRvbwzowMq27kIWVgWhcnCscqcxtwBPNSc8uUkcyTjrS3/sjlixT2m9GzHRzPH+D6lcR45Bt5h8zqPmqPvUWv1QR33aS8MmfY0TW4sdVfQyjwlXB/7bE+1qdpjy6xa9j3s71+4+xqutxfDs7eceMbhD/mfJPotecGPLpJr3PeK9dVs+/wDf+aP8J0y7TxMa9aP3iFHz07tF+GaPVfJeKLO1a9Jdgx3XkeJviyRsCPUgED31w8W3y5+x6smskVjrEEy78U0brnGVdTx8OfPiPfULrkuqJVZF9Gd+uTsUAoDBNAVXtz0lEM0FiRwyrzc+PIiPu/a93jWjjYW/1TM7IzNfpgVpBBLPLuoHllc5wMuzHvJPP2mtKTjXHnyM9KVj5cyz9k+i1QBJfHePAiFW7I+Ww+EfIcPM1mXZ7fKBo04SXOZZNlYxwoEiRUQclUBR81UHJye2y9GKj0OevDoxmvAQvbHpChtQ0cJE1xywDlEPi7DhkfFHHxxzq5RiTs5vkirdlRhyXUpK8unldpJGLO5LMT3k1tQgorhRjSk5PbNzstslcXzDq13Ys4aVgdweIX47c+A9pFQX5UKl9/QnpxpWF6bNaBFZQiKEebMfhO3xm+zurFttlZLiZsVVquOkbaoyQUAoBQCgFAKAUBptW2otLZtyedEfnu8Swz3kAEj21JCmyfhRHK2EerOgekHTvzlf3JP6ak7rb9Jx3mv1A6QdO/OV/ck/pp3W36R3mr1Pobf6f+cr+6/9Ned1t+kd4r9TQNtDZPqi3DXMZijtdyMnPCRnO8Rw57mB7amVFqq4eF9SJ2Vu3i35HY2x21ga36q0uY+sldYi4b+6Rs78p8MAEeOSK5pxp8W5R6Ht18eHUX1O/oGs6XawrDDdQBV5kyKCzd7MTzJriyu6b24s7rnVFaTO1q221lFC8i3EMpUZWOOVGdjyCgAk8yOPcMnurmGPZKXDo9nkQit7KXl2suWumu8p1p4DKKwVRyVQwOMeI41srGhwcBk94lx8Z3bnpF1BxjrwnyI0B+cGuFhUrno7eZa+ht9jtY1i7ciCcMi4DvKqFFz6LvMefAe8VBkV49a5rn9ieiy6x9eRbMvVxL105iDInblICDuzxJJUE92T3c6y+b5I0OUebI/D0iWclxHbxs7mRtwSBSsYbuGWwTk4AIBHHnVjulihxtEPeq3JRTOh0iQG1eLUoeDxMscwHASROcYbx44HtHgK6xnxp1vz6fZnOQuBqxfyTmNwygjiGAI9CKqPlyLS5rZrdntZFyspA3TFPNbsM54xMVB9q7reWccedd2QcGvutnFc1NPRtqjJBivQMUBw3FnHIMSIjjwZQ30ivU2jxxTOnFs9aLwW2gGTnhGnPx5V12k/VnHZQ9EbOuCQUAoCO7eW1zLZyR2gzI5VThgp3Ce1gkgcuHPlmpqHCM059CG+M3DUepXWh9FNw5BumWFO9VIeT04dlfXJ9K0LPiEdagtlCGDJvci0tB2ft7RNyCML8ZubN5sx4msyy2Vj3JmjCqMFpG0rgkOrqGoxQJvzSJGni7BR6DPM+Vexi5PSOZSUepB9Z6V7ZMi3R5m8T97T3kbx/dq5XgWS8XIqTzYR6cyvtf24vLvKtJ1cZ4dXFlQfIn4TemceVaFWJXXz6lGzKnPkdWz2YkOOukgtUPfPKkZ9Amd/PkQK9lkxXKKb9jyGPKXNvRMNB0fRoSGnu47h/wBLIjH7Izn9okeVU7bcifJR0W666I9XsszStWtpgBbzQuAMYjdTjywDw4d1UJQlHxJl6MotcmbGuDszQGM0B0NW1u3thmeZI88t5gCfQcz7K6hCU+UUcSsjHqyLXHSpYqez1z+ax4+uVPzVZjg2vyK7zKl5m12f22tLturikIk5hHUqx7+z3N38Ac8Kjtx7K/EiWvIhZ4Wcut7Y2dqd2aZQ/wARQXceoUHd9uK8ross8KE74Q6s5Nm9qbe9D/c7ElMbwZSpG9nB48wd08vCvLaZ1vUke12xs8JuqiJSPatsRZXMhllhzI3wmVnTe4AZO6Rk4A4+VTQyLILUWQzx4Te5I6y9HOnD/wCP75JD/qrvvd3qc91q9DkHR/p/5sv7z/1V53q36j3u1XofX+4Wn/mye9/6q871b9Q7vX6EPk0Gzi1j7mkt16maFWiGWwJBvd+e/db27vjVntbZUcalzTK3Z1q7ha6nf2v2PtIEinS3HVRyqbhQXOYWyrNzz2SVbh3A1xVk2S3Fy6rkd20QjqWvc3I6PtNYAiAEEZBEkmCD3jtVF3q5PqSd2qfREK6RNjI4TbpYW0haQyFinWSY3dwAHJIX4R48OVXMXJb27JFTJx0tKCNDb9Hmov8A/H3R4tJGPm3ifmqw82leZCsO1+R24dgNQhdJBbpLusGKiSM5A5jDfTg451xLLqmtbZ2sSyL3osXZ6yneZZ5LSOy3d5WVHVzKpHZVgoA7LZYE8RjA5msyxxS0ns0IKW9taOTpN1FItPmDEb0o6pB3ktz9wyfZXWJFytWvI5ypKNb2Udo9o0s8UaEhnkRQRzBJHaHpz9lbdslGDkzHri5SSROtstAni6q2+757iS4dVEL5xug/DbtngCB3dx8DWdRbFtz4EteZfvraShxPmSGTZvUoIyRqu7HGue1CuAqDxJPAAVD21UpeDr9ybs7Yx8XQjmwNvqc0c81pPGgeZjJ1q5LyEBmYdg4+EOVWMp0xajJPp5EGMrGnJMk6xa8v49nJ6gj6FWq28b7lnV/2MjUNdXna2snyWC/TKKcOM+jY4sheSH+8esKe3pit8mVf5M1Oyo+v8DtbvoPk7c3ynEmkz/sF3+iLFe92rfSxf6PHfYusGSbZ/W3uIuse2mgO8V3JFKnhg7wzgkHPPA5Gq1kFF64kTQsclvTNzXBKKAUBjFAMUBmgIp0ibSSWVuHij3mc7u+QSkf6TeZ5AH/6qxjVRsnqTK+Ra647SKL1HUZbh+smkaRz3sc48gOSjyGBW5XXGC1Exp2Sn4jrV2cGKe4AFA2KADmD3jiD3gjvFeNb5HqbXQm+yPSJPbsqXDNNByO9lpEHxlbmwHxTnyxVHIwoy5w5MuUZco8pF2JcKU3ww3Cu8Gzw3cZ3s+GONZGnvRq8S1sqzbLpOJLRWJwBwM+M5/Vg8MfpH2eNaOPg/us/oz8jM/bArcCSeT8eWVz+k7sfnJrR/RXH0RQXHY9dSXWXRheuhdzFFwzuuxJ9u6CB76qyz609LmWY4U9bfIhcEzKQyEqwIZSCQQRyII5GrrSktMqbaZmNGdgqgszNgAcSzMeXmSTXj1GJ6tyej0DsJs0LG3CnBlfDyt+l8UeS8vee+sHIu7We10NrHpVcdEkquWBmvQZoBQCgIZ0k7NvcRJNb5+6bc76Y5sODFR+kCqkehHfVnFtUHwy6Mq5NTkuKPVHd2O2oiv4cHAmUYmiPMHkSAean+eDxri6l1v7eR3TarF9/M7ttZfcikQhnhHEQjBKeUZJHZ/Q7vxccFqNy4uvUkS4enQ59N1qCckRyAuPhRnKSL8qNsMvtFJQlHqI2Rl0ZsDXJ0VntDt5fWM7RT28LKSWjYb6h0zw45PEDAIxwPqKv04tdsdxbKVuTOuWmjU3XS5cEfe4IUPiWZ/m7NTL4dFdWQvPeuSIVq2rT3cged2kc9lR4Z/FRRwGeHAc6uwrhVHlyKk7J2vmTTY/T/uJt9ojPqDLiK2XiYg3DrJjyjz5ngM+JxRyLe15b1H19fYu0V9nz1t+hOdldmGika6vHEt5IOJHwYx+TT6M//eaVt21wQ8P/ALqWq6tNyl1I/trrj30v+zrDt5P3+QfAAB4qSPxQfhH9kZ4ip6K1XHtbP4RDfY7H2cP5ZOtntHS0t44I+SDiTzZjxZj5kkmqlk3ZJyZbrgoR0jZVwdigMYoBigGKAzQGM0AoDNAKAUB8sueB5UPGtmoudlbKQkva25Y8z1SBj7QM1IrrI9JM4dUH1R05dgdPbnbIPQuv0MK7WTav3M4ePW/I6rdGmm/kGH/Wm/rrrvlvqc90q9CN7ZdHFrDbSTwO8ZjUtus2+rY/F49oE8hx7+VWMfNsc1GXPZBfi1qLlEqmtYyhQAmnI9RNdqtopEtINPRsdXFGLgjvbAPU+i5APieHcaoUUJzdr/gu3XNQVa/khsMZZgqjLMQo9WOB89XZPhTZTS4nov3QtGtdLt952RWwOtmfALHwBPHGeSj5zxODZbO+Rt11wpjzK/256RDcK0FrlITwdzweQfFA/FU+fE+XffxsPhfFPqUsjL4v0x6Ff1omeWL0PaIsksl1JjEPZTPLfYZLexSP3vKs3PtaXAvM0MKtN8TJZtL0k21vlIf+IlHDCHsA/pPy9i59lVasOyfXki1blwh06lX61tpeXLZaZ0XuSImNR5cDlv2ia0q8SuC6f2Z88myb5MtDou0q6ihd7p5PvhUpG7FigGe0c/BLZ+D+iO+szLnCUtQXQ0MWM1HcicVVLYoBQGCKAh20+wyzSfdNrIba6BzvrwVj+kB3nlkc+8NVmrIcVwzW0VrMdN8UeTNLq+1N7BazQ3sDxymNljuYeMZYjAJI+AfP5hUkKa5TTg+XoyOd1kYNSXP1KlEp3g+SWB3sknOfUHPtBzWw4rWkZSk097L10rSpzDHLaX825IiuqXCrcABhnG8d2ThnvasKco7alH+uRtwUmk4s6+v7PahdQtBNJZOpIIfq5UdSDneXtEA93oSK6rurrlxJM5spnOPC2iMW/RDNnt3EQHkjt/Nfpq0/iK8olVYD9SRWuxVpaLvTXHVjGCVZbfhzP3zPXYPeOsx5VWlkTsfJf/SxGmusqvXNWLzSdR96gDt1aRkouAThyB8J2+EWOTxrUppSguJczNtubm9MnOymn6jf2iI9yYrTLDeBLTyAMQU3ieCggjj3cMEVRvlTTY9Ln+C7SrLYLb5Fi7P6BBZx9XboFHDePNmPix5n6B3YqlZZKx7ky5XXGC0jaVGSCgFAKAUAoBQEd2y2pjsYd9hvSNkRx5wWI5k+CjvPs76moodsteRDfcq47ZHujXbSe8mliuNzIUSIUUrgZwV5nI4rj21PlYyqScSDGyJWNqRYdUi6KAUAoBQGM0Bqdf2jt7NN6eQL8VBxdvkrz9vKpK6pWPUUR2WwgttlK7abaS3zbuOrgU5WPOSSOTOe8+XIefOtjGxY1c31Mm/JdnLyIvVsqCgNns/ab8jOwzHAjTyeBEfFUPy33V9CfCob56jw+b5EtUdvfoa+WUsxZjlmJZie8niT76litLRw3t7PivTw5bm6eQgyO7kcAXdnI8hknFcxhFdEdSnKXVm42b2TubzjEm7GOcr8EGOeO9j5D24qG3JhX15slrx5T9jRenEdxqwntbIGtM+t84K5O6eYycHHiORrlxi3to9UmuSOSztXldY4kLuxwqqMk/8AvjSU1BbZ7GDk9IuPYTo8W23Z7nDz8Cq80i/qfz5Du8Tj5OW7P0x6Gtj4qhzl1J+BVIuGaAUAoBQCgPiWMEEEZBGCPEGi67PGtnm3aPRXtLh4XUgBjuHHBk/FIPfwx7a+gpujZBPZhW1ShJrRaew2zkrWMLNdXluxDdhXTdC7x3SFkjbd7ODgY51l5Fse1ekmaePXLs1ts3LbL3Pdql3jzW3z7xEKh7WP0r8kzrfqcE2wpk/vdQ1B/ECZUU+qhMV2sjS5RRy6N9ZM6eodHVlHDNJHC0s4ikKF5HYl907vDOCc45ivY5VjklvkcTx4qL0tspa1t2kdY41LyMd0KOZPh/7yralYox4mZEa5SekuZ6U2e037mtoYefVxqpPiwHaPtOT7a+eslxzcvU3q4cMVE2NcHYoBQCgFAKAUBwXt2kSNJIQqIpZie4KMk17FOT0jyUlFbZ5z2o117y4eZ8gHgi/EQcl9e8+ZNfQUUqqHCYN9rslsmPQlb5uLiT4kSr/EYn/Qap/EZfpii3gLm2XFWUagoBQGCaAjuubbWdrkSTBnH/Lj7b+hxwX9oipoY9k+iIZ5FcOrK52g6U7iXK2qiBPjHDyH0/FX3H1rQq+HxXOb2ULc6T5RIHcTtIxeRmdzzZiWJ9SeNX4xUeSWijKbk9s466ORQGUUkgAEkkAAcSSeAAHeSa8b0ts9S29IuvQ9hNzTJbdiFnuFy7cwrDiieaqQM+OW8axbMrdqn5I2K8bVTj5srS82Iv42Km2dsd6YdT5gj+YB8q0Y5dTW9lCWLYnrRy2GwGoSnAtyg+NIyoPdkt7hSWZUvPYjh2t9CebM9FcUZD3bCZhx6sAiIeve/twPEGqF2dKXKPL/AGXasKMecuZYSwKF3AAFxugAYAHLAA5VR297LulrR571bYu8glMYglkUEhHRC4Ydx7PI45g8q3qsquUdt6MSzGmpckbbQejO7mIMwFvH3lsM5HkgP1iPQ1DZnQiv082S14c2/wBXItfZrZe3slxCvaIw0jcXb1PcPIYHlWZbdO17kaVVMa1+k3gqIlFAKAUAoBQCgMUBhkB5gHFDxozih6ZoBQGKA+FgUHIVQT34GffXu2eaRyV4eigFAKAUAoBQCgKx6Zdd3UjtEPGT75J8hT2V9rDP7PnWhgVbk5vyM/Ot0uAqStcyjfbH7TyWExkRQ6OAsiE43gOIIPHBHHuPM1XyMdXR+5YovdT2WVB0t2ZHaiuFPyUI9hD/AMhWc8CxehoLOrZxXHS7bD4EFwx/S6tR8zn6K9Xw+zzaPHnV+SNBqPS5cMPvMMUXmzNKfZ8AD3Gpo/D4rxMhlnt+FEQ1ba26uc9dcuwP4oYIvpurgH25q1Xj1Q6Irzuul1NQjDuI9lTr7EDTXU+q9PDG8PGmxpjNBoyKDRaGwezcdnGNQ1BhHgZiVvxd7k5HMuc8FHEDz5ZWVe7JdnWaWNSoLtJklPSfpw/5r/wn+yq/c7fQsd7r9TH9qGnflH/hP9ledyu9D3vdZs9D20s7t+rhlzJzCsrITjjw3hg+grizHsrW5I6hfXN6TPjWNurG2kMcs3bXgyqrPu+RIGAfLOa9hjWTW4oTyK4PTZ0P7UdO/KP/AAn+yu+53ehz3uv1PqLpN04kDrWHmYpMe3s148O1Leh3qp+ZsdX20srcL1kwO+odQgMhKtybsg4B7iedcQx7J9EdyyIR6s1n9qOnflH/AIT/AGVJ3O70OO91g9KGn/lH/hP9lO5Xeh53ur1PpOk/Tif71x59VJj5hR4dy8j3vdXqbDU9uLGAIXnB31DqEBclT+N2QcDgeeORriGNbPojuWRXHqzW/wBqOnflH/hP9ld9yu9DjvdfqZXpQ04/81/4T/ZTuV3oO91eptLrbOyjhSdp16t8hMBmZivMBQN7IyM5HDIzUUaLJS4UuZ2760t7NV/ajp35R/4T/ZUvc7vQ473Wctr0lae7BeuK54ZaN1X2nGB6nhXjxLUt6PVlVt62SLU9Vht4zLNIEjGO0eOc8gAOJJ8BUEISk9JcyaU4xW2Rg9KGnflX/hP9lWO5XehB3uv1Mp0n6cTjrXHmYpMfMtHh3eg73V6nJddJWno271xbzWN2Hvxg+yvFiWtdD15VSetnGOlDTvyj/wAJ/sr3uV3oed7q9TB6UNO/KP8Awn+yncrvQd7q9TnsukfT5HCCYqScAujqufDeIwPbXMsW2K20erKrb1sltVywKAUAoBQCgFAedNu78zX9yx5CQxD0i7Hz7pPtrfxIcFSRhZM+Kxs0NWCuKAUAoC2ehvRoWgkuHRWk60xgsAd1VVG7OeRyx4+lZGfZLj4U+Rq4Na4eIlG02uG2ubKFI42W4kZGJ5qFKDhj5ff4VWqq44ylvoWLLOCUVrqbTW9EguImSWNGGDg4GVPip5g1HXZKMtpndlcZRaaPN9qv3xBz7aj5xX0Mn+h+xhx8aX3PSg0W3/IQ/wANPsr5zjl6m8oR10Kuv9twlxJAmnWzlZXiUBcs26xUcAnM45CtKOJuCk5Ge8pKTionT2g0O/vpI93Tlt8Ar2Sir2iO0x4cvaa7ptqpT/Xs8tqsta/To23S8/V2tlbk5I7R8+qQR5//AKGo8BbnKX/uZ3mvUFElWw2hQiwt+shjZmjDksik9vtcSRnvqpkWSdr5ljHriq1yN1Bptq4JWGEgMyn70vNCVI5dxBqLikvMmUYvyKf1UC110EAIguImwOACyBd4+mGatatOzF15mXY+zv2Z6N7cXWpvJIoZcTTMrAMMucDIPPi/zV5lPgoUV9j3GXHa37ls3NlapJFGbeHMhcD72n4ilj3eVZe5a3s0nGO9aIj0u6NEtmskcaIUlXJVVXgwZcHA5ZK1bwbH2umyrm1rs9oqzS337i3DYIEkKcfihgMH2cK1LFqEtfcza3uaPRZ0a3/IQ/w0+yvnuOXqbvBH0Ij0c7PxdTNLJEjGS5m3d5FOERigAyOHaVzVnJtbaS8kV8epJNtdWRjpgmiWWG2hjRSF6x9xFUkt2UXIHgGOP0hVrAi9ObZWzWtqCI9oukg6nDbnDBZkVxzBMQ3pB6byvVi2z/A5FeuG7VEuvUbO2iVWNvD2pI4/7tOcjKnh51jRcn5mxJQj5Gq2+0KE6fcdXDGrKm+CqKD2CGOCBnkCKlxrGrVtkWRWnW9Ioh5SVC9wLEerYz9UVu8KT2Yu3rR6K0XSIDbwkwQkmKMkmNMnsjyr56cpcT5+ZvQhHhXIiXS1s2n3Ks8MaIYW7e4oXKPgE4A44bdPkN6rWDa1PhfmVsylcPEl0IBq20Mt3b2lrgkxdj5bk7kftC8PVjV+FMapSn6lKdsrIxh6F16JsxBDBFEYonZEAZiiks34zZI7zmsay2UpN7NauqMYpaIh0x6fFHaRGOOND90KCVRVOOrl4cBy4D3VbwJN2PfoVM6KVa0vM0PQ5apJczCRFcCHIDKGGd4ceNT/ABBtRWiLBScnsmHSfpkSadKY4Y1fehAKoobjIgwMDPHlVTEk+1Wy1lQXZvSN3oGzMMNtFE8MTOqKGYopJbHaOceOagstlKbZLXVGMEtFX9Mdqkd1GI0VAYASFUKM778eFaWA263sz81JTWi6bP8Au0+Sv0Csp9TVj0RzV4eigFAKAUAoDzNtChF3cg8xPMP87V9FS/8AHH2R8/atTfua+pSIUAoBQF1dC/4DJ/iH+pHWLn/N/g2MH5ZnpB/D9K/XP9aGvMb5c/YZPzIE7l5H0NU11Lj6HmC1/vV+WPrCvo5fLfsfPx8a9z1DXzh9AisV6P457iae31HEgmkLdWoLRM5bKErJkHBI7qv98lGKjKPLRS7pFyclI6Wu3Gp6SUdrr7ohZt374CeOM7pz2l4A4IbuNd1xpv5KOmcWSto5t7RoOkLXBfS2zRjGYF7Oc7ryMwK/MvGrGNU6Yy3/AORXyLe1lHRelpAEjRByVVUeijH8qxm9ts14rSNDsBd9Zas2c/8AEXPuMrsPmYVLkR4Za+y/0R0PcW/uys+mC33dQ3vjwo3tBZfoUVp4D3Xr7mbnL/Js3XQhZ8bmX9XGPnY/6ag+Iy8MSbAj1kSTam/3NT01c82mz+2oQfOarVQ3VN+xYtlq2CNj0gWnW6dcrzxGZB/08P8A6a4xpatid5EeKtlC6J+EwfrovrrW7d4H7MxqvGvc9NmvnDfOvZW6xxqifBA4Hxzxz7c5o+fNhLS5FKWji41xmuexieRirf8A4AdxPdGvkcedbEv0YyUfT/ZkeK98Rz9FKGfU3mI5JLMflSMB/rb3V5mPhpUfY6xFxXNk66Ub7qreA+N3AfZGTJ9KCqOLDik/Zl3JlwxXuSq+hEkToeIdGX2MCP51Xi9S2TyW4nmCRCpKnmMg+o4V9IntbPnmtPR6Z0L8Gg/Ux/VFfOT8TPoYeFewlMdwk0J4qC0Mg+UoOP3XB9tE3Fpnj1JNFTdHeyzDU5BKOFoTnzc5EZ92X9grTyshOla8zNxqP8r35FvxXamR4x8JFRm/6m/j6hrK1pbNTi29EG6bPwKH/Er/ANuWr2B8x+3/AEUs/wCWvcjvQn+FTfqR9ZasfEfCvchwPEy2NUsFmVUbkJIpPUxOsgHvUVlRk480aUo8S0dpWHdXh0Ux02fhcf8Ahx9eStXA+XIys7xouOz/ALtPkr9ArLfU1I9Ec1eHooBQCgFAKAp/pY2UdJGvIlJjbjMB+IwGN/5JAGT3EZ761MLJWuzf8GZmY73xoratMzRQCgFAXT0L/gMn+If6kVYuf83+DYwflmekI/8AH6V+uf60NeY3y5+wyPmQJ5KeB9DVNdS4+jPMFt/er8sfWFfRy+W/Y+fj417nqGvmz6BEA6MvwnUz/wDtEf5peFXcrww9inirnN/c4+m38Dh/xI/7ctd/D/mP2PM7wIrLY6262/tY+f31GI59mM9YfZhTWjkSUa5Gfjwcpo9FXUu6jt8VWb3DNYEebRuSfJkI6GZt6xYeEz/OqH+dW86OrP4RVw5bh/Joem+3xLbP4pIh/ZKkfWNT/Dn1RBnrmmSPoftNzTw/5SWR/wB3EY+pVfOlu32J8KOqzh2w2nt7e+hjltI5ZAI2WZt3ej33I7OVJGMZ4EV7RRKdbkpaXoe23qM1HRObqEOjIeTKVPowx/OqkXp7LMuaPNejxlbqFW5rPGp9Q6g/PX0E3upv7GFBasS+56ZNfOm8Rfo/1br4HQnLwzywn5IYlP8AKQP2TU99fA190Q0T4k/sV90vaQYbtbhMhZ14kcMSIAp9Mru+5q0cCxShwPyKGbXwz4l5m26ELThcy+JjjH7IZm+svuqH4hLmkS4EeTZvukrXoLYQLPax3QcyMqybuF3N0ZG8p4nfxUGLTKxvheifIujXra2SvTLkSwxyAYDojgeAYA49marSXDLRYi+KOzzxtjadVfXKeErkej9sfMwrfx5cVSZh3x4bGj0HoX4NB+pj+qKwZ+Jm5Dwr2Ijs/qu5rN/bk8JOrkX5SRxgj1KnP7FWLK/8EZlWuerpRJsluil3AALkFz47oCgn0AAqrtvkW9JcyFdHOq/dNzqE2chpYwnyFDqvzAH21aya+CMV9irjT45SZwdNn4HD/iV/7ctSfD/mP2/6OM/5a9yPdCf4VN+pH1lqf4j4V7kGB4mW9eXKxo0jnCorOx8AoyT7hWUlt6NOT0tmh6PrxprGOV/hSPO58t6WQ49BnHsqbIiozcfYix5cUE/crrps/C4/8OPryVfwPBIo53jRcdn/AHafJX6BWW+ppx6I5q8OhQCgFAKAUBgigIZrnRpZzksgaBzxJjxun1Q9n3Yq3XmWQWuqKtmJXP7EVueiCYH73cxsP0kZT8xbNWY/EV5xKz+H+jOuOiO6/LQe9/6a6/5GHozz/j5ep2bfogl/5l0g8ljLfOWH0VzL4j6I9Xw/7nLpGj6tpbOtvFHcws29gEAZwBvYLBlbAAPMcBXFllF/OXJnddV1Ph5o2r7SaoxBOkgleIJccD4jwqNU0fWS9pb5wOK91jWp1McdisO8Cu+WUkZ7wSwAPng0jDHi9uWzmUr5LXCRe56Mb6JY3QRytwLIrYKkHIGWwGHpj+dWlnVy3F8kVnhWR5olv+29c/MIf3h/5qqdljfW/wCi0rL/AKQuta53WEA9o/8ANXvZ4/1sKy76UajWtltXv+1cmFAgJjjDAAt5BcjJ8Wb3VLVkUU+BMisout8R8bJ/7T0+N4104yFn394uo7gMcCcjhmvbnTc+Lj0eURtqWuE7+q3ms3kbQrZrAjgqzFlzungRktwBHgufCo4Rx63ty2STd9i0lo6WzVlq+no8UNpG6s++SzqeOAvDEg4YUd1d3yx7nxN6OKYXUrhSPjafT9X1ARrNZxpuEsCrqOYwQcyHwFe0Topbal+Dy2F1ySa0d7RrnWbaFII7GIrGu6CWGT35OJcZyajsjjzlxcfX7HcHdCKjwmi2g2V1S9laeW2VWKqu6siAYUY4AufXnU9V9FcODZDZRdZLi0Soa3rn5jD+8P8AzVV7PH+r8FjtL9eEhzbFakZjc/cyhuu67c6xOZffwBv/AAc8OecVcWTTw8G/LX4K3drXLj0TH/bmufmEP7w/81U+yx/r/Ba7S/6TRbPabq9lJLLFao3XneZWdCAd5mBGJAQe03fyNT2yx7IpcXT7ENcLq22l1OxtJDq99EIZrGIDeDhlZQVI4ZyZSORI9tc0uiqXEpP+jq1XWR4XExs1b6vYRNDFZRsC5kLM6kkkKvdKBjCivbpUXS4nL8HlSuqXCkdXabRdW1FkM1qidWrAbroAd7BPOQ8eArqm2ijenvZzbVdc+aNtpV5rdvDHCtlEyxqEBZhkheAziUVDOGPKTfF1JYSvitcJHtc2S1O8meeS1RHYLkB0AO6AuRlzxwB391WasimqPCpfgr2Y9tkuLWiTWmqa3GiRixhIRVQZYZwoAGfv3lVWVeO3vif9FlTvS1wmgk0LVjefd4tVWXfDbodMcFEZGN/OCuQePeasK2js+z3yIOyu4+00b2+1LXJY3j+4olDqybysAw3hjIzLwPGoIwx4tPi/BPKd8lrhNTsvpmr6f1iw2kb9Zuk7zqcbucYxIPE1LfOi5pt6IqoXVbSWzm2mtNY1CNIprONFWQSAq6jiFZeOZDwwxryiVFMuJS3/AAe2xutXC0dXZ/Z7VdOld4baOUsu4TvgrjIPDtKe7vrq66i+KUno5qptpe0tm01mfWrqF4Hs40WQbrMrKDjIyOMpGCOB4cjUVax4SUuLp9iSbvnHh0fOgyazaQJbx2UTIm9gsykneYseUoHMmvbVj2TcuL8Cvtq48PCa7XdmtU1KdHngjhwoj3t4boXJOcb7MTxPLyruu+qmDUXvZHZTbdJOS0XBCm6qr4AD3cKzWaSWlo+68PRQCgFAKAUAoBQCgFAKAUAoBQCgFAKAUAoBQCgFAKAUAoBQCgFAKAUAoBQCgFAKAUAoBQCgFAKAUAoBQCgFAKAUAoBQCgFAKAUAoBQCgFAKAUAoBQCgFAKAUAoBQCgFAKAUAoBQCgFAKAUAoBQCgFAKAUAoBQCgFAKAUAoBQCgFAKAUAoBQCgFAKAUAoBQCgFAKAUAoBQCgFAKAUAoBQCgFAKAUAoBQCgFAKAUAoBQCgFAKAUAoBQCgP//Z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23585" name="Picture 16" descr="http://web-fm.ru/files/imagecache/radio-logo-big/images/radio/logo/za_obalakami.gif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3" y="2063750"/>
            <a:ext cx="42703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6" name="Picture 18" descr="http://radio.otvetin.ru/uploads/posts/1302598158_p_picture_4.gif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3495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7" name="Picture 20" descr="http://radiovolna.net/uploads/posts/2013-09/thumbs/1378383512_radio-apriori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2716213"/>
            <a:ext cx="4841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8" name="Picture 22" descr="http://e-radio.ru/info/images/pobeda.gif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163" y="2922588"/>
            <a:ext cx="4445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9" name="Picture 24" descr="http://cs410728.vk.me/g24861732/a_1031d33a.jp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3330575"/>
            <a:ext cx="2317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0" name="Picture 26" descr="http://e-radio.ru/info/images/ugra.gif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16338"/>
            <a:ext cx="54133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1" name="Picture 28" descr="http://upload.wikimedia.org/wikipedia/ru/b/bc/%D0%9B%D0%BE%D0%B3%D0%BE%D1%82%D0%B8%D0%BF_%D1%80%D0%B0%D0%B4%D0%B8%D0%BE%D1%81%D1%82%D0%B0%D0%BD%D1%86%D0%B8%D0%B8_%D0%A1%D0%BF%D0%BE%D1%80%D1%82_FM.pn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4134644"/>
            <a:ext cx="4349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81" y="3904853"/>
            <a:ext cx="410369" cy="4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Долевые показатели, юг Тюменской области</a:t>
            </a:r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860268446"/>
              </p:ext>
            </p:extLst>
          </p:nvPr>
        </p:nvGraphicFramePr>
        <p:xfrm>
          <a:off x="-252536" y="1085633"/>
          <a:ext cx="9217024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37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Среднесуточный и недельный охват, юг </a:t>
            </a:r>
            <a:r>
              <a:rPr lang="ru-RU" dirty="0"/>
              <a:t>Тюменской области, </a:t>
            </a:r>
            <a:r>
              <a:rPr lang="ru-RU" dirty="0" smtClean="0"/>
              <a:t>18+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13708"/>
              </p:ext>
            </p:extLst>
          </p:nvPr>
        </p:nvGraphicFramePr>
        <p:xfrm>
          <a:off x="285720" y="1124744"/>
          <a:ext cx="7786743" cy="53037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0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0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075">
                <a:tc>
                  <a:txBody>
                    <a:bodyPr/>
                    <a:lstStyle/>
                    <a:p>
                      <a:pPr algn="ctr" rtl="0" fontAlgn="b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70714126</a:t>
                      </a: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неделя</a:t>
                      </a: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70714127</a:t>
                      </a: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неделя</a:t>
                      </a: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№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Радиостанция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Среднесуточный охват, % </a:t>
                      </a: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Недельный охват(%)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Среднесуточный охват, % </a:t>
                      </a: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Недельный охват(%)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70714128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70714153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70714178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70714203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70714228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2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70714129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70714154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70714179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70714204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70714229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3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70714130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70714155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70714180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70714205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70714230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70714131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70714156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70714181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70714206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70714231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70714132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70714157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70714182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70714207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70714232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70714133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70714158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70714183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70714208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70714233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70714134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70714159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70714184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70714209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70714234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70714135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70714160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70714185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70714210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70714235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70714136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70714161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70714186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70714211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70714236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70714137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70714162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70714187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70714212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70714237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  <a:latin typeface="+mn-lt"/>
                        </a:rPr>
                        <a:t>11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70714138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70714163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70714188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70714213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70714238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12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70714139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70714164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70714189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70714214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70714239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13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70714140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70714165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70714190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70714215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70714240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  <a:latin typeface="+mn-lt"/>
                        </a:rPr>
                        <a:t>14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70714141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70714166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70714191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70714216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70714241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70714142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70714167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70714192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70714217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70714242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16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70714143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70714168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70714193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70714218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70714243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70714144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70714169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70714194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70714219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70714244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70714145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70714170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70714195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70714220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70714245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70714146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70714171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70714196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70714221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70714246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  <a:latin typeface="+mn-lt"/>
                        </a:rPr>
                        <a:t>2</a:t>
                      </a:r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70714147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70714172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70714197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70714222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70714247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  <a:latin typeface="+mn-lt"/>
                        </a:rPr>
                        <a:t>2</a:t>
                      </a:r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70714148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70714173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70714198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70714223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70714248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  <a:latin typeface="+mn-lt"/>
                        </a:rPr>
                        <a:t>2</a:t>
                      </a:r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70714149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70714174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70714199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70714224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70714249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  <a:latin typeface="+mn-lt"/>
                        </a:rPr>
                        <a:t>2</a:t>
                      </a:r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70714150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70714175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70714225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70714250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70714151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70714176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70714201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70714226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70714251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70714152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70714177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70714202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70714227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70714252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0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Суммарные показатели за неделю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20265"/>
              </p:ext>
            </p:extLst>
          </p:nvPr>
        </p:nvGraphicFramePr>
        <p:xfrm>
          <a:off x="611560" y="1340768"/>
          <a:ext cx="66247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ru-RU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dirty="0" smtClean="0">
                          <a:latin typeface="+mn-lt"/>
                        </a:rPr>
                        <a:t>70712</a:t>
                      </a:r>
                      <a:endParaRPr lang="ru-RU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1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100" dirty="0" smtClean="0">
                          <a:latin typeface="+mn-lt"/>
                        </a:rPr>
                        <a:t>-</a:t>
                      </a:r>
                      <a:endParaRPr lang="ru-RU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dirty="0" smtClean="0">
                          <a:latin typeface="+mn-lt"/>
                        </a:rPr>
                        <a:t>Демографическая группа:</a:t>
                      </a:r>
                      <a:endParaRPr lang="ru-RU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dirty="0" smtClean="0">
                          <a:latin typeface="+mn-lt"/>
                        </a:rPr>
                        <a:t>все население 18+</a:t>
                      </a:r>
                      <a:endParaRPr lang="ru-RU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dirty="0" smtClean="0">
                          <a:latin typeface="+mn-lt"/>
                        </a:rPr>
                        <a:t>все население 4+</a:t>
                      </a:r>
                      <a:endParaRPr lang="ru-RU" sz="11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100" dirty="0" smtClean="0">
                          <a:latin typeface="+mn-lt"/>
                        </a:rPr>
                        <a:t>-</a:t>
                      </a:r>
                      <a:endParaRPr lang="ru-RU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Среднее время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телесмотрения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в сутки для населения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70713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мин.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70717</a:t>
                      </a: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мин.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100" dirty="0" smtClean="0">
                          <a:latin typeface="+mn-lt"/>
                        </a:rPr>
                        <a:t>-</a:t>
                      </a:r>
                      <a:endParaRPr lang="ru-RU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Среднесуточный охват всех телеканалов ('000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100" dirty="0" smtClean="0">
                          <a:latin typeface="+mn-lt"/>
                        </a:rPr>
                        <a:t>-</a:t>
                      </a:r>
                      <a:endParaRPr lang="ru-RU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Среднесуточный охват всех телеканалов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(%):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70714</a:t>
                      </a:r>
                      <a:endParaRPr lang="ru-RU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70719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100" dirty="0" smtClean="0">
                          <a:latin typeface="+mn-lt"/>
                        </a:rPr>
                        <a:t>-</a:t>
                      </a:r>
                      <a:endParaRPr lang="ru-RU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Недельный охват всех телеканалов ('000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70715</a:t>
                      </a:r>
                      <a:endParaRPr lang="ru-RU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707110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100" dirty="0" smtClean="0">
                          <a:latin typeface="+mn-lt"/>
                        </a:rPr>
                        <a:t>-</a:t>
                      </a:r>
                      <a:endParaRPr lang="ru-RU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Недельный охват всех телеканалов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(%):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70716</a:t>
                      </a:r>
                      <a:endParaRPr lang="ru-RU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707111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458866"/>
              </p:ext>
            </p:extLst>
          </p:nvPr>
        </p:nvGraphicFramePr>
        <p:xfrm>
          <a:off x="323528" y="4149080"/>
          <a:ext cx="8387999" cy="2166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2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2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2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95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707112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707116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707120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707124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707128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707132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707136</a:t>
                      </a:r>
                      <a:endParaRPr lang="ru-RU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134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Среднее время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телесмотрения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в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сутки (мин.)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707113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707117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707121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707125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707129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707133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707137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134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Суточный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охват всех телеканалов ('000):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707114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707118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707122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707126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707130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707134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707138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134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Суточный охват всех телеканалов (%):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707115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707119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707123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707127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707131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707135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707139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251520" y="980728"/>
            <a:ext cx="3384376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Телесмотрение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8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784605394"/>
              </p:ext>
            </p:extLst>
          </p:nvPr>
        </p:nvGraphicFramePr>
        <p:xfrm>
          <a:off x="251520" y="1052736"/>
          <a:ext cx="8424936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7786742" cy="368280"/>
          </a:xfrm>
        </p:spPr>
        <p:txBody>
          <a:bodyPr>
            <a:normAutofit/>
          </a:bodyPr>
          <a:lstStyle/>
          <a:p>
            <a:r>
              <a:rPr lang="ru-RU" dirty="0" smtClean="0"/>
              <a:t>Среднесуточная доля, %, </a:t>
            </a:r>
            <a:r>
              <a:rPr lang="ru-RU" dirty="0"/>
              <a:t>ю</a:t>
            </a:r>
            <a:r>
              <a:rPr lang="ru-RU" dirty="0" smtClean="0"/>
              <a:t>г Тюменской области, 18+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7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Среднесуточная доля, %, юг </a:t>
            </a:r>
            <a:r>
              <a:rPr lang="ru-RU" dirty="0"/>
              <a:t>Тюменской области, </a:t>
            </a:r>
            <a:r>
              <a:rPr lang="ru-RU" dirty="0" smtClean="0"/>
              <a:t>18+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49650"/>
              </p:ext>
            </p:extLst>
          </p:nvPr>
        </p:nvGraphicFramePr>
        <p:xfrm>
          <a:off x="251520" y="1184801"/>
          <a:ext cx="7820943" cy="505251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4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4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0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№</a:t>
                      </a:r>
                      <a:endParaRPr lang="ru-RU" sz="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Телеканал</a:t>
                      </a:r>
                      <a:endParaRPr lang="ru-RU" sz="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707183</a:t>
                      </a: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7071108</a:t>
                      </a: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7071133</a:t>
                      </a: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7071158</a:t>
                      </a: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2х2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707184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2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 PLANET (</a:t>
                      </a:r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707185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3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DISCOVERY CHANNEL (</a:t>
                      </a:r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707186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EURONEWS / </a:t>
                      </a:r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 К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707187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  <a:latin typeface="+mn-lt"/>
                        </a:rPr>
                        <a:t>5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EUROSPORT (</a:t>
                      </a:r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707188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LIENEWS </a:t>
                      </a:r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707189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GEOGRAPHIC (</a:t>
                      </a:r>
                      <a:r>
                        <a:rPr lang="ru-RU" sz="9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707190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RU.TV (</a:t>
                      </a:r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707191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SONY ENTERTAINMENT TELEVISION (</a:t>
                      </a:r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707192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TLC (</a:t>
                      </a:r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707193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TV1000 (</a:t>
                      </a:r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707194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7071119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7071169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TV1000 ACTION (</a:t>
                      </a:r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707195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TV1000 </a:t>
                      </a:r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РУССКОЕ КИНО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707196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UNIVERSAL (</a:t>
                      </a:r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707197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VIASAT HISTORY (</a:t>
                      </a:r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707198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ДОМ КИНО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707199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7071149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ДОМАШНИЙ / ТРТР (ДОМАШНИЙ)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ЗВЕЗДА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КАНАЛ </a:t>
                      </a:r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DISNEY (</a:t>
                      </a:r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КАРУСЕЛЬ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7071153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7071178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МАТЧ ТВ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7071129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7071154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7071179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МИР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7071155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7071180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МОЯ ПЛАНЕТА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7071156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7071181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МУЗ ТВ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7071107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7071132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7071157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7071182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0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Среднесуточная доля, %, юг </a:t>
            </a:r>
            <a:r>
              <a:rPr lang="ru-RU" dirty="0"/>
              <a:t>Тюменской области, </a:t>
            </a:r>
            <a:r>
              <a:rPr lang="ru-RU" dirty="0" smtClean="0"/>
              <a:t>18+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743445"/>
              </p:ext>
            </p:extLst>
          </p:nvPr>
        </p:nvGraphicFramePr>
        <p:xfrm>
          <a:off x="251520" y="1307291"/>
          <a:ext cx="7704856" cy="42172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3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5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509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№</a:t>
                      </a:r>
                      <a:endParaRPr lang="ru-RU" sz="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Телеканал</a:t>
                      </a:r>
                      <a:endParaRPr lang="ru-RU" sz="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90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7071183</a:t>
                      </a:r>
                      <a:endParaRPr lang="ru-RU" sz="800" b="1" i="0" u="none" strike="noStrike" dirty="0" smtClean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7071203</a:t>
                      </a:r>
                      <a:endParaRPr kumimoji="0" lang="ru-RU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7071223</a:t>
                      </a:r>
                      <a:endParaRPr kumimoji="0" lang="ru-RU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7071243</a:t>
                      </a:r>
                      <a:endParaRPr kumimoji="0" lang="ru-RU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095" marR="9095" marT="36380" marB="3638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НТВ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7071224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7071244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ОТР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7071225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7071245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ПЕРВЫЙ КАНАЛ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7071226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7071246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 </a:t>
                      </a:r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7071207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7071227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7071247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ПЯТНИЦА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7071208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7071228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7071248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ПЯТЫЙ КАНАЛ (ТЮМЕНЬ)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7071189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7071209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7071229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7071249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РБК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7071210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7071230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7071250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РЕН ТВ / ТРТР (РЕН)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7071211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7071231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7071251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 1 / ГТРК "РЕГИОН-ТЮМЕНЬ" (РОССИЯ 1)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7071212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7071232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7071252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 24 / ГТРК "РЕГИОН-ТЮМЕНЬ" (РОССИЯ 24)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7071213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7071233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7071253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9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СПОРТ ПЛЮС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7071194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7071214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7071234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7071254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СТС / ЛАДЬЯ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7071195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7071215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7071235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7071255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ТВ ЦЕНТР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7071196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7071216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7071236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7071256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ТВ3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7071197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7071217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7071237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7071257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ТНТ / ТНТ-ТТТ 23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7071198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7071218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7071238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7071258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ТНТ-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COMEDY (</a:t>
                      </a:r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7071199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7071219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7071239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7071259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ru-RU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ТЮМЕНСКОЕ ВРЕМЯ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7071200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7071220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7071240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7071260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7071201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7071221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7071241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7071261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95" marR="9095" marT="9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ЮГРА / ЕРМАК (ТЮМЕНЬ)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7071202</a:t>
                      </a:r>
                      <a:endParaRPr lang="ru-RU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7071222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7071242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7071262</a:t>
                      </a:r>
                      <a:endParaRPr kumimoji="0" lang="ru-R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2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Динамика долей каналов в течение недели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019380"/>
              </p:ext>
            </p:extLst>
          </p:nvPr>
        </p:nvGraphicFramePr>
        <p:xfrm>
          <a:off x="285750" y="1071563"/>
          <a:ext cx="7786688" cy="5500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1282828"/>
      </p:ext>
    </p:extLst>
  </p:cSld>
  <p:clrMapOvr>
    <a:masterClrMapping/>
  </p:clrMapOvr>
</p:sld>
</file>

<file path=ppt/theme/theme1.xml><?xml version="1.0" encoding="utf-8"?>
<a:theme xmlns:a="http://schemas.openxmlformats.org/drawingml/2006/main" name="ВЦИОМ_тема">
  <a:themeElements>
    <a:clrScheme name="Шаблон ВЦИОМ">
      <a:dk1>
        <a:sysClr val="windowText" lastClr="000000"/>
      </a:dk1>
      <a:lt1>
        <a:sysClr val="window" lastClr="FFFFFF"/>
      </a:lt1>
      <a:dk2>
        <a:srgbClr val="B50032"/>
      </a:dk2>
      <a:lt2>
        <a:srgbClr val="78408E"/>
      </a:lt2>
      <a:accent1>
        <a:srgbClr val="009A70"/>
      </a:accent1>
      <a:accent2>
        <a:srgbClr val="008A98"/>
      </a:accent2>
      <a:accent3>
        <a:srgbClr val="5595D0"/>
      </a:accent3>
      <a:accent4>
        <a:srgbClr val="35578E"/>
      </a:accent4>
      <a:accent5>
        <a:srgbClr val="DB4227"/>
      </a:accent5>
      <a:accent6>
        <a:srgbClr val="FFED00"/>
      </a:accent6>
      <a:hlink>
        <a:srgbClr val="B50032"/>
      </a:hlink>
      <a:folHlink>
        <a:srgbClr val="78408E"/>
      </a:folHlink>
    </a:clrScheme>
    <a:fontScheme name="Шаблон ВЦИОМ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Шаблон ВЦИОМ">
    <a:dk1>
      <a:sysClr val="windowText" lastClr="000000"/>
    </a:dk1>
    <a:lt1>
      <a:sysClr val="window" lastClr="FFFFFF"/>
    </a:lt1>
    <a:dk2>
      <a:srgbClr val="B50032"/>
    </a:dk2>
    <a:lt2>
      <a:srgbClr val="78408E"/>
    </a:lt2>
    <a:accent1>
      <a:srgbClr val="009A70"/>
    </a:accent1>
    <a:accent2>
      <a:srgbClr val="008A98"/>
    </a:accent2>
    <a:accent3>
      <a:srgbClr val="5595D0"/>
    </a:accent3>
    <a:accent4>
      <a:srgbClr val="35578E"/>
    </a:accent4>
    <a:accent5>
      <a:srgbClr val="DB4227"/>
    </a:accent5>
    <a:accent6>
      <a:srgbClr val="FFED00"/>
    </a:accent6>
    <a:hlink>
      <a:srgbClr val="B50032"/>
    </a:hlink>
    <a:folHlink>
      <a:srgbClr val="78408E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Шаблон ВЦИОМ">
    <a:dk1>
      <a:sysClr val="windowText" lastClr="000000"/>
    </a:dk1>
    <a:lt1>
      <a:sysClr val="window" lastClr="FFFFFF"/>
    </a:lt1>
    <a:dk2>
      <a:srgbClr val="B50032"/>
    </a:dk2>
    <a:lt2>
      <a:srgbClr val="78408E"/>
    </a:lt2>
    <a:accent1>
      <a:srgbClr val="009A70"/>
    </a:accent1>
    <a:accent2>
      <a:srgbClr val="008A98"/>
    </a:accent2>
    <a:accent3>
      <a:srgbClr val="5595D0"/>
    </a:accent3>
    <a:accent4>
      <a:srgbClr val="35578E"/>
    </a:accent4>
    <a:accent5>
      <a:srgbClr val="DB4227"/>
    </a:accent5>
    <a:accent6>
      <a:srgbClr val="FFED00"/>
    </a:accent6>
    <a:hlink>
      <a:srgbClr val="B50032"/>
    </a:hlink>
    <a:folHlink>
      <a:srgbClr val="78408E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Шаблон ВЦИОМ">
    <a:dk1>
      <a:sysClr val="windowText" lastClr="000000"/>
    </a:dk1>
    <a:lt1>
      <a:sysClr val="window" lastClr="FFFFFF"/>
    </a:lt1>
    <a:dk2>
      <a:srgbClr val="B50032"/>
    </a:dk2>
    <a:lt2>
      <a:srgbClr val="78408E"/>
    </a:lt2>
    <a:accent1>
      <a:srgbClr val="009A70"/>
    </a:accent1>
    <a:accent2>
      <a:srgbClr val="008A98"/>
    </a:accent2>
    <a:accent3>
      <a:srgbClr val="5595D0"/>
    </a:accent3>
    <a:accent4>
      <a:srgbClr val="35578E"/>
    </a:accent4>
    <a:accent5>
      <a:srgbClr val="DB4227"/>
    </a:accent5>
    <a:accent6>
      <a:srgbClr val="FFED00"/>
    </a:accent6>
    <a:hlink>
      <a:srgbClr val="B50032"/>
    </a:hlink>
    <a:folHlink>
      <a:srgbClr val="78408E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Шаблон ВЦИОМ">
    <a:dk1>
      <a:sysClr val="windowText" lastClr="000000"/>
    </a:dk1>
    <a:lt1>
      <a:sysClr val="window" lastClr="FFFFFF"/>
    </a:lt1>
    <a:dk2>
      <a:srgbClr val="B50032"/>
    </a:dk2>
    <a:lt2>
      <a:srgbClr val="78408E"/>
    </a:lt2>
    <a:accent1>
      <a:srgbClr val="009A70"/>
    </a:accent1>
    <a:accent2>
      <a:srgbClr val="008A98"/>
    </a:accent2>
    <a:accent3>
      <a:srgbClr val="5595D0"/>
    </a:accent3>
    <a:accent4>
      <a:srgbClr val="35578E"/>
    </a:accent4>
    <a:accent5>
      <a:srgbClr val="DB4227"/>
    </a:accent5>
    <a:accent6>
      <a:srgbClr val="FFED00"/>
    </a:accent6>
    <a:hlink>
      <a:srgbClr val="B50032"/>
    </a:hlink>
    <a:folHlink>
      <a:srgbClr val="78408E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41457</TotalTime>
  <Words>5548</Words>
  <Application>Microsoft Office PowerPoint</Application>
  <PresentationFormat>Экран (4:3)</PresentationFormat>
  <Paragraphs>4223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Arial</vt:lpstr>
      <vt:lpstr>Calibri</vt:lpstr>
      <vt:lpstr>Franklin Gothic Book</vt:lpstr>
      <vt:lpstr>ВЦИОМ_тема</vt:lpstr>
      <vt:lpstr>Результаты тестового периода функционирования системы рейтингования телесмотрения и радиослушания  среди населения юга Тюменской области  Неделя 70711     </vt:lpstr>
      <vt:lpstr>Краткое описание исследования</vt:lpstr>
      <vt:lpstr>Список измеряемых телеканалов  </vt:lpstr>
      <vt:lpstr>Список измеряемых радиостанций  </vt:lpstr>
      <vt:lpstr>Суммарные показатели за неделю</vt:lpstr>
      <vt:lpstr>Среднесуточная доля, %, юг Тюменской области, 18+</vt:lpstr>
      <vt:lpstr>Среднесуточная доля, %, юг Тюменской области, 18+</vt:lpstr>
      <vt:lpstr>Среднесуточная доля, %, юг Тюменской области, 18+</vt:lpstr>
      <vt:lpstr>Динамика долей каналов в течение недели </vt:lpstr>
      <vt:lpstr>Недельный, среднесуточный охват %, юг Тюменской области, 18+</vt:lpstr>
      <vt:lpstr>Среднесуточный и недельный охват, юг Тюменской области, 18+</vt:lpstr>
      <vt:lpstr>Среднесуточный и недельный охват, юг Тюменской области, 18+</vt:lpstr>
      <vt:lpstr>Топ-10 телепрограмм среди всех каналов за 7071573 неделю</vt:lpstr>
      <vt:lpstr>Топ-10 телепрограмм среди всех каналов за 7071644 и 7071645 неделю, 18+</vt:lpstr>
      <vt:lpstr>ТОП-10 программ за неделю остальных каналов (кроме Первого канала, «России 1» и НТВ), 18+, 7071786 неделя</vt:lpstr>
      <vt:lpstr>ТОП-50 программ за 7071857 неделю, 18+</vt:lpstr>
      <vt:lpstr>ТОП-50 программ за 70711032 неделю, 18+</vt:lpstr>
      <vt:lpstr>ТОП-50 программ за неделю остальных каналов (кроме Первого канала, «России 1» и НТВ), 18+, 70711208 неделя</vt:lpstr>
      <vt:lpstr>Презентация PowerPoint</vt:lpstr>
      <vt:lpstr>ТОП 10 передач, 70711560 и 70711561 недели, 18+</vt:lpstr>
      <vt:lpstr>ТОП 10 передач, 70711702 и 70711703 недели, 18+</vt:lpstr>
      <vt:lpstr>ТОП 10 передач, 70711844 и 70711845 недели, 18+</vt:lpstr>
      <vt:lpstr>ТОП 10 передач, 70711986 и 70711987 недели, 18+</vt:lpstr>
      <vt:lpstr>ТОП 10 передач, 70712128 и 70712129 недели, 18+</vt:lpstr>
      <vt:lpstr>ТОП 10 передач, 70712270 и 70712271 недели, 18+</vt:lpstr>
      <vt:lpstr>Рейтинг информационных телепрограмм ГТРК «Регион-Тюмень», 70712412 неделя, 18+</vt:lpstr>
      <vt:lpstr>Рейтинг информационных телепрограмм телеканалов «Тюменское время» и «Ладья», 70712451 неделя, 18+</vt:lpstr>
      <vt:lpstr>Будничный кинопоказ</vt:lpstr>
      <vt:lpstr>Будничный кинопоказ</vt:lpstr>
      <vt:lpstr>Развлекательные программы, пятничный эфир</vt:lpstr>
      <vt:lpstr>Развлекательные программы, пятничный эфир</vt:lpstr>
      <vt:lpstr>Россия 1, субботний эфир</vt:lpstr>
      <vt:lpstr>Россия 1, субботний эфир</vt:lpstr>
      <vt:lpstr>Первый канал, субботний эфир</vt:lpstr>
      <vt:lpstr>Субботний эфир</vt:lpstr>
      <vt:lpstr>Воскресный эфир</vt:lpstr>
      <vt:lpstr>Время телесмотрения в сутки (мин), 18+</vt:lpstr>
      <vt:lpstr>Суммарные показатели за неделю</vt:lpstr>
      <vt:lpstr>Среднесуточная доля радиостанций, %, юг Тюменской области, 18+,</vt:lpstr>
      <vt:lpstr>Долевые показатели, юг Тюменской области</vt:lpstr>
      <vt:lpstr>Среднесуточный и недельный охват, юг Тюменской области, 18+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качества приёма медиа-контента в городе Воронеж</dc:title>
  <dc:creator>Serg</dc:creator>
  <cp:lastModifiedBy>А</cp:lastModifiedBy>
  <cp:revision>1753</cp:revision>
  <cp:lastPrinted>2013-05-15T11:12:08Z</cp:lastPrinted>
  <dcterms:created xsi:type="dcterms:W3CDTF">2010-12-25T10:11:00Z</dcterms:created>
  <dcterms:modified xsi:type="dcterms:W3CDTF">2016-09-03T08:20:06Z</dcterms:modified>
</cp:coreProperties>
</file>