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3A6331B-4890-41BD-A551-73C470137744}" type="datetimeFigureOut">
              <a:rPr lang="en-FI" smtClean="0"/>
              <a:t>04/12/2019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C13BF2-7E3C-4EC5-B276-8FD767A9BF12}" type="slidenum">
              <a:rPr lang="en-FI" smtClean="0"/>
              <a:t>‹#›</a:t>
            </a:fld>
            <a:endParaRPr lang="en-FI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008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331B-4890-41BD-A551-73C470137744}" type="datetimeFigureOut">
              <a:rPr lang="en-FI" smtClean="0"/>
              <a:t>04/12/2019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3BF2-7E3C-4EC5-B276-8FD767A9BF1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244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331B-4890-41BD-A551-73C470137744}" type="datetimeFigureOut">
              <a:rPr lang="en-FI" smtClean="0"/>
              <a:t>04/12/2019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3BF2-7E3C-4EC5-B276-8FD767A9BF1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6236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331B-4890-41BD-A551-73C470137744}" type="datetimeFigureOut">
              <a:rPr lang="en-FI" smtClean="0"/>
              <a:t>04/12/2019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3BF2-7E3C-4EC5-B276-8FD767A9BF1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8728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331B-4890-41BD-A551-73C470137744}" type="datetimeFigureOut">
              <a:rPr lang="en-FI" smtClean="0"/>
              <a:t>04/12/2019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3BF2-7E3C-4EC5-B276-8FD767A9BF12}" type="slidenum">
              <a:rPr lang="en-FI" smtClean="0"/>
              <a:t>‹#›</a:t>
            </a:fld>
            <a:endParaRPr lang="en-FI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497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331B-4890-41BD-A551-73C470137744}" type="datetimeFigureOut">
              <a:rPr lang="en-FI" smtClean="0"/>
              <a:t>04/12/2019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3BF2-7E3C-4EC5-B276-8FD767A9BF1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6486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331B-4890-41BD-A551-73C470137744}" type="datetimeFigureOut">
              <a:rPr lang="en-FI" smtClean="0"/>
              <a:t>04/12/2019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3BF2-7E3C-4EC5-B276-8FD767A9BF1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9069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331B-4890-41BD-A551-73C470137744}" type="datetimeFigureOut">
              <a:rPr lang="en-FI" smtClean="0"/>
              <a:t>04/12/2019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3BF2-7E3C-4EC5-B276-8FD767A9BF1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8757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331B-4890-41BD-A551-73C470137744}" type="datetimeFigureOut">
              <a:rPr lang="en-FI" smtClean="0"/>
              <a:t>04/12/2019</a:t>
            </a:fld>
            <a:endParaRPr lang="en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3BF2-7E3C-4EC5-B276-8FD767A9BF1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4978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331B-4890-41BD-A551-73C470137744}" type="datetimeFigureOut">
              <a:rPr lang="en-FI" smtClean="0"/>
              <a:t>04/12/2019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3BF2-7E3C-4EC5-B276-8FD767A9BF1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6681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331B-4890-41BD-A551-73C470137744}" type="datetimeFigureOut">
              <a:rPr lang="en-FI" smtClean="0"/>
              <a:t>04/12/2019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3BF2-7E3C-4EC5-B276-8FD767A9BF1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9979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3A6331B-4890-41BD-A551-73C470137744}" type="datetimeFigureOut">
              <a:rPr lang="en-FI" smtClean="0"/>
              <a:t>04/12/2019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C13BF2-7E3C-4EC5-B276-8FD767A9BF1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76051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mjwilson.wordpress.com/category/algebra-2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23024164@N06/7803683540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6F2641C-AFAE-4529-B687-22EBDA224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u="sng" dirty="0"/>
              <a:t>Music </a:t>
            </a:r>
            <a:r>
              <a:rPr lang="fi-FI" u="sng" dirty="0" err="1"/>
              <a:t>database</a:t>
            </a:r>
            <a:endParaRPr lang="en-FI" u="sng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55E3314B-E416-4043-974B-D7B100669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MySQL and </a:t>
            </a:r>
            <a:r>
              <a:rPr lang="fi-FI" dirty="0" err="1"/>
              <a:t>Relational</a:t>
            </a:r>
            <a:r>
              <a:rPr lang="fi-FI" dirty="0"/>
              <a:t> </a:t>
            </a:r>
            <a:r>
              <a:rPr lang="fi-FI" dirty="0" err="1"/>
              <a:t>Databases</a:t>
            </a:r>
            <a:endParaRPr lang="fi-FI" dirty="0"/>
          </a:p>
          <a:p>
            <a:r>
              <a:rPr lang="fi-FI" dirty="0"/>
              <a:t>Aleksi Mutanen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81330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8D5F9BD-28E7-4DD4-A872-BE8A4088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fi-FI" dirty="0" err="1"/>
              <a:t>Coolname-application</a:t>
            </a:r>
            <a:endParaRPr lang="en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42FE148-1CC9-4D38-B56E-E65719E8B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852160" cy="4351337"/>
          </a:xfrm>
        </p:spPr>
        <p:txBody>
          <a:bodyPr>
            <a:normAutofit lnSpcReduction="10000"/>
          </a:bodyPr>
          <a:lstStyle/>
          <a:p>
            <a:r>
              <a:rPr lang="fi-FI" sz="2800" dirty="0" err="1"/>
              <a:t>The</a:t>
            </a:r>
            <a:r>
              <a:rPr lang="fi-FI" sz="2800" dirty="0"/>
              <a:t> main </a:t>
            </a:r>
            <a:r>
              <a:rPr lang="fi-FI" sz="2800" dirty="0" err="1"/>
              <a:t>purpose</a:t>
            </a:r>
            <a:r>
              <a:rPr lang="fi-FI" sz="2800" dirty="0"/>
              <a:t> of </a:t>
            </a:r>
            <a:r>
              <a:rPr lang="fi-FI" sz="2800" dirty="0" err="1"/>
              <a:t>this</a:t>
            </a:r>
            <a:r>
              <a:rPr lang="fi-FI" sz="2800" dirty="0"/>
              <a:t> </a:t>
            </a:r>
            <a:r>
              <a:rPr lang="fi-FI" sz="2800" dirty="0" err="1"/>
              <a:t>app</a:t>
            </a:r>
            <a:r>
              <a:rPr lang="fi-FI" sz="2800" dirty="0"/>
              <a:t> is to </a:t>
            </a:r>
            <a:r>
              <a:rPr lang="fi-FI" sz="2800" dirty="0" err="1"/>
              <a:t>find</a:t>
            </a:r>
            <a:r>
              <a:rPr lang="fi-FI" sz="2800" dirty="0"/>
              <a:t> </a:t>
            </a:r>
            <a:r>
              <a:rPr lang="fi-FI" sz="2800" dirty="0" err="1"/>
              <a:t>similar</a:t>
            </a:r>
            <a:r>
              <a:rPr lang="fi-FI" sz="2800" dirty="0"/>
              <a:t> music to </a:t>
            </a:r>
            <a:r>
              <a:rPr lang="fi-FI" sz="2800" dirty="0" err="1"/>
              <a:t>your</a:t>
            </a:r>
            <a:r>
              <a:rPr lang="fi-FI" sz="2800" dirty="0"/>
              <a:t> </a:t>
            </a:r>
            <a:r>
              <a:rPr lang="fi-FI" sz="2800" dirty="0" err="1"/>
              <a:t>favourite</a:t>
            </a:r>
            <a:r>
              <a:rPr lang="fi-FI" sz="2800" dirty="0"/>
              <a:t> genre</a:t>
            </a:r>
          </a:p>
          <a:p>
            <a:r>
              <a:rPr lang="fi-FI" sz="2800" dirty="0"/>
              <a:t>If </a:t>
            </a:r>
            <a:r>
              <a:rPr lang="fi-FI" sz="2800" dirty="0" err="1"/>
              <a:t>you</a:t>
            </a:r>
            <a:r>
              <a:rPr lang="fi-FI" sz="2800" dirty="0"/>
              <a:t> </a:t>
            </a:r>
            <a:r>
              <a:rPr lang="fi-FI" sz="2800" dirty="0" err="1"/>
              <a:t>have</a:t>
            </a:r>
            <a:r>
              <a:rPr lang="fi-FI" sz="2800" dirty="0"/>
              <a:t> a </a:t>
            </a:r>
            <a:r>
              <a:rPr lang="fi-FI" sz="2800" dirty="0" err="1"/>
              <a:t>favourite</a:t>
            </a:r>
            <a:r>
              <a:rPr lang="fi-FI" sz="2800" dirty="0"/>
              <a:t> genre in music, </a:t>
            </a:r>
            <a:r>
              <a:rPr lang="fi-FI" sz="2800" dirty="0" err="1"/>
              <a:t>you</a:t>
            </a:r>
            <a:r>
              <a:rPr lang="fi-FI" sz="2800" dirty="0"/>
              <a:t> </a:t>
            </a:r>
            <a:r>
              <a:rPr lang="fi-FI" sz="2800" dirty="0" err="1"/>
              <a:t>can</a:t>
            </a:r>
            <a:r>
              <a:rPr lang="fi-FI" sz="2800" dirty="0"/>
              <a:t> </a:t>
            </a:r>
            <a:r>
              <a:rPr lang="fi-FI" sz="2800" dirty="0" err="1"/>
              <a:t>search</a:t>
            </a:r>
            <a:r>
              <a:rPr lang="fi-FI" sz="2800" dirty="0"/>
              <a:t> </a:t>
            </a:r>
            <a:r>
              <a:rPr lang="fi-FI" sz="2800" dirty="0" err="1"/>
              <a:t>other</a:t>
            </a:r>
            <a:r>
              <a:rPr lang="fi-FI" sz="2800" dirty="0"/>
              <a:t> </a:t>
            </a:r>
            <a:r>
              <a:rPr lang="fi-FI" sz="2800" dirty="0" err="1"/>
              <a:t>similar</a:t>
            </a:r>
            <a:r>
              <a:rPr lang="fi-FI" sz="2800" dirty="0"/>
              <a:t> </a:t>
            </a:r>
            <a:r>
              <a:rPr lang="fi-FI" sz="2800" dirty="0" err="1"/>
              <a:t>artists</a:t>
            </a:r>
            <a:r>
              <a:rPr lang="fi-FI" sz="2800" dirty="0"/>
              <a:t> to </a:t>
            </a:r>
            <a:r>
              <a:rPr lang="fi-FI" sz="2800" dirty="0" err="1"/>
              <a:t>discover</a:t>
            </a:r>
            <a:r>
              <a:rPr lang="fi-FI" sz="2800" dirty="0"/>
              <a:t> </a:t>
            </a:r>
            <a:r>
              <a:rPr lang="fi-FI" sz="2800" dirty="0" err="1"/>
              <a:t>the</a:t>
            </a:r>
            <a:r>
              <a:rPr lang="fi-FI" sz="2800" dirty="0"/>
              <a:t> </a:t>
            </a:r>
            <a:r>
              <a:rPr lang="fi-FI" sz="2800" dirty="0" err="1"/>
              <a:t>ones</a:t>
            </a:r>
            <a:r>
              <a:rPr lang="fi-FI" sz="2800" dirty="0"/>
              <a:t> </a:t>
            </a:r>
            <a:r>
              <a:rPr lang="fi-FI" sz="2800" dirty="0" err="1"/>
              <a:t>you</a:t>
            </a:r>
            <a:r>
              <a:rPr lang="fi-FI" sz="2800" dirty="0"/>
              <a:t> </a:t>
            </a:r>
            <a:r>
              <a:rPr lang="fi-FI" sz="2800" dirty="0" err="1"/>
              <a:t>might</a:t>
            </a:r>
            <a:r>
              <a:rPr lang="fi-FI" sz="2800" dirty="0"/>
              <a:t> </a:t>
            </a:r>
            <a:r>
              <a:rPr lang="fi-FI" sz="2800" dirty="0" err="1"/>
              <a:t>also</a:t>
            </a:r>
            <a:r>
              <a:rPr lang="fi-FI" sz="2800" dirty="0"/>
              <a:t> </a:t>
            </a:r>
            <a:r>
              <a:rPr lang="fi-FI" sz="2800" dirty="0" err="1"/>
              <a:t>like</a:t>
            </a:r>
            <a:endParaRPr lang="fi-FI" sz="2800" dirty="0"/>
          </a:p>
          <a:p>
            <a:r>
              <a:rPr lang="fi-FI" sz="2800" dirty="0" err="1"/>
              <a:t>The</a:t>
            </a:r>
            <a:r>
              <a:rPr lang="fi-FI" sz="2800" dirty="0"/>
              <a:t> main </a:t>
            </a:r>
            <a:r>
              <a:rPr lang="fi-FI" sz="2800" dirty="0" err="1"/>
              <a:t>target</a:t>
            </a:r>
            <a:r>
              <a:rPr lang="fi-FI" sz="2800" dirty="0"/>
              <a:t> </a:t>
            </a:r>
            <a:r>
              <a:rPr lang="fi-FI" sz="2800" dirty="0" err="1"/>
              <a:t>audience</a:t>
            </a:r>
            <a:r>
              <a:rPr lang="fi-FI" sz="2800" dirty="0"/>
              <a:t> is music </a:t>
            </a:r>
            <a:r>
              <a:rPr lang="fi-FI" sz="2800" dirty="0" err="1"/>
              <a:t>enthusiasts</a:t>
            </a:r>
            <a:r>
              <a:rPr lang="fi-FI" sz="2800" dirty="0"/>
              <a:t> </a:t>
            </a:r>
            <a:r>
              <a:rPr lang="fi-FI" sz="2800" dirty="0" err="1"/>
              <a:t>who</a:t>
            </a:r>
            <a:r>
              <a:rPr lang="fi-FI" sz="2800" dirty="0"/>
              <a:t> </a:t>
            </a:r>
            <a:r>
              <a:rPr lang="fi-FI" sz="2800" dirty="0" err="1"/>
              <a:t>actively</a:t>
            </a:r>
            <a:r>
              <a:rPr lang="fi-FI" sz="2800" dirty="0"/>
              <a:t> </a:t>
            </a:r>
            <a:r>
              <a:rPr lang="fi-FI" sz="2800" dirty="0" err="1"/>
              <a:t>search</a:t>
            </a:r>
            <a:r>
              <a:rPr lang="fi-FI" sz="2800" dirty="0"/>
              <a:t> for </a:t>
            </a:r>
            <a:r>
              <a:rPr lang="fi-FI" sz="2800" dirty="0" err="1"/>
              <a:t>new</a:t>
            </a:r>
            <a:r>
              <a:rPr lang="fi-FI" sz="2800" dirty="0"/>
              <a:t> music to </a:t>
            </a:r>
            <a:r>
              <a:rPr lang="fi-FI" sz="2800" dirty="0" err="1"/>
              <a:t>listen</a:t>
            </a:r>
            <a:r>
              <a:rPr lang="fi-FI" sz="2800" dirty="0"/>
              <a:t> to</a:t>
            </a:r>
          </a:p>
          <a:p>
            <a:endParaRPr lang="en-FI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77EC97B3-BAA2-41B0-BC51-17B5FD8E8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98664" y="2101200"/>
            <a:ext cx="3304622" cy="330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4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29C9F7E-F168-4B14-907A-91361003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Use</a:t>
            </a:r>
            <a:r>
              <a:rPr lang="fi-FI" dirty="0"/>
              <a:t> case</a:t>
            </a:r>
            <a:endParaRPr lang="en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39FAAD1-59F3-401B-9977-4DC9E68E9A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fi-FI" sz="4800" dirty="0" err="1"/>
              <a:t>Use</a:t>
            </a:r>
            <a:r>
              <a:rPr lang="fi-FI" sz="4800" dirty="0"/>
              <a:t> case 1: </a:t>
            </a:r>
            <a:r>
              <a:rPr lang="fi-FI" sz="4800" dirty="0" err="1"/>
              <a:t>Searching</a:t>
            </a:r>
            <a:r>
              <a:rPr lang="fi-FI" sz="4800" dirty="0"/>
              <a:t> </a:t>
            </a:r>
            <a:r>
              <a:rPr lang="fi-FI" sz="4800" dirty="0" err="1"/>
              <a:t>with</a:t>
            </a:r>
            <a:r>
              <a:rPr lang="fi-FI" sz="4800" dirty="0"/>
              <a:t> a genre </a:t>
            </a:r>
            <a:r>
              <a:rPr lang="fi-FI" sz="4800" dirty="0" err="1"/>
              <a:t>keyword</a:t>
            </a:r>
            <a:endParaRPr lang="fi-FI" sz="4800" dirty="0"/>
          </a:p>
          <a:p>
            <a:r>
              <a:rPr lang="fi-FI" sz="4800" dirty="0"/>
              <a:t>User </a:t>
            </a:r>
            <a:r>
              <a:rPr lang="fi-FI" sz="4800" dirty="0" err="1"/>
              <a:t>role</a:t>
            </a:r>
            <a:r>
              <a:rPr lang="fi-FI" sz="4800" dirty="0"/>
              <a:t>: User</a:t>
            </a:r>
          </a:p>
          <a:p>
            <a:r>
              <a:rPr lang="fi-FI" sz="4800" dirty="0" err="1"/>
              <a:t>Goals</a:t>
            </a:r>
            <a:r>
              <a:rPr lang="fi-FI" sz="4800" dirty="0"/>
              <a:t>: </a:t>
            </a:r>
            <a:r>
              <a:rPr lang="fi-FI" sz="4800" dirty="0" err="1"/>
              <a:t>Successfully</a:t>
            </a:r>
            <a:r>
              <a:rPr lang="fi-FI" sz="4800" dirty="0"/>
              <a:t> </a:t>
            </a:r>
            <a:r>
              <a:rPr lang="fi-FI" sz="4800" dirty="0" err="1"/>
              <a:t>get</a:t>
            </a:r>
            <a:r>
              <a:rPr lang="fi-FI" sz="4800" dirty="0"/>
              <a:t> a </a:t>
            </a:r>
            <a:r>
              <a:rPr lang="fi-FI" sz="4800" dirty="0" err="1"/>
              <a:t>query</a:t>
            </a:r>
            <a:r>
              <a:rPr lang="fi-FI" sz="4800" dirty="0"/>
              <a:t> </a:t>
            </a:r>
            <a:r>
              <a:rPr lang="fi-FI" sz="4800" dirty="0" err="1"/>
              <a:t>with</a:t>
            </a:r>
            <a:r>
              <a:rPr lang="fi-FI" sz="4800" dirty="0"/>
              <a:t> </a:t>
            </a:r>
            <a:r>
              <a:rPr lang="fi-FI" sz="4800" dirty="0" err="1"/>
              <a:t>information</a:t>
            </a:r>
            <a:r>
              <a:rPr lang="fi-FI" sz="4800" dirty="0"/>
              <a:t> </a:t>
            </a:r>
            <a:r>
              <a:rPr lang="fi-FI" sz="4800" dirty="0" err="1"/>
              <a:t>about</a:t>
            </a:r>
            <a:r>
              <a:rPr lang="fi-FI" sz="4800" dirty="0"/>
              <a:t> </a:t>
            </a:r>
            <a:r>
              <a:rPr lang="fi-FI" sz="4800" dirty="0" err="1"/>
              <a:t>artists</a:t>
            </a:r>
            <a:r>
              <a:rPr lang="fi-FI" sz="4800" dirty="0"/>
              <a:t> </a:t>
            </a:r>
            <a:r>
              <a:rPr lang="fi-FI" sz="4800" dirty="0" err="1"/>
              <a:t>with</a:t>
            </a:r>
            <a:r>
              <a:rPr lang="fi-FI" sz="4800" dirty="0"/>
              <a:t> </a:t>
            </a:r>
            <a:r>
              <a:rPr lang="fi-FI" sz="4800" dirty="0" err="1"/>
              <a:t>the</a:t>
            </a:r>
            <a:r>
              <a:rPr lang="fi-FI" sz="4800" dirty="0"/>
              <a:t> </a:t>
            </a:r>
            <a:r>
              <a:rPr lang="fi-FI" sz="4800" dirty="0" err="1"/>
              <a:t>given</a:t>
            </a:r>
            <a:r>
              <a:rPr lang="fi-FI" sz="4800" dirty="0"/>
              <a:t> genre</a:t>
            </a:r>
          </a:p>
          <a:p>
            <a:r>
              <a:rPr lang="fi-FI" sz="4800" dirty="0" err="1"/>
              <a:t>Pre-requirements</a:t>
            </a:r>
            <a:r>
              <a:rPr lang="fi-FI" sz="4800" dirty="0"/>
              <a:t>: Open </a:t>
            </a:r>
            <a:r>
              <a:rPr lang="fi-FI" sz="4800" dirty="0" err="1"/>
              <a:t>the</a:t>
            </a:r>
            <a:r>
              <a:rPr lang="fi-FI" sz="4800" dirty="0"/>
              <a:t> </a:t>
            </a:r>
            <a:r>
              <a:rPr lang="fi-FI" sz="4800" dirty="0" err="1"/>
              <a:t>application</a:t>
            </a:r>
            <a:endParaRPr lang="fi-FI" sz="4800" dirty="0"/>
          </a:p>
          <a:p>
            <a:endParaRPr lang="fi-FI" sz="4800" dirty="0"/>
          </a:p>
          <a:p>
            <a:r>
              <a:rPr lang="fi-FI" sz="4800" dirty="0" err="1"/>
              <a:t>Happy</a:t>
            </a:r>
            <a:r>
              <a:rPr lang="fi-FI" sz="4800" dirty="0"/>
              <a:t> </a:t>
            </a:r>
            <a:r>
              <a:rPr lang="fi-FI" sz="4800" dirty="0" err="1"/>
              <a:t>days</a:t>
            </a:r>
            <a:r>
              <a:rPr lang="fi-FI" sz="4800" dirty="0"/>
              <a:t> </a:t>
            </a:r>
            <a:r>
              <a:rPr lang="fi-FI" sz="4800" dirty="0" err="1"/>
              <a:t>scenario</a:t>
            </a:r>
            <a:r>
              <a:rPr lang="fi-FI" sz="4800" dirty="0"/>
              <a:t>:</a:t>
            </a:r>
          </a:p>
          <a:p>
            <a:r>
              <a:rPr lang="fi-FI" sz="4800" dirty="0"/>
              <a:t>1. </a:t>
            </a:r>
            <a:r>
              <a:rPr lang="fi-FI" sz="4800" dirty="0" err="1"/>
              <a:t>Use</a:t>
            </a:r>
            <a:r>
              <a:rPr lang="fi-FI" sz="4800" dirty="0"/>
              <a:t> case </a:t>
            </a:r>
            <a:r>
              <a:rPr lang="fi-FI" sz="4800" dirty="0" err="1"/>
              <a:t>start</a:t>
            </a:r>
            <a:endParaRPr lang="fi-FI" sz="4800" dirty="0"/>
          </a:p>
          <a:p>
            <a:pPr lvl="1"/>
            <a:r>
              <a:rPr lang="fi-FI" sz="4800" dirty="0" err="1"/>
              <a:t>Use</a:t>
            </a:r>
            <a:r>
              <a:rPr lang="fi-FI" sz="4800" dirty="0"/>
              <a:t> case </a:t>
            </a:r>
            <a:r>
              <a:rPr lang="fi-FI" sz="4800" dirty="0" err="1"/>
              <a:t>starts</a:t>
            </a:r>
            <a:r>
              <a:rPr lang="fi-FI" sz="4800" dirty="0"/>
              <a:t> </a:t>
            </a:r>
            <a:r>
              <a:rPr lang="fi-FI" sz="4800" dirty="0" err="1"/>
              <a:t>when</a:t>
            </a:r>
            <a:r>
              <a:rPr lang="fi-FI" sz="4800" dirty="0"/>
              <a:t> </a:t>
            </a:r>
            <a:r>
              <a:rPr lang="fi-FI" sz="4800" dirty="0" err="1"/>
              <a:t>the</a:t>
            </a:r>
            <a:r>
              <a:rPr lang="fi-FI" sz="4800" dirty="0"/>
              <a:t> </a:t>
            </a:r>
            <a:r>
              <a:rPr lang="fi-FI" sz="4800" dirty="0" err="1"/>
              <a:t>user</a:t>
            </a:r>
            <a:r>
              <a:rPr lang="fi-FI" sz="4800" dirty="0"/>
              <a:t> </a:t>
            </a:r>
            <a:r>
              <a:rPr lang="fi-FI" sz="4800" dirty="0" err="1"/>
              <a:t>opens</a:t>
            </a:r>
            <a:r>
              <a:rPr lang="fi-FI" sz="4800" dirty="0"/>
              <a:t> </a:t>
            </a:r>
            <a:r>
              <a:rPr lang="fi-FI" sz="4800" dirty="0" err="1"/>
              <a:t>the</a:t>
            </a:r>
            <a:r>
              <a:rPr lang="fi-FI" sz="4800" dirty="0"/>
              <a:t> </a:t>
            </a:r>
            <a:r>
              <a:rPr lang="fi-FI" sz="4800" dirty="0" err="1"/>
              <a:t>search</a:t>
            </a:r>
            <a:r>
              <a:rPr lang="fi-FI" sz="4800" dirty="0"/>
              <a:t> </a:t>
            </a:r>
            <a:r>
              <a:rPr lang="fi-FI" sz="4800" dirty="0" err="1"/>
              <a:t>bar</a:t>
            </a:r>
            <a:endParaRPr lang="fi-FI" sz="4800" dirty="0"/>
          </a:p>
          <a:p>
            <a:r>
              <a:rPr lang="fi-FI" sz="4800" dirty="0"/>
              <a:t>2. </a:t>
            </a:r>
            <a:r>
              <a:rPr lang="fi-FI" sz="4800" dirty="0" err="1"/>
              <a:t>Give</a:t>
            </a:r>
            <a:r>
              <a:rPr lang="fi-FI" sz="4800" dirty="0"/>
              <a:t> out a </a:t>
            </a:r>
            <a:r>
              <a:rPr lang="fi-FI" sz="4800" dirty="0" err="1"/>
              <a:t>search</a:t>
            </a:r>
            <a:r>
              <a:rPr lang="fi-FI" sz="4800" dirty="0"/>
              <a:t> </a:t>
            </a:r>
            <a:r>
              <a:rPr lang="fi-FI" sz="4800" dirty="0" err="1"/>
              <a:t>word</a:t>
            </a:r>
            <a:endParaRPr lang="fi-FI" sz="4800" dirty="0"/>
          </a:p>
          <a:p>
            <a:pPr lvl="1"/>
            <a:r>
              <a:rPr lang="fi-FI" sz="4800" dirty="0" err="1"/>
              <a:t>The</a:t>
            </a:r>
            <a:r>
              <a:rPr lang="fi-FI" sz="4800" dirty="0"/>
              <a:t> </a:t>
            </a:r>
            <a:r>
              <a:rPr lang="fi-FI" sz="4800" dirty="0" err="1"/>
              <a:t>user</a:t>
            </a:r>
            <a:r>
              <a:rPr lang="fi-FI" sz="4800" dirty="0"/>
              <a:t> </a:t>
            </a:r>
            <a:r>
              <a:rPr lang="fi-FI" sz="4800" dirty="0" err="1"/>
              <a:t>types</a:t>
            </a:r>
            <a:r>
              <a:rPr lang="fi-FI" sz="4800" dirty="0"/>
              <a:t> a </a:t>
            </a:r>
            <a:r>
              <a:rPr lang="fi-FI" sz="4800" dirty="0" err="1"/>
              <a:t>preferred</a:t>
            </a:r>
            <a:r>
              <a:rPr lang="fi-FI" sz="4800" dirty="0"/>
              <a:t> genre</a:t>
            </a:r>
          </a:p>
          <a:p>
            <a:r>
              <a:rPr lang="fi-FI" sz="4800" dirty="0"/>
              <a:t>3. </a:t>
            </a:r>
            <a:r>
              <a:rPr lang="fi-FI" sz="4800" dirty="0" err="1"/>
              <a:t>Search</a:t>
            </a:r>
            <a:r>
              <a:rPr lang="fi-FI" sz="4800" dirty="0"/>
              <a:t> </a:t>
            </a:r>
            <a:r>
              <a:rPr lang="fi-FI" sz="4800" dirty="0" err="1"/>
              <a:t>the</a:t>
            </a:r>
            <a:r>
              <a:rPr lang="fi-FI" sz="4800" dirty="0"/>
              <a:t> </a:t>
            </a:r>
            <a:r>
              <a:rPr lang="fi-FI" sz="4800" dirty="0" err="1"/>
              <a:t>database</a:t>
            </a:r>
            <a:endParaRPr lang="fi-FI" sz="4800" dirty="0"/>
          </a:p>
          <a:p>
            <a:pPr lvl="1"/>
            <a:r>
              <a:rPr lang="fi-FI" sz="4800" dirty="0" err="1"/>
              <a:t>The</a:t>
            </a:r>
            <a:r>
              <a:rPr lang="fi-FI" sz="4800" dirty="0"/>
              <a:t> </a:t>
            </a:r>
            <a:r>
              <a:rPr lang="fi-FI" sz="4800" dirty="0" err="1"/>
              <a:t>app</a:t>
            </a:r>
            <a:r>
              <a:rPr lang="fi-FI" sz="4800" dirty="0"/>
              <a:t> </a:t>
            </a:r>
            <a:r>
              <a:rPr lang="fi-FI" sz="4800" dirty="0" err="1"/>
              <a:t>searches</a:t>
            </a:r>
            <a:r>
              <a:rPr lang="fi-FI" sz="4800" dirty="0"/>
              <a:t> </a:t>
            </a:r>
            <a:r>
              <a:rPr lang="fi-FI" sz="4800" dirty="0" err="1"/>
              <a:t>the</a:t>
            </a:r>
            <a:r>
              <a:rPr lang="fi-FI" sz="4800" dirty="0"/>
              <a:t> </a:t>
            </a:r>
            <a:r>
              <a:rPr lang="fi-FI" sz="4800" dirty="0" err="1"/>
              <a:t>database</a:t>
            </a:r>
            <a:r>
              <a:rPr lang="fi-FI" sz="4800" dirty="0"/>
              <a:t> for </a:t>
            </a:r>
            <a:r>
              <a:rPr lang="fi-FI" sz="4800" dirty="0" err="1"/>
              <a:t>information</a:t>
            </a:r>
            <a:r>
              <a:rPr lang="fi-FI" sz="4800" dirty="0"/>
              <a:t> </a:t>
            </a:r>
            <a:r>
              <a:rPr lang="fi-FI" sz="4800" dirty="0" err="1"/>
              <a:t>with</a:t>
            </a:r>
            <a:r>
              <a:rPr lang="fi-FI" sz="4800" dirty="0"/>
              <a:t> </a:t>
            </a:r>
            <a:r>
              <a:rPr lang="fi-FI" sz="4800" dirty="0" err="1"/>
              <a:t>the</a:t>
            </a:r>
            <a:r>
              <a:rPr lang="fi-FI" sz="4800" dirty="0"/>
              <a:t> </a:t>
            </a:r>
            <a:r>
              <a:rPr lang="fi-FI" sz="4800" dirty="0" err="1"/>
              <a:t>given</a:t>
            </a:r>
            <a:r>
              <a:rPr lang="fi-FI" sz="4800" dirty="0"/>
              <a:t> genre</a:t>
            </a:r>
          </a:p>
          <a:p>
            <a:r>
              <a:rPr lang="fi-FI" sz="4800" dirty="0"/>
              <a:t>4. </a:t>
            </a:r>
            <a:r>
              <a:rPr lang="fi-FI" sz="4800" dirty="0" err="1"/>
              <a:t>Present</a:t>
            </a:r>
            <a:r>
              <a:rPr lang="fi-FI" sz="4800" dirty="0"/>
              <a:t> </a:t>
            </a:r>
            <a:r>
              <a:rPr lang="fi-FI" sz="4800" dirty="0" err="1"/>
              <a:t>the</a:t>
            </a:r>
            <a:r>
              <a:rPr lang="fi-FI" sz="4800" dirty="0"/>
              <a:t> </a:t>
            </a:r>
            <a:r>
              <a:rPr lang="fi-FI" sz="4800" dirty="0" err="1"/>
              <a:t>result</a:t>
            </a:r>
            <a:endParaRPr lang="fi-FI" sz="4800" dirty="0"/>
          </a:p>
          <a:p>
            <a:pPr lvl="1"/>
            <a:r>
              <a:rPr lang="fi-FI" sz="4800" dirty="0" err="1"/>
              <a:t>The</a:t>
            </a:r>
            <a:r>
              <a:rPr lang="fi-FI" sz="4800" dirty="0"/>
              <a:t> </a:t>
            </a:r>
            <a:r>
              <a:rPr lang="fi-FI" sz="4800" dirty="0" err="1"/>
              <a:t>app</a:t>
            </a:r>
            <a:r>
              <a:rPr lang="fi-FI" sz="4800" dirty="0"/>
              <a:t> </a:t>
            </a:r>
            <a:r>
              <a:rPr lang="fi-FI" sz="4800" dirty="0" err="1"/>
              <a:t>presents</a:t>
            </a:r>
            <a:r>
              <a:rPr lang="fi-FI" sz="4800" dirty="0"/>
              <a:t> </a:t>
            </a:r>
            <a:r>
              <a:rPr lang="fi-FI" sz="4800" dirty="0" err="1"/>
              <a:t>the</a:t>
            </a:r>
            <a:r>
              <a:rPr lang="fi-FI" sz="4800" dirty="0"/>
              <a:t> </a:t>
            </a:r>
            <a:r>
              <a:rPr lang="fi-FI" sz="4800" dirty="0" err="1"/>
              <a:t>resulted</a:t>
            </a:r>
            <a:r>
              <a:rPr lang="fi-FI" sz="4800" dirty="0"/>
              <a:t> </a:t>
            </a:r>
            <a:r>
              <a:rPr lang="fi-FI" sz="4800" dirty="0" err="1"/>
              <a:t>information</a:t>
            </a:r>
            <a:r>
              <a:rPr lang="fi-FI" sz="4800" dirty="0"/>
              <a:t> in </a:t>
            </a:r>
            <a:r>
              <a:rPr lang="fi-FI" sz="4800" dirty="0" err="1"/>
              <a:t>tables</a:t>
            </a:r>
            <a:endParaRPr lang="fi-FI" sz="4800" dirty="0"/>
          </a:p>
          <a:p>
            <a:r>
              <a:rPr lang="fi-FI" sz="4800" dirty="0"/>
              <a:t>5. </a:t>
            </a:r>
            <a:r>
              <a:rPr lang="fi-FI" sz="4800" dirty="0" err="1"/>
              <a:t>Use</a:t>
            </a:r>
            <a:r>
              <a:rPr lang="fi-FI" sz="4800" dirty="0"/>
              <a:t> case </a:t>
            </a:r>
            <a:r>
              <a:rPr lang="fi-FI" sz="4800" dirty="0" err="1"/>
              <a:t>end</a:t>
            </a:r>
            <a:endParaRPr lang="fi-FI" sz="4800" dirty="0"/>
          </a:p>
          <a:p>
            <a:pPr lvl="1"/>
            <a:r>
              <a:rPr lang="fi-FI" sz="4800" dirty="0" err="1"/>
              <a:t>The</a:t>
            </a:r>
            <a:r>
              <a:rPr lang="fi-FI" sz="4800" dirty="0"/>
              <a:t> </a:t>
            </a:r>
            <a:r>
              <a:rPr lang="fi-FI" sz="4800" dirty="0" err="1"/>
              <a:t>information</a:t>
            </a:r>
            <a:r>
              <a:rPr lang="fi-FI" sz="4800" dirty="0"/>
              <a:t> is </a:t>
            </a:r>
            <a:r>
              <a:rPr lang="fi-FI" sz="4800" dirty="0" err="1"/>
              <a:t>presented</a:t>
            </a:r>
            <a:r>
              <a:rPr lang="fi-FI" sz="4800" dirty="0"/>
              <a:t> and </a:t>
            </a:r>
            <a:r>
              <a:rPr lang="fi-FI" sz="4800" dirty="0" err="1"/>
              <a:t>the</a:t>
            </a:r>
            <a:r>
              <a:rPr lang="fi-FI" sz="4800" dirty="0"/>
              <a:t> </a:t>
            </a:r>
            <a:r>
              <a:rPr lang="fi-FI" sz="4800" dirty="0" err="1"/>
              <a:t>app</a:t>
            </a:r>
            <a:r>
              <a:rPr lang="fi-FI" sz="4800" dirty="0"/>
              <a:t> is </a:t>
            </a:r>
            <a:r>
              <a:rPr lang="fi-FI" sz="4800" dirty="0" err="1"/>
              <a:t>ready</a:t>
            </a:r>
            <a:r>
              <a:rPr lang="fi-FI" sz="4800" dirty="0"/>
              <a:t> for </a:t>
            </a:r>
            <a:r>
              <a:rPr lang="fi-FI" sz="4800" dirty="0" err="1"/>
              <a:t>another</a:t>
            </a:r>
            <a:r>
              <a:rPr lang="fi-FI" sz="4800" dirty="0"/>
              <a:t> </a:t>
            </a:r>
            <a:r>
              <a:rPr lang="fi-FI" sz="4000" dirty="0" err="1"/>
              <a:t>search</a:t>
            </a:r>
            <a:endParaRPr lang="fi-FI" sz="4000" dirty="0"/>
          </a:p>
          <a:p>
            <a:endParaRPr lang="fi-FI" sz="4000" dirty="0"/>
          </a:p>
          <a:p>
            <a:endParaRPr lang="en-FI" dirty="0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BEF6BBD9-218A-43D9-AE7F-B45AE9B302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fi-FI" sz="4800" dirty="0" err="1"/>
              <a:t>Alternative</a:t>
            </a:r>
            <a:r>
              <a:rPr lang="fi-FI" sz="4800" dirty="0"/>
              <a:t> </a:t>
            </a:r>
            <a:r>
              <a:rPr lang="fi-FI" sz="4800" dirty="0" err="1"/>
              <a:t>events</a:t>
            </a:r>
            <a:r>
              <a:rPr lang="fi-FI" sz="4800" dirty="0"/>
              <a:t>:</a:t>
            </a:r>
          </a:p>
          <a:p>
            <a:r>
              <a:rPr lang="fi-FI" sz="4800" dirty="0"/>
              <a:t>A1/3 </a:t>
            </a:r>
            <a:r>
              <a:rPr lang="fi-FI" sz="4800" dirty="0" err="1"/>
              <a:t>Search</a:t>
            </a:r>
            <a:r>
              <a:rPr lang="fi-FI" sz="4800" dirty="0"/>
              <a:t> </a:t>
            </a:r>
            <a:r>
              <a:rPr lang="fi-FI" sz="4800" dirty="0" err="1"/>
              <a:t>failed</a:t>
            </a:r>
            <a:endParaRPr lang="fi-FI" sz="4800" dirty="0"/>
          </a:p>
          <a:p>
            <a:pPr lvl="1"/>
            <a:r>
              <a:rPr lang="fi-FI" sz="4800" dirty="0" err="1"/>
              <a:t>The</a:t>
            </a:r>
            <a:r>
              <a:rPr lang="fi-FI" sz="4800" dirty="0"/>
              <a:t> </a:t>
            </a:r>
            <a:r>
              <a:rPr lang="fi-FI" sz="4800" dirty="0" err="1"/>
              <a:t>given</a:t>
            </a:r>
            <a:r>
              <a:rPr lang="fi-FI" sz="4800" dirty="0"/>
              <a:t> </a:t>
            </a:r>
            <a:r>
              <a:rPr lang="fi-FI" sz="4800" dirty="0" err="1"/>
              <a:t>search</a:t>
            </a:r>
            <a:r>
              <a:rPr lang="fi-FI" sz="4800" dirty="0"/>
              <a:t> </a:t>
            </a:r>
            <a:r>
              <a:rPr lang="fi-FI" sz="4800" dirty="0" err="1"/>
              <a:t>word</a:t>
            </a:r>
            <a:r>
              <a:rPr lang="fi-FI" sz="4800" dirty="0"/>
              <a:t> </a:t>
            </a:r>
            <a:r>
              <a:rPr lang="fi-FI" sz="4800" dirty="0" err="1"/>
              <a:t>doesn’t</a:t>
            </a:r>
            <a:r>
              <a:rPr lang="fi-FI" sz="4800" dirty="0"/>
              <a:t> </a:t>
            </a:r>
            <a:r>
              <a:rPr lang="fi-FI" sz="4800" dirty="0" err="1"/>
              <a:t>return</a:t>
            </a:r>
            <a:r>
              <a:rPr lang="fi-FI" sz="4800" dirty="0"/>
              <a:t> </a:t>
            </a:r>
            <a:r>
              <a:rPr lang="fi-FI" sz="4800" dirty="0" err="1"/>
              <a:t>any</a:t>
            </a:r>
            <a:r>
              <a:rPr lang="fi-FI" sz="4800" dirty="0"/>
              <a:t> </a:t>
            </a:r>
            <a:r>
              <a:rPr lang="fi-FI" sz="4800" dirty="0" err="1"/>
              <a:t>results</a:t>
            </a:r>
            <a:endParaRPr lang="fi-FI" sz="4800" dirty="0"/>
          </a:p>
          <a:p>
            <a:endParaRPr lang="fi-FI" sz="4800" dirty="0"/>
          </a:p>
          <a:p>
            <a:r>
              <a:rPr lang="fi-FI" sz="4800" dirty="0"/>
              <a:t>A2/3 </a:t>
            </a:r>
            <a:r>
              <a:rPr lang="fi-FI" sz="4800" dirty="0" err="1"/>
              <a:t>The</a:t>
            </a:r>
            <a:r>
              <a:rPr lang="fi-FI" sz="4800" dirty="0"/>
              <a:t> </a:t>
            </a:r>
            <a:r>
              <a:rPr lang="fi-FI" sz="4800" dirty="0" err="1"/>
              <a:t>word</a:t>
            </a:r>
            <a:r>
              <a:rPr lang="fi-FI" sz="4800" dirty="0"/>
              <a:t> </a:t>
            </a:r>
            <a:r>
              <a:rPr lang="fi-FI" sz="4800" dirty="0" err="1"/>
              <a:t>doesn’t</a:t>
            </a:r>
            <a:r>
              <a:rPr lang="fi-FI" sz="4800" dirty="0"/>
              <a:t> </a:t>
            </a:r>
            <a:r>
              <a:rPr lang="fi-FI" sz="4800" dirty="0" err="1"/>
              <a:t>exist</a:t>
            </a:r>
            <a:endParaRPr lang="fi-FI" sz="4800" dirty="0"/>
          </a:p>
          <a:p>
            <a:pPr lvl="1"/>
            <a:r>
              <a:rPr lang="fi-FI" sz="4800" dirty="0" err="1"/>
              <a:t>The</a:t>
            </a:r>
            <a:r>
              <a:rPr lang="fi-FI" sz="4800" dirty="0"/>
              <a:t> </a:t>
            </a:r>
            <a:r>
              <a:rPr lang="fi-FI" sz="4800" dirty="0" err="1"/>
              <a:t>given</a:t>
            </a:r>
            <a:r>
              <a:rPr lang="fi-FI" sz="4800" dirty="0"/>
              <a:t> </a:t>
            </a:r>
            <a:r>
              <a:rPr lang="fi-FI" sz="4800" dirty="0" err="1"/>
              <a:t>search</a:t>
            </a:r>
            <a:r>
              <a:rPr lang="fi-FI" sz="4800" dirty="0"/>
              <a:t> </a:t>
            </a:r>
            <a:r>
              <a:rPr lang="fi-FI" sz="4800" dirty="0" err="1"/>
              <a:t>word</a:t>
            </a:r>
            <a:r>
              <a:rPr lang="fi-FI" sz="4800" dirty="0"/>
              <a:t> </a:t>
            </a:r>
            <a:r>
              <a:rPr lang="fi-FI" sz="4800" dirty="0" err="1"/>
              <a:t>doesn’t</a:t>
            </a:r>
            <a:r>
              <a:rPr lang="fi-FI" sz="4800" dirty="0"/>
              <a:t> </a:t>
            </a:r>
            <a:r>
              <a:rPr lang="fi-FI" sz="4800" dirty="0" err="1"/>
              <a:t>exist</a:t>
            </a:r>
            <a:endParaRPr lang="fi-FI" sz="4800" dirty="0"/>
          </a:p>
          <a:p>
            <a:endParaRPr lang="fi-FI" sz="4800" dirty="0"/>
          </a:p>
          <a:p>
            <a:r>
              <a:rPr lang="fi-FI" sz="4800" dirty="0"/>
              <a:t>A3/4 </a:t>
            </a:r>
            <a:r>
              <a:rPr lang="fi-FI" sz="4800" dirty="0" err="1"/>
              <a:t>Result</a:t>
            </a:r>
            <a:r>
              <a:rPr lang="fi-FI" sz="4800" dirty="0"/>
              <a:t> </a:t>
            </a:r>
            <a:r>
              <a:rPr lang="fi-FI" sz="4800" dirty="0" err="1"/>
              <a:t>presentation</a:t>
            </a:r>
            <a:r>
              <a:rPr lang="fi-FI" sz="4800" dirty="0"/>
              <a:t> </a:t>
            </a:r>
            <a:r>
              <a:rPr lang="fi-FI" sz="4800" dirty="0" err="1"/>
              <a:t>fails</a:t>
            </a:r>
            <a:endParaRPr lang="fi-FI" sz="4800" dirty="0"/>
          </a:p>
          <a:p>
            <a:pPr lvl="1"/>
            <a:r>
              <a:rPr lang="fi-FI" sz="4800" dirty="0" err="1"/>
              <a:t>The</a:t>
            </a:r>
            <a:r>
              <a:rPr lang="fi-FI" sz="4800" dirty="0"/>
              <a:t> </a:t>
            </a:r>
            <a:r>
              <a:rPr lang="fi-FI" sz="4800" dirty="0" err="1"/>
              <a:t>app</a:t>
            </a:r>
            <a:r>
              <a:rPr lang="fi-FI" sz="4800" dirty="0"/>
              <a:t> </a:t>
            </a:r>
            <a:r>
              <a:rPr lang="fi-FI" sz="4800" dirty="0" err="1"/>
              <a:t>fails</a:t>
            </a:r>
            <a:r>
              <a:rPr lang="fi-FI" sz="4800" dirty="0"/>
              <a:t> to </a:t>
            </a:r>
            <a:r>
              <a:rPr lang="fi-FI" sz="4800" dirty="0" err="1"/>
              <a:t>present</a:t>
            </a:r>
            <a:r>
              <a:rPr lang="fi-FI" sz="4800" dirty="0"/>
              <a:t> </a:t>
            </a:r>
            <a:r>
              <a:rPr lang="fi-FI" sz="4800" dirty="0" err="1"/>
              <a:t>the</a:t>
            </a:r>
            <a:r>
              <a:rPr lang="fi-FI" sz="4800" dirty="0"/>
              <a:t> </a:t>
            </a:r>
            <a:r>
              <a:rPr lang="fi-FI" sz="4800" dirty="0" err="1"/>
              <a:t>information</a:t>
            </a:r>
            <a:endParaRPr lang="fi-FI" sz="4800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78949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39A2F9F-4BFD-43B1-8BBE-ACFE87A0D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FB234139-D0A5-45A2-A8C3-F9B746A54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5811" b="275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Otsikko 4">
            <a:extLst>
              <a:ext uri="{FF2B5EF4-FFF2-40B4-BE49-F238E27FC236}">
                <a16:creationId xmlns:a16="http://schemas.microsoft.com/office/drawing/2014/main" id="{5DB8EFA6-539D-4DEB-A6E8-372610EB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fi-FI" dirty="0"/>
              <a:t>User </a:t>
            </a:r>
            <a:r>
              <a:rPr lang="fi-FI" dirty="0" err="1"/>
              <a:t>story</a:t>
            </a:r>
            <a:endParaRPr lang="en-FI" dirty="0"/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6A9C72FA-76DD-477A-8D5F-D158A2167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fi-FI" sz="3200" dirty="0"/>
              <a:t>An </a:t>
            </a:r>
            <a:r>
              <a:rPr lang="fi-FI" sz="3200" dirty="0" err="1"/>
              <a:t>user</a:t>
            </a:r>
            <a:r>
              <a:rPr lang="fi-FI" sz="3200" dirty="0"/>
              <a:t> </a:t>
            </a:r>
            <a:r>
              <a:rPr lang="fi-FI" sz="3200" dirty="0" err="1"/>
              <a:t>listens</a:t>
            </a:r>
            <a:r>
              <a:rPr lang="fi-FI" sz="3200" dirty="0"/>
              <a:t> to </a:t>
            </a:r>
            <a:r>
              <a:rPr lang="fi-FI" sz="3200" dirty="0" err="1"/>
              <a:t>his</a:t>
            </a:r>
            <a:r>
              <a:rPr lang="fi-FI" sz="3200" dirty="0"/>
              <a:t> </a:t>
            </a:r>
            <a:r>
              <a:rPr lang="fi-FI" sz="3200" dirty="0" err="1"/>
              <a:t>favourite</a:t>
            </a:r>
            <a:r>
              <a:rPr lang="fi-FI" sz="3200" dirty="0"/>
              <a:t> </a:t>
            </a:r>
            <a:r>
              <a:rPr lang="fi-FI" sz="3200" dirty="0" err="1"/>
              <a:t>band</a:t>
            </a:r>
            <a:r>
              <a:rPr lang="fi-FI" sz="3200" dirty="0"/>
              <a:t> </a:t>
            </a:r>
            <a:r>
              <a:rPr lang="fi-FI" sz="3200" dirty="0" err="1"/>
              <a:t>from</a:t>
            </a:r>
            <a:r>
              <a:rPr lang="fi-FI" sz="3200" dirty="0"/>
              <a:t> </a:t>
            </a:r>
            <a:r>
              <a:rPr lang="fi-FI" sz="3200" dirty="0" err="1"/>
              <a:t>his</a:t>
            </a:r>
            <a:r>
              <a:rPr lang="fi-FI" sz="3200" dirty="0"/>
              <a:t> </a:t>
            </a:r>
            <a:r>
              <a:rPr lang="fi-FI" sz="3200" dirty="0" err="1"/>
              <a:t>favourite</a:t>
            </a:r>
            <a:r>
              <a:rPr lang="fi-FI" sz="3200" dirty="0"/>
              <a:t> genre. He </a:t>
            </a:r>
            <a:r>
              <a:rPr lang="fi-FI" sz="3200" dirty="0" err="1"/>
              <a:t>really</a:t>
            </a:r>
            <a:r>
              <a:rPr lang="fi-FI" sz="3200" dirty="0"/>
              <a:t> </a:t>
            </a:r>
            <a:r>
              <a:rPr lang="fi-FI" sz="3200" dirty="0" err="1"/>
              <a:t>likes</a:t>
            </a:r>
            <a:r>
              <a:rPr lang="fi-FI" sz="3200" dirty="0"/>
              <a:t> </a:t>
            </a:r>
            <a:r>
              <a:rPr lang="fi-FI" sz="3200" dirty="0" err="1"/>
              <a:t>the</a:t>
            </a:r>
            <a:r>
              <a:rPr lang="fi-FI" sz="3200" dirty="0"/>
              <a:t> </a:t>
            </a:r>
            <a:r>
              <a:rPr lang="fi-FI" sz="3200" dirty="0" err="1"/>
              <a:t>band</a:t>
            </a:r>
            <a:r>
              <a:rPr lang="fi-FI" sz="3200" dirty="0"/>
              <a:t>, </a:t>
            </a:r>
            <a:r>
              <a:rPr lang="fi-FI" sz="3200" dirty="0" err="1"/>
              <a:t>but</a:t>
            </a:r>
            <a:r>
              <a:rPr lang="fi-FI" sz="3200" dirty="0"/>
              <a:t> he </a:t>
            </a:r>
            <a:r>
              <a:rPr lang="fi-FI" sz="3200" dirty="0" err="1"/>
              <a:t>would</a:t>
            </a:r>
            <a:r>
              <a:rPr lang="fi-FI" sz="3200" dirty="0"/>
              <a:t> </a:t>
            </a:r>
            <a:r>
              <a:rPr lang="fi-FI" sz="3200" dirty="0" err="1"/>
              <a:t>also</a:t>
            </a:r>
            <a:r>
              <a:rPr lang="fi-FI" sz="3200" dirty="0"/>
              <a:t> </a:t>
            </a:r>
            <a:r>
              <a:rPr lang="fi-FI" sz="3200" dirty="0" err="1"/>
              <a:t>like</a:t>
            </a:r>
            <a:r>
              <a:rPr lang="fi-FI" sz="3200" dirty="0"/>
              <a:t> to </a:t>
            </a:r>
            <a:r>
              <a:rPr lang="fi-FI" sz="3200" dirty="0" err="1"/>
              <a:t>find</a:t>
            </a:r>
            <a:r>
              <a:rPr lang="fi-FI" sz="3200" dirty="0"/>
              <a:t> </a:t>
            </a:r>
            <a:r>
              <a:rPr lang="fi-FI" sz="3200" dirty="0" err="1"/>
              <a:t>similar</a:t>
            </a:r>
            <a:r>
              <a:rPr lang="fi-FI" sz="3200" dirty="0"/>
              <a:t> </a:t>
            </a:r>
            <a:r>
              <a:rPr lang="fi-FI" sz="3200" dirty="0" err="1"/>
              <a:t>bands</a:t>
            </a:r>
            <a:r>
              <a:rPr lang="fi-FI" sz="3200" dirty="0"/>
              <a:t> to </a:t>
            </a:r>
            <a:r>
              <a:rPr lang="fi-FI" sz="3200" dirty="0" err="1"/>
              <a:t>that</a:t>
            </a:r>
            <a:r>
              <a:rPr lang="fi-FI" sz="3200" dirty="0"/>
              <a:t> </a:t>
            </a:r>
            <a:r>
              <a:rPr lang="fi-FI" sz="3200" dirty="0" err="1"/>
              <a:t>type</a:t>
            </a:r>
            <a:r>
              <a:rPr lang="fi-FI" sz="3200" dirty="0"/>
              <a:t> of music. He </a:t>
            </a:r>
            <a:r>
              <a:rPr lang="fi-FI" sz="3200" dirty="0" err="1"/>
              <a:t>opens</a:t>
            </a:r>
            <a:r>
              <a:rPr lang="fi-FI" sz="3200" dirty="0"/>
              <a:t> </a:t>
            </a:r>
            <a:r>
              <a:rPr lang="fi-FI" sz="3200" dirty="0" err="1"/>
              <a:t>the</a:t>
            </a:r>
            <a:r>
              <a:rPr lang="fi-FI" sz="3200" dirty="0"/>
              <a:t> web </a:t>
            </a:r>
            <a:r>
              <a:rPr lang="fi-FI" sz="3200" dirty="0" err="1"/>
              <a:t>app</a:t>
            </a:r>
            <a:r>
              <a:rPr lang="fi-FI" sz="3200" dirty="0"/>
              <a:t> and </a:t>
            </a:r>
            <a:r>
              <a:rPr lang="fi-FI" sz="3200" dirty="0" err="1"/>
              <a:t>types</a:t>
            </a:r>
            <a:r>
              <a:rPr lang="fi-FI" sz="3200" dirty="0"/>
              <a:t> a genre </a:t>
            </a:r>
            <a:r>
              <a:rPr lang="fi-FI" sz="3200" dirty="0" err="1"/>
              <a:t>name</a:t>
            </a:r>
            <a:r>
              <a:rPr lang="fi-FI" sz="3200" dirty="0"/>
              <a:t> in </a:t>
            </a:r>
            <a:r>
              <a:rPr lang="fi-FI" sz="3200" dirty="0" err="1"/>
              <a:t>the</a:t>
            </a:r>
            <a:r>
              <a:rPr lang="fi-FI" sz="3200" dirty="0"/>
              <a:t> </a:t>
            </a:r>
            <a:r>
              <a:rPr lang="fi-FI" sz="3200" dirty="0" err="1"/>
              <a:t>search</a:t>
            </a:r>
            <a:r>
              <a:rPr lang="fi-FI" sz="3200" dirty="0"/>
              <a:t> </a:t>
            </a:r>
            <a:r>
              <a:rPr lang="fi-FI" sz="3200" dirty="0" err="1"/>
              <a:t>bar</a:t>
            </a:r>
            <a:r>
              <a:rPr lang="fi-FI" sz="3200" dirty="0"/>
              <a:t>. He </a:t>
            </a:r>
            <a:r>
              <a:rPr lang="fi-FI" sz="3200" dirty="0" err="1"/>
              <a:t>gets</a:t>
            </a:r>
            <a:r>
              <a:rPr lang="fi-FI" sz="3200" dirty="0"/>
              <a:t> a </a:t>
            </a:r>
            <a:r>
              <a:rPr lang="fi-FI" sz="3200" dirty="0" err="1"/>
              <a:t>list</a:t>
            </a:r>
            <a:r>
              <a:rPr lang="fi-FI" sz="3200" dirty="0"/>
              <a:t> of </a:t>
            </a:r>
            <a:r>
              <a:rPr lang="fi-FI" sz="3200" dirty="0" err="1"/>
              <a:t>artists</a:t>
            </a:r>
            <a:r>
              <a:rPr lang="fi-FI" sz="3200" dirty="0"/>
              <a:t> </a:t>
            </a:r>
            <a:r>
              <a:rPr lang="fi-FI" sz="3200" dirty="0" err="1"/>
              <a:t>whose</a:t>
            </a:r>
            <a:r>
              <a:rPr lang="fi-FI" sz="3200" dirty="0"/>
              <a:t> music is </a:t>
            </a:r>
            <a:r>
              <a:rPr lang="fi-FI" sz="3200" dirty="0" err="1"/>
              <a:t>orientated</a:t>
            </a:r>
            <a:r>
              <a:rPr lang="fi-FI" sz="3200" dirty="0"/>
              <a:t> in </a:t>
            </a:r>
            <a:r>
              <a:rPr lang="fi-FI" sz="3200" dirty="0" err="1"/>
              <a:t>similar</a:t>
            </a:r>
            <a:r>
              <a:rPr lang="fi-FI" sz="3200" dirty="0"/>
              <a:t> </a:t>
            </a:r>
            <a:r>
              <a:rPr lang="fi-FI" sz="3200" dirty="0" err="1"/>
              <a:t>direction</a:t>
            </a:r>
            <a:r>
              <a:rPr lang="fi-FI" sz="3200" dirty="0"/>
              <a:t>. He </a:t>
            </a:r>
            <a:r>
              <a:rPr lang="fi-FI" sz="3200" dirty="0" err="1"/>
              <a:t>will</a:t>
            </a:r>
            <a:r>
              <a:rPr lang="fi-FI" sz="3200" dirty="0"/>
              <a:t> </a:t>
            </a:r>
            <a:r>
              <a:rPr lang="fi-FI" sz="3200" dirty="0" err="1"/>
              <a:t>also</a:t>
            </a:r>
            <a:r>
              <a:rPr lang="fi-FI" sz="3200" dirty="0"/>
              <a:t> </a:t>
            </a:r>
            <a:r>
              <a:rPr lang="fi-FI" sz="3200" dirty="0" err="1"/>
              <a:t>find</a:t>
            </a:r>
            <a:r>
              <a:rPr lang="fi-FI" sz="3200" dirty="0"/>
              <a:t> </a:t>
            </a:r>
            <a:r>
              <a:rPr lang="fi-FI" sz="3200" dirty="0" err="1"/>
              <a:t>additional</a:t>
            </a:r>
            <a:r>
              <a:rPr lang="fi-FI" sz="3200" dirty="0"/>
              <a:t> </a:t>
            </a:r>
            <a:r>
              <a:rPr lang="fi-FI" sz="3200" dirty="0" err="1"/>
              <a:t>information</a:t>
            </a:r>
            <a:r>
              <a:rPr lang="fi-FI" sz="3200" dirty="0"/>
              <a:t> </a:t>
            </a:r>
            <a:r>
              <a:rPr lang="fi-FI" sz="3200" dirty="0" err="1"/>
              <a:t>about</a:t>
            </a:r>
            <a:r>
              <a:rPr lang="fi-FI" sz="3200" dirty="0"/>
              <a:t> </a:t>
            </a:r>
            <a:r>
              <a:rPr lang="fi-FI" sz="3200" dirty="0" err="1"/>
              <a:t>band</a:t>
            </a:r>
            <a:r>
              <a:rPr lang="fi-FI" sz="3200" dirty="0"/>
              <a:t> </a:t>
            </a:r>
            <a:r>
              <a:rPr lang="fi-FI" sz="3200" dirty="0" err="1"/>
              <a:t>members</a:t>
            </a:r>
            <a:r>
              <a:rPr lang="fi-FI" sz="3200" dirty="0"/>
              <a:t>, </a:t>
            </a:r>
            <a:r>
              <a:rPr lang="fi-FI" sz="3200" dirty="0" err="1"/>
              <a:t>albums</a:t>
            </a:r>
            <a:r>
              <a:rPr lang="fi-FI" sz="3200" dirty="0"/>
              <a:t> and </a:t>
            </a:r>
            <a:r>
              <a:rPr lang="fi-FI" sz="3200" dirty="0" err="1"/>
              <a:t>songs</a:t>
            </a:r>
            <a:r>
              <a:rPr lang="fi-FI" sz="3200" dirty="0"/>
              <a:t>. </a:t>
            </a:r>
            <a:endParaRPr lang="en-FI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383DC5-236D-4BB4-AB9E-014F4FCF1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kstiruutu 8">
            <a:extLst>
              <a:ext uri="{FF2B5EF4-FFF2-40B4-BE49-F238E27FC236}">
                <a16:creationId xmlns:a16="http://schemas.microsoft.com/office/drawing/2014/main" id="{760B0E7B-F44D-492D-96A6-77F42EC4EF9F}"/>
              </a:ext>
            </a:extLst>
          </p:cNvPr>
          <p:cNvSpPr txBox="1"/>
          <p:nvPr/>
        </p:nvSpPr>
        <p:spPr>
          <a:xfrm>
            <a:off x="9527489" y="6657945"/>
            <a:ext cx="266451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FI" sz="700">
                <a:solidFill>
                  <a:srgbClr val="FFFFFF"/>
                </a:solidFill>
                <a:hlinkClick r:id="rId3" tooltip="http://www.flickr.com/photos/23024164@N06/780368354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Tämä kuva</a:t>
            </a:r>
            <a:r>
              <a:rPr lang="en-FI" sz="700">
                <a:solidFill>
                  <a:srgbClr val="FFFFFF"/>
                </a:solidFill>
              </a:rPr>
              <a:t>, tekijä Tuntematon tekijä, käyttöoikeus: </a:t>
            </a:r>
            <a:r>
              <a:rPr lang="en-FI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FI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897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44E953F-C958-43AC-864C-402D193B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UI </a:t>
            </a:r>
            <a:r>
              <a:rPr lang="fi-FI" dirty="0" err="1"/>
              <a:t>mockups</a:t>
            </a:r>
            <a:endParaRPr lang="en-FI" dirty="0"/>
          </a:p>
        </p:txBody>
      </p:sp>
      <p:sp>
        <p:nvSpPr>
          <p:cNvPr id="4" name="Suorakulmio 3">
            <a:extLst>
              <a:ext uri="{FF2B5EF4-FFF2-40B4-BE49-F238E27FC236}">
                <a16:creationId xmlns:a16="http://schemas.microsoft.com/office/drawing/2014/main" id="{D3C45CDF-B1B2-4FFF-93DC-9AFCBFFA55AC}"/>
              </a:ext>
            </a:extLst>
          </p:cNvPr>
          <p:cNvSpPr/>
          <p:nvPr/>
        </p:nvSpPr>
        <p:spPr>
          <a:xfrm>
            <a:off x="461394" y="1937857"/>
            <a:ext cx="10276514" cy="45543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5C612347-A454-4304-A732-18DB598E4399}"/>
              </a:ext>
            </a:extLst>
          </p:cNvPr>
          <p:cNvSpPr txBox="1"/>
          <p:nvPr/>
        </p:nvSpPr>
        <p:spPr>
          <a:xfrm>
            <a:off x="3082953" y="2709644"/>
            <a:ext cx="503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 err="1"/>
              <a:t>Insert</a:t>
            </a:r>
            <a:r>
              <a:rPr lang="fi-FI" sz="2400" dirty="0"/>
              <a:t> </a:t>
            </a:r>
            <a:r>
              <a:rPr lang="fi-FI" sz="2400" dirty="0" err="1"/>
              <a:t>application</a:t>
            </a:r>
            <a:r>
              <a:rPr lang="fi-FI" sz="2400" dirty="0"/>
              <a:t> </a:t>
            </a:r>
            <a:r>
              <a:rPr lang="fi-FI" sz="2400" dirty="0" err="1"/>
              <a:t>name</a:t>
            </a:r>
            <a:r>
              <a:rPr lang="fi-FI" sz="2400" dirty="0"/>
              <a:t> </a:t>
            </a:r>
            <a:r>
              <a:rPr lang="fi-FI" sz="2400" dirty="0" err="1"/>
              <a:t>here</a:t>
            </a:r>
            <a:endParaRPr lang="en-FI" sz="2400" dirty="0"/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6B53125D-B1E1-4506-B57B-6C30F2F4D1E6}"/>
              </a:ext>
            </a:extLst>
          </p:cNvPr>
          <p:cNvSpPr/>
          <p:nvPr/>
        </p:nvSpPr>
        <p:spPr>
          <a:xfrm>
            <a:off x="1342239" y="3347207"/>
            <a:ext cx="8053431" cy="5536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bg1"/>
                </a:solidFill>
              </a:rPr>
              <a:t>Type</a:t>
            </a:r>
            <a:r>
              <a:rPr lang="fi-FI" dirty="0">
                <a:solidFill>
                  <a:schemeClr val="bg1"/>
                </a:solidFill>
              </a:rPr>
              <a:t> to </a:t>
            </a:r>
            <a:r>
              <a:rPr lang="fi-FI" dirty="0" err="1">
                <a:solidFill>
                  <a:schemeClr val="bg1"/>
                </a:solidFill>
              </a:rPr>
              <a:t>search</a:t>
            </a:r>
            <a:endParaRPr lang="en-FI" dirty="0">
              <a:solidFill>
                <a:schemeClr val="bg1"/>
              </a:solidFill>
            </a:endParaRPr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A3B61188-B4F3-41A1-95CA-AB20F46A849E}"/>
              </a:ext>
            </a:extLst>
          </p:cNvPr>
          <p:cNvSpPr/>
          <p:nvPr/>
        </p:nvSpPr>
        <p:spPr>
          <a:xfrm>
            <a:off x="7617204" y="3429000"/>
            <a:ext cx="1694576" cy="396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Search</a:t>
            </a:r>
            <a:endParaRPr lang="en-FI" dirty="0"/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877A9C17-4E6F-47CE-8D2D-12623F8B917F}"/>
              </a:ext>
            </a:extLst>
          </p:cNvPr>
          <p:cNvSpPr/>
          <p:nvPr/>
        </p:nvSpPr>
        <p:spPr>
          <a:xfrm>
            <a:off x="9446004" y="3449637"/>
            <a:ext cx="889233" cy="34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900" dirty="0" err="1">
                <a:solidFill>
                  <a:schemeClr val="bg1"/>
                </a:solidFill>
              </a:rPr>
              <a:t>Search</a:t>
            </a:r>
            <a:r>
              <a:rPr lang="fi-FI" sz="900" dirty="0">
                <a:solidFill>
                  <a:schemeClr val="bg1"/>
                </a:solidFill>
              </a:rPr>
              <a:t> </a:t>
            </a:r>
            <a:r>
              <a:rPr lang="fi-FI" sz="900" dirty="0" err="1">
                <a:solidFill>
                  <a:schemeClr val="bg1"/>
                </a:solidFill>
              </a:rPr>
              <a:t>criteria</a:t>
            </a:r>
            <a:endParaRPr lang="en-FI" sz="900" dirty="0">
              <a:solidFill>
                <a:schemeClr val="bg1"/>
              </a:solidFill>
            </a:endParaRPr>
          </a:p>
        </p:txBody>
      </p:sp>
      <p:sp>
        <p:nvSpPr>
          <p:cNvPr id="10" name="Tasakylkinen kolmio 9">
            <a:extLst>
              <a:ext uri="{FF2B5EF4-FFF2-40B4-BE49-F238E27FC236}">
                <a16:creationId xmlns:a16="http://schemas.microsoft.com/office/drawing/2014/main" id="{70FCDEFB-1642-493B-8823-31A1CBF8DE18}"/>
              </a:ext>
            </a:extLst>
          </p:cNvPr>
          <p:cNvSpPr/>
          <p:nvPr/>
        </p:nvSpPr>
        <p:spPr>
          <a:xfrm flipV="1">
            <a:off x="10117123" y="3582099"/>
            <a:ext cx="176170" cy="12407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25756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DBEB768-DCAB-45F3-800C-AD3CBB70F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UI </a:t>
            </a:r>
            <a:r>
              <a:rPr lang="fi-FI" dirty="0" err="1"/>
              <a:t>mockups</a:t>
            </a:r>
            <a:endParaRPr lang="en-FI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6FD6924A-D77E-449C-950E-1D820868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792864"/>
            <a:ext cx="5499655" cy="1077381"/>
          </a:xfrm>
          <a:prstGeom prst="rect">
            <a:avLst/>
          </a:prstGeom>
        </p:spPr>
      </p:pic>
      <p:sp>
        <p:nvSpPr>
          <p:cNvPr id="6" name="Suorakulmio 5">
            <a:extLst>
              <a:ext uri="{FF2B5EF4-FFF2-40B4-BE49-F238E27FC236}">
                <a16:creationId xmlns:a16="http://schemas.microsoft.com/office/drawing/2014/main" id="{B52F0CBA-BFE3-42C9-82A0-731A538753F7}"/>
              </a:ext>
            </a:extLst>
          </p:cNvPr>
          <p:cNvSpPr/>
          <p:nvPr/>
        </p:nvSpPr>
        <p:spPr>
          <a:xfrm>
            <a:off x="4991450" y="3665989"/>
            <a:ext cx="1711354" cy="19462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CC9E75AB-A69E-46B6-8BF4-051910987D81}"/>
              </a:ext>
            </a:extLst>
          </p:cNvPr>
          <p:cNvSpPr txBox="1"/>
          <p:nvPr/>
        </p:nvSpPr>
        <p:spPr>
          <a:xfrm>
            <a:off x="5022209" y="3665988"/>
            <a:ext cx="16805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>
                <a:solidFill>
                  <a:schemeClr val="bg1"/>
                </a:solidFill>
              </a:rPr>
              <a:t>Genre</a:t>
            </a:r>
          </a:p>
          <a:p>
            <a:r>
              <a:rPr lang="fi-FI" sz="2400" dirty="0" err="1">
                <a:solidFill>
                  <a:schemeClr val="bg1"/>
                </a:solidFill>
              </a:rPr>
              <a:t>Artist</a:t>
            </a:r>
            <a:endParaRPr lang="fi-FI" sz="2400" dirty="0">
              <a:solidFill>
                <a:schemeClr val="bg1"/>
              </a:solidFill>
            </a:endParaRPr>
          </a:p>
          <a:p>
            <a:r>
              <a:rPr lang="fi-FI" sz="2400" dirty="0">
                <a:solidFill>
                  <a:schemeClr val="bg1"/>
                </a:solidFill>
              </a:rPr>
              <a:t>Song</a:t>
            </a:r>
          </a:p>
          <a:p>
            <a:r>
              <a:rPr lang="fi-FI" sz="2400" dirty="0" err="1">
                <a:solidFill>
                  <a:schemeClr val="bg1"/>
                </a:solidFill>
              </a:rPr>
              <a:t>Album</a:t>
            </a:r>
            <a:endParaRPr lang="fi-FI" sz="2400" dirty="0">
              <a:solidFill>
                <a:schemeClr val="bg1"/>
              </a:solidFill>
            </a:endParaRPr>
          </a:p>
          <a:p>
            <a:r>
              <a:rPr lang="fi-FI" sz="2400" dirty="0" err="1">
                <a:solidFill>
                  <a:schemeClr val="bg1"/>
                </a:solidFill>
              </a:rPr>
              <a:t>Member</a:t>
            </a:r>
            <a:endParaRPr lang="en-FI" sz="2400" dirty="0">
              <a:solidFill>
                <a:schemeClr val="bg1"/>
              </a:solidFill>
            </a:endParaRPr>
          </a:p>
        </p:txBody>
      </p:sp>
      <p:cxnSp>
        <p:nvCxnSpPr>
          <p:cNvPr id="9" name="Suora yhdysviiva 8">
            <a:extLst>
              <a:ext uri="{FF2B5EF4-FFF2-40B4-BE49-F238E27FC236}">
                <a16:creationId xmlns:a16="http://schemas.microsoft.com/office/drawing/2014/main" id="{514CBAF4-E0AF-4A65-8D7F-35D71CA3AB8C}"/>
              </a:ext>
            </a:extLst>
          </p:cNvPr>
          <p:cNvCxnSpPr/>
          <p:nvPr/>
        </p:nvCxnSpPr>
        <p:spPr>
          <a:xfrm>
            <a:off x="4991450" y="4077050"/>
            <a:ext cx="17113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EFD1153F-58BD-4BBA-8032-CEC8263651BE}"/>
              </a:ext>
            </a:extLst>
          </p:cNvPr>
          <p:cNvCxnSpPr/>
          <p:nvPr/>
        </p:nvCxnSpPr>
        <p:spPr>
          <a:xfrm>
            <a:off x="4991450" y="4454554"/>
            <a:ext cx="17113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uora yhdysviiva 11">
            <a:extLst>
              <a:ext uri="{FF2B5EF4-FFF2-40B4-BE49-F238E27FC236}">
                <a16:creationId xmlns:a16="http://schemas.microsoft.com/office/drawing/2014/main" id="{FF97231A-486C-4A27-B835-E55B30C19217}"/>
              </a:ext>
            </a:extLst>
          </p:cNvPr>
          <p:cNvCxnSpPr/>
          <p:nvPr/>
        </p:nvCxnSpPr>
        <p:spPr>
          <a:xfrm>
            <a:off x="4976070" y="4825068"/>
            <a:ext cx="17113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uora yhdysviiva 12">
            <a:extLst>
              <a:ext uri="{FF2B5EF4-FFF2-40B4-BE49-F238E27FC236}">
                <a16:creationId xmlns:a16="http://schemas.microsoft.com/office/drawing/2014/main" id="{66D8E6D5-0F09-4CFD-BC67-892D58D27C63}"/>
              </a:ext>
            </a:extLst>
          </p:cNvPr>
          <p:cNvCxnSpPr/>
          <p:nvPr/>
        </p:nvCxnSpPr>
        <p:spPr>
          <a:xfrm>
            <a:off x="5001237" y="5202573"/>
            <a:ext cx="17113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01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4ADA65C-BA4C-42BE-84D1-1AF286B7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2F5EBA-F777-4A1C-8E30-62DA7F55A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E41CAAE0-F4C7-497A-87DE-8523BF02A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1541" y="2913483"/>
            <a:ext cx="3935262" cy="10310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dirty="0"/>
              <a:t>Schema</a:t>
            </a:r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0EA7F112-7FAE-46D2-9CA4-CA46D32BE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08" y="0"/>
            <a:ext cx="5428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58470"/>
      </p:ext>
    </p:extLst>
  </p:cSld>
  <p:clrMapOvr>
    <a:masterClrMapping/>
  </p:clrMapOvr>
</p:sld>
</file>

<file path=ppt/theme/theme1.xml><?xml version="1.0" encoding="utf-8"?>
<a:theme xmlns:a="http://schemas.openxmlformats.org/drawingml/2006/main" name="Näkymä">
  <a:themeElements>
    <a:clrScheme name="Näkymä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Näkymä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äkymä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320</Words>
  <Application>Microsoft Office PowerPoint</Application>
  <PresentationFormat>Laajakuva</PresentationFormat>
  <Paragraphs>48</Paragraphs>
  <Slides>7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Näkymä</vt:lpstr>
      <vt:lpstr>Music database</vt:lpstr>
      <vt:lpstr>Coolname-application</vt:lpstr>
      <vt:lpstr>Use case</vt:lpstr>
      <vt:lpstr>User story</vt:lpstr>
      <vt:lpstr>UI mockups</vt:lpstr>
      <vt:lpstr>UI mockups</vt:lpstr>
      <vt:lpstr>Schema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database</dc:title>
  <dc:creator>Aleksi Mutanen</dc:creator>
  <cp:lastModifiedBy>Aleksi Mutanen</cp:lastModifiedBy>
  <cp:revision>5</cp:revision>
  <dcterms:created xsi:type="dcterms:W3CDTF">2019-12-04T07:25:48Z</dcterms:created>
  <dcterms:modified xsi:type="dcterms:W3CDTF">2019-12-04T15:08:16Z</dcterms:modified>
</cp:coreProperties>
</file>