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E710-A3D4-6864-C343-57CB6CC8B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8A667-2694-4CF8-9013-F9F1208FA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BE9D-5483-1A9B-4A93-179DFD11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6172-6311-E2DA-505B-37FF11DD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48ED-814A-985A-2EEA-B2DEC11C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4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DE70-D85A-9DB1-20EB-E4549B1C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7A038-7C93-6C83-1A9E-1E3C3008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4C2EB-9A9B-EA6A-D36F-56739629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84F0-BFD6-9D27-A837-95704FDE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E00D-D802-E3AB-D26D-54C36501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2FC3B-6668-3E76-9F6A-811FDA86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399AE-84A1-57FF-63F1-F9E4885B7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7819-EDF3-A8ED-886C-1A207BE1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0F34D-7BC3-A66F-EA74-786B7C08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C9A2-9A34-9469-AEB5-E54BCC8A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7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F05A-F531-6ECD-744E-5958EF9C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9E0A-0814-5C19-379D-0DBA15B8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E4FB-6B0A-912B-53D9-1DB56B0A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F19D-D919-5EBB-D9F8-107F6A90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BE9F-A44C-3EED-3513-6421C071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3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9ABB-3C52-C105-D4B0-D460D315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1E17C-68EF-4669-60D0-AD3E4CFE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C21C-3A0C-DA75-74D5-21F68B09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23A3-EB41-3512-FD57-B139892B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B56F-519D-B263-3E00-5D07E9DA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ADEB-DD5C-0974-EF77-CEAEC0E7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AF56-0EC2-710D-3B7A-275368E5D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187A4-3DD2-326B-9A7D-C5517BB5A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D3A3-56D9-00F8-984C-30D2AF27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F21B5-25DB-6AB3-5621-F33EC436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6E72B-51C1-7853-B61E-A0A4DFE5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60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34D0-D5C5-4111-DE52-00454CB8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ECA89-3AD7-BD91-C282-C3746341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1622E-A4E5-8826-102D-D08422437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C38E8-E201-1909-0271-F10F2DCA4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EE70D-6FB3-4C0D-F009-89FD522D8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BF07A-50CE-3170-44BB-E6DE58E3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27475-57C5-4CDE-9308-DD2C9D85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CB74E-AB28-137D-6865-4A9CFC00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5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A908-F332-3644-2F51-E77CC241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5401-B278-A321-BBA2-4A465A1E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A9C78-14FC-D040-E3CC-79A59B90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69E9-4E71-917E-03BA-3E0187C5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6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A3A59-63AE-18A2-5C0D-55C955B1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2356F-1CB4-4C01-C757-8FD4AB5A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8BA24-3E0D-428A-5F3F-C482ADF6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36BD-A268-6255-14FB-B48F7F5C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5299-039F-C4B9-D9D0-0E3A9C26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EAEE-9AEB-6CA6-3B04-032AD6195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7C93B-3661-298D-5C48-1DC9B2EF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7DA76-A3C2-747B-5F4F-0B742232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6B9B6-D242-3A60-7E90-D7752137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97FA-DE69-AA51-BE2A-4FC9A345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D16BC-BA32-AA54-FA4D-ED798F827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532C0-A06E-0EA3-BDF2-A31220D5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E72E1-FD88-2B21-0FCD-53B9FA07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360A-A875-C8C9-0657-0147BE63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CC8CA-62F6-0E78-A9DE-CF1257FD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0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DECD6-2E47-FC46-7016-B75BEB25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8FCB-AF13-F0B6-F259-5B36B759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EAC6A-065F-9204-76DD-EF05F17DD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996A-D8B5-43B0-998F-4701DDACA1C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CA0C6-B96D-5DAD-9906-6DFC49CEC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417D-BF51-5D41-9B57-20B373AEF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AE2B-9BCF-458A-B834-EE95168C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7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9D4F357-11C2-C61F-D140-E4BFC827736C}"/>
              </a:ext>
            </a:extLst>
          </p:cNvPr>
          <p:cNvGrpSpPr/>
          <p:nvPr/>
        </p:nvGrpSpPr>
        <p:grpSpPr>
          <a:xfrm>
            <a:off x="4819988" y="2550253"/>
            <a:ext cx="2612030" cy="1877166"/>
            <a:chOff x="4996157" y="2910980"/>
            <a:chExt cx="2612030" cy="18771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227D37-0724-9577-5BBB-E2635EA22C2F}"/>
                </a:ext>
              </a:extLst>
            </p:cNvPr>
            <p:cNvSpPr/>
            <p:nvPr/>
          </p:nvSpPr>
          <p:spPr>
            <a:xfrm>
              <a:off x="4996157" y="2910980"/>
              <a:ext cx="1877166" cy="18771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78015A-568F-AC78-8310-1F10315E5A6F}"/>
                </a:ext>
              </a:extLst>
            </p:cNvPr>
            <p:cNvSpPr/>
            <p:nvPr/>
          </p:nvSpPr>
          <p:spPr>
            <a:xfrm>
              <a:off x="6445841" y="3731417"/>
              <a:ext cx="1162346" cy="34337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3773CA-CD98-C3F0-21F6-314FA3C8EBBB}"/>
                </a:ext>
              </a:extLst>
            </p:cNvPr>
            <p:cNvSpPr/>
            <p:nvPr/>
          </p:nvSpPr>
          <p:spPr>
            <a:xfrm rot="756376">
              <a:off x="6445840" y="3868642"/>
              <a:ext cx="1162346" cy="34337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58AF56-E273-DB17-8B5B-1FFB100676F6}"/>
                </a:ext>
              </a:extLst>
            </p:cNvPr>
            <p:cNvSpPr/>
            <p:nvPr/>
          </p:nvSpPr>
          <p:spPr>
            <a:xfrm rot="20742981">
              <a:off x="6039067" y="3484968"/>
              <a:ext cx="371399" cy="371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569FCBE-DFA7-E6E2-A0E8-87391915FE6C}"/>
                </a:ext>
              </a:extLst>
            </p:cNvPr>
            <p:cNvSpPr/>
            <p:nvPr/>
          </p:nvSpPr>
          <p:spPr>
            <a:xfrm rot="1865178">
              <a:off x="5857512" y="3161514"/>
              <a:ext cx="734508" cy="2100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8150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053A47E-EB07-4D2F-D3DE-F0CF39AC059B}"/>
              </a:ext>
            </a:extLst>
          </p:cNvPr>
          <p:cNvGrpSpPr/>
          <p:nvPr/>
        </p:nvGrpSpPr>
        <p:grpSpPr>
          <a:xfrm>
            <a:off x="4191431" y="3119334"/>
            <a:ext cx="1883707" cy="682432"/>
            <a:chOff x="4191431" y="3119334"/>
            <a:chExt cx="1883707" cy="6824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2F3E25-BAF7-0918-9550-4A9E6A2094E2}"/>
                </a:ext>
              </a:extLst>
            </p:cNvPr>
            <p:cNvSpPr/>
            <p:nvPr/>
          </p:nvSpPr>
          <p:spPr>
            <a:xfrm rot="20880843">
              <a:off x="4197972" y="3403789"/>
              <a:ext cx="1877166" cy="397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417FD2-9B19-E39D-F701-C4E0D67A50AC}"/>
                </a:ext>
              </a:extLst>
            </p:cNvPr>
            <p:cNvSpPr/>
            <p:nvPr/>
          </p:nvSpPr>
          <p:spPr>
            <a:xfrm rot="316573">
              <a:off x="4191431" y="3119334"/>
              <a:ext cx="1877166" cy="397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6700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75CDAD-4602-9B54-714D-5D8362D54A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1435" y="1869786"/>
            <a:ext cx="5838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82AD7BF-E8FC-4DA0-9D25-E4605E0EFD2C}"/>
              </a:ext>
            </a:extLst>
          </p:cNvPr>
          <p:cNvGrpSpPr/>
          <p:nvPr/>
        </p:nvGrpSpPr>
        <p:grpSpPr>
          <a:xfrm>
            <a:off x="3951215" y="1356919"/>
            <a:ext cx="3229761" cy="5345885"/>
            <a:chOff x="3951215" y="1356919"/>
            <a:chExt cx="3229761" cy="53458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19593C-27F1-44CE-A713-FFD805B6B085}"/>
                </a:ext>
              </a:extLst>
            </p:cNvPr>
            <p:cNvSpPr/>
            <p:nvPr/>
          </p:nvSpPr>
          <p:spPr>
            <a:xfrm>
              <a:off x="3951215" y="1356919"/>
              <a:ext cx="3229761" cy="505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0E44B7-A4B2-EE8C-4F9F-8A092C595F48}"/>
                </a:ext>
              </a:extLst>
            </p:cNvPr>
            <p:cNvSpPr/>
            <p:nvPr/>
          </p:nvSpPr>
          <p:spPr>
            <a:xfrm>
              <a:off x="4447565" y="1862356"/>
              <a:ext cx="2238462" cy="4840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0115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Fastems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Savelius Aleksi</dc:creator>
  <cp:lastModifiedBy>Savelius Aleksi</cp:lastModifiedBy>
  <cp:revision>2</cp:revision>
  <dcterms:created xsi:type="dcterms:W3CDTF">2023-04-09T16:58:11Z</dcterms:created>
  <dcterms:modified xsi:type="dcterms:W3CDTF">2023-04-09T19:31:17Z</dcterms:modified>
</cp:coreProperties>
</file>