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0" r:id="rId4"/>
    <p:sldId id="258" r:id="rId5"/>
    <p:sldId id="259" r:id="rId6"/>
    <p:sldId id="257" r:id="rId7"/>
    <p:sldId id="261" r:id="rId8"/>
    <p:sldId id="262" r:id="rId9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96CA08-D0F6-4C96-8574-13DF564D86AD}" v="55" dt="2023-04-16T13:23:08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velius Aleksi" userId="3949289d-63f0-48a8-ad51-b09885e0accc" providerId="ADAL" clId="{BE96CA08-D0F6-4C96-8574-13DF564D86AD}"/>
    <pc:docChg chg="undo custSel addSld delSld modSld sldOrd">
      <pc:chgData name="Savelius Aleksi" userId="3949289d-63f0-48a8-ad51-b09885e0accc" providerId="ADAL" clId="{BE96CA08-D0F6-4C96-8574-13DF564D86AD}" dt="2023-04-16T13:23:08.687" v="256" actId="164"/>
      <pc:docMkLst>
        <pc:docMk/>
      </pc:docMkLst>
      <pc:sldChg chg="addSp delSp modSp new add del mod">
        <pc:chgData name="Savelius Aleksi" userId="3949289d-63f0-48a8-ad51-b09885e0accc" providerId="ADAL" clId="{BE96CA08-D0F6-4C96-8574-13DF564D86AD}" dt="2023-04-16T13:14:48.172" v="190" actId="47"/>
        <pc:sldMkLst>
          <pc:docMk/>
          <pc:sldMk cId="4109459881" sldId="256"/>
        </pc:sldMkLst>
        <pc:spChg chg="del">
          <ac:chgData name="Savelius Aleksi" userId="3949289d-63f0-48a8-ad51-b09885e0accc" providerId="ADAL" clId="{BE96CA08-D0F6-4C96-8574-13DF564D86AD}" dt="2023-04-16T13:01:45.538" v="1" actId="478"/>
          <ac:spMkLst>
            <pc:docMk/>
            <pc:sldMk cId="4109459881" sldId="256"/>
            <ac:spMk id="2" creationId="{BB9084EA-1847-7DFB-DF02-EFEEBF4994F0}"/>
          </ac:spMkLst>
        </pc:spChg>
        <pc:spChg chg="del">
          <ac:chgData name="Savelius Aleksi" userId="3949289d-63f0-48a8-ad51-b09885e0accc" providerId="ADAL" clId="{BE96CA08-D0F6-4C96-8574-13DF564D86AD}" dt="2023-04-16T13:01:45.538" v="1" actId="478"/>
          <ac:spMkLst>
            <pc:docMk/>
            <pc:sldMk cId="4109459881" sldId="256"/>
            <ac:spMk id="3" creationId="{C9632AA2-E64C-14CB-7FBA-87875114165F}"/>
          </ac:spMkLst>
        </pc:spChg>
        <pc:spChg chg="add mod">
          <ac:chgData name="Savelius Aleksi" userId="3949289d-63f0-48a8-ad51-b09885e0accc" providerId="ADAL" clId="{BE96CA08-D0F6-4C96-8574-13DF564D86AD}" dt="2023-04-16T13:03:07.955" v="28" actId="164"/>
          <ac:spMkLst>
            <pc:docMk/>
            <pc:sldMk cId="4109459881" sldId="256"/>
            <ac:spMk id="4" creationId="{5C9F95CD-DADF-25CB-E064-BE869726F8E0}"/>
          </ac:spMkLst>
        </pc:spChg>
        <pc:spChg chg="add mod">
          <ac:chgData name="Savelius Aleksi" userId="3949289d-63f0-48a8-ad51-b09885e0accc" providerId="ADAL" clId="{BE96CA08-D0F6-4C96-8574-13DF564D86AD}" dt="2023-04-16T13:03:07.955" v="28" actId="164"/>
          <ac:spMkLst>
            <pc:docMk/>
            <pc:sldMk cId="4109459881" sldId="256"/>
            <ac:spMk id="5" creationId="{E8A555C2-8CA2-5AAC-67BB-32C6BAF503A6}"/>
          </ac:spMkLst>
        </pc:spChg>
        <pc:spChg chg="add mod">
          <ac:chgData name="Savelius Aleksi" userId="3949289d-63f0-48a8-ad51-b09885e0accc" providerId="ADAL" clId="{BE96CA08-D0F6-4C96-8574-13DF564D86AD}" dt="2023-04-16T13:03:07.955" v="28" actId="164"/>
          <ac:spMkLst>
            <pc:docMk/>
            <pc:sldMk cId="4109459881" sldId="256"/>
            <ac:spMk id="6" creationId="{41DA1427-1431-E242-1171-B91DDEB37038}"/>
          </ac:spMkLst>
        </pc:spChg>
        <pc:spChg chg="add mod">
          <ac:chgData name="Savelius Aleksi" userId="3949289d-63f0-48a8-ad51-b09885e0accc" providerId="ADAL" clId="{BE96CA08-D0F6-4C96-8574-13DF564D86AD}" dt="2023-04-16T13:03:07.955" v="28" actId="164"/>
          <ac:spMkLst>
            <pc:docMk/>
            <pc:sldMk cId="4109459881" sldId="256"/>
            <ac:spMk id="7" creationId="{252EE1CE-6AAD-786E-B186-B99C29B33BD3}"/>
          </ac:spMkLst>
        </pc:spChg>
        <pc:spChg chg="add mod">
          <ac:chgData name="Savelius Aleksi" userId="3949289d-63f0-48a8-ad51-b09885e0accc" providerId="ADAL" clId="{BE96CA08-D0F6-4C96-8574-13DF564D86AD}" dt="2023-04-16T13:03:07.955" v="28" actId="164"/>
          <ac:spMkLst>
            <pc:docMk/>
            <pc:sldMk cId="4109459881" sldId="256"/>
            <ac:spMk id="8" creationId="{603FDC23-8D65-E0E4-550F-9766F28C7C41}"/>
          </ac:spMkLst>
        </pc:spChg>
        <pc:spChg chg="add mod">
          <ac:chgData name="Savelius Aleksi" userId="3949289d-63f0-48a8-ad51-b09885e0accc" providerId="ADAL" clId="{BE96CA08-D0F6-4C96-8574-13DF564D86AD}" dt="2023-04-16T13:03:07.955" v="28" actId="164"/>
          <ac:spMkLst>
            <pc:docMk/>
            <pc:sldMk cId="4109459881" sldId="256"/>
            <ac:spMk id="9" creationId="{8A3E7705-8479-54A3-DB56-8B04F8CFD8C3}"/>
          </ac:spMkLst>
        </pc:spChg>
        <pc:spChg chg="add mod">
          <ac:chgData name="Savelius Aleksi" userId="3949289d-63f0-48a8-ad51-b09885e0accc" providerId="ADAL" clId="{BE96CA08-D0F6-4C96-8574-13DF564D86AD}" dt="2023-04-16T13:03:07.955" v="28" actId="164"/>
          <ac:spMkLst>
            <pc:docMk/>
            <pc:sldMk cId="4109459881" sldId="256"/>
            <ac:spMk id="10" creationId="{F9EAD120-13E9-0561-7E08-00DFC077AB9B}"/>
          </ac:spMkLst>
        </pc:spChg>
        <pc:spChg chg="add mod">
          <ac:chgData name="Savelius Aleksi" userId="3949289d-63f0-48a8-ad51-b09885e0accc" providerId="ADAL" clId="{BE96CA08-D0F6-4C96-8574-13DF564D86AD}" dt="2023-04-16T13:03:07.955" v="28" actId="164"/>
          <ac:spMkLst>
            <pc:docMk/>
            <pc:sldMk cId="4109459881" sldId="256"/>
            <ac:spMk id="11" creationId="{03FC09E2-7A2B-F27A-EC20-13EFD479CB6E}"/>
          </ac:spMkLst>
        </pc:spChg>
        <pc:spChg chg="add mod">
          <ac:chgData name="Savelius Aleksi" userId="3949289d-63f0-48a8-ad51-b09885e0accc" providerId="ADAL" clId="{BE96CA08-D0F6-4C96-8574-13DF564D86AD}" dt="2023-04-16T13:03:07.955" v="28" actId="164"/>
          <ac:spMkLst>
            <pc:docMk/>
            <pc:sldMk cId="4109459881" sldId="256"/>
            <ac:spMk id="12" creationId="{5CF54876-8D0F-8D19-F14E-A5906E6F9D28}"/>
          </ac:spMkLst>
        </pc:spChg>
        <pc:spChg chg="add mod">
          <ac:chgData name="Savelius Aleksi" userId="3949289d-63f0-48a8-ad51-b09885e0accc" providerId="ADAL" clId="{BE96CA08-D0F6-4C96-8574-13DF564D86AD}" dt="2023-04-16T13:03:07.955" v="28" actId="164"/>
          <ac:spMkLst>
            <pc:docMk/>
            <pc:sldMk cId="4109459881" sldId="256"/>
            <ac:spMk id="13" creationId="{6E03DD57-68DD-D22B-26CC-A8D04735EDAD}"/>
          </ac:spMkLst>
        </pc:spChg>
        <pc:spChg chg="mod">
          <ac:chgData name="Savelius Aleksi" userId="3949289d-63f0-48a8-ad51-b09885e0accc" providerId="ADAL" clId="{BE96CA08-D0F6-4C96-8574-13DF564D86AD}" dt="2023-04-16T13:03:09.608" v="29"/>
          <ac:spMkLst>
            <pc:docMk/>
            <pc:sldMk cId="4109459881" sldId="256"/>
            <ac:spMk id="16" creationId="{92152299-3562-DBDC-7C48-C88B5003F569}"/>
          </ac:spMkLst>
        </pc:spChg>
        <pc:spChg chg="mod">
          <ac:chgData name="Savelius Aleksi" userId="3949289d-63f0-48a8-ad51-b09885e0accc" providerId="ADAL" clId="{BE96CA08-D0F6-4C96-8574-13DF564D86AD}" dt="2023-04-16T13:03:09.608" v="29"/>
          <ac:spMkLst>
            <pc:docMk/>
            <pc:sldMk cId="4109459881" sldId="256"/>
            <ac:spMk id="17" creationId="{974B8113-AE19-BC7D-265E-66CF2785C0B2}"/>
          </ac:spMkLst>
        </pc:spChg>
        <pc:spChg chg="mod">
          <ac:chgData name="Savelius Aleksi" userId="3949289d-63f0-48a8-ad51-b09885e0accc" providerId="ADAL" clId="{BE96CA08-D0F6-4C96-8574-13DF564D86AD}" dt="2023-04-16T13:03:09.608" v="29"/>
          <ac:spMkLst>
            <pc:docMk/>
            <pc:sldMk cId="4109459881" sldId="256"/>
            <ac:spMk id="18" creationId="{1398620C-B14D-42C8-EC51-4E3883E12356}"/>
          </ac:spMkLst>
        </pc:spChg>
        <pc:spChg chg="mod">
          <ac:chgData name="Savelius Aleksi" userId="3949289d-63f0-48a8-ad51-b09885e0accc" providerId="ADAL" clId="{BE96CA08-D0F6-4C96-8574-13DF564D86AD}" dt="2023-04-16T13:03:09.608" v="29"/>
          <ac:spMkLst>
            <pc:docMk/>
            <pc:sldMk cId="4109459881" sldId="256"/>
            <ac:spMk id="19" creationId="{F15300AA-7E96-6ACB-E947-476A4C52F211}"/>
          </ac:spMkLst>
        </pc:spChg>
        <pc:spChg chg="mod">
          <ac:chgData name="Savelius Aleksi" userId="3949289d-63f0-48a8-ad51-b09885e0accc" providerId="ADAL" clId="{BE96CA08-D0F6-4C96-8574-13DF564D86AD}" dt="2023-04-16T13:03:09.608" v="29"/>
          <ac:spMkLst>
            <pc:docMk/>
            <pc:sldMk cId="4109459881" sldId="256"/>
            <ac:spMk id="20" creationId="{8B011F77-CB5E-C254-6EE3-7EA0E44CD992}"/>
          </ac:spMkLst>
        </pc:spChg>
        <pc:spChg chg="mod">
          <ac:chgData name="Savelius Aleksi" userId="3949289d-63f0-48a8-ad51-b09885e0accc" providerId="ADAL" clId="{BE96CA08-D0F6-4C96-8574-13DF564D86AD}" dt="2023-04-16T13:03:09.608" v="29"/>
          <ac:spMkLst>
            <pc:docMk/>
            <pc:sldMk cId="4109459881" sldId="256"/>
            <ac:spMk id="21" creationId="{CAB546A7-91CD-6BA1-9EFA-51EDD4D2F5B8}"/>
          </ac:spMkLst>
        </pc:spChg>
        <pc:spChg chg="mod">
          <ac:chgData name="Savelius Aleksi" userId="3949289d-63f0-48a8-ad51-b09885e0accc" providerId="ADAL" clId="{BE96CA08-D0F6-4C96-8574-13DF564D86AD}" dt="2023-04-16T13:03:09.608" v="29"/>
          <ac:spMkLst>
            <pc:docMk/>
            <pc:sldMk cId="4109459881" sldId="256"/>
            <ac:spMk id="22" creationId="{5AB6BDD7-1F29-AE82-C172-68A037475D52}"/>
          </ac:spMkLst>
        </pc:spChg>
        <pc:spChg chg="mod">
          <ac:chgData name="Savelius Aleksi" userId="3949289d-63f0-48a8-ad51-b09885e0accc" providerId="ADAL" clId="{BE96CA08-D0F6-4C96-8574-13DF564D86AD}" dt="2023-04-16T13:03:09.608" v="29"/>
          <ac:spMkLst>
            <pc:docMk/>
            <pc:sldMk cId="4109459881" sldId="256"/>
            <ac:spMk id="23" creationId="{90880495-02DB-364D-1F2C-A14AD4A119E2}"/>
          </ac:spMkLst>
        </pc:spChg>
        <pc:spChg chg="mod">
          <ac:chgData name="Savelius Aleksi" userId="3949289d-63f0-48a8-ad51-b09885e0accc" providerId="ADAL" clId="{BE96CA08-D0F6-4C96-8574-13DF564D86AD}" dt="2023-04-16T13:03:09.608" v="29"/>
          <ac:spMkLst>
            <pc:docMk/>
            <pc:sldMk cId="4109459881" sldId="256"/>
            <ac:spMk id="24" creationId="{8EB969C9-D199-C263-5AC5-1263ECD2717D}"/>
          </ac:spMkLst>
        </pc:spChg>
        <pc:spChg chg="mod">
          <ac:chgData name="Savelius Aleksi" userId="3949289d-63f0-48a8-ad51-b09885e0accc" providerId="ADAL" clId="{BE96CA08-D0F6-4C96-8574-13DF564D86AD}" dt="2023-04-16T13:03:09.608" v="29"/>
          <ac:spMkLst>
            <pc:docMk/>
            <pc:sldMk cId="4109459881" sldId="256"/>
            <ac:spMk id="25" creationId="{D3B12623-B877-912D-2BD5-2932C1B4E7BA}"/>
          </ac:spMkLst>
        </pc:spChg>
        <pc:spChg chg="add mod">
          <ac:chgData name="Savelius Aleksi" userId="3949289d-63f0-48a8-ad51-b09885e0accc" providerId="ADAL" clId="{BE96CA08-D0F6-4C96-8574-13DF564D86AD}" dt="2023-04-16T13:10:11.115" v="144" actId="1076"/>
          <ac:spMkLst>
            <pc:docMk/>
            <pc:sldMk cId="4109459881" sldId="256"/>
            <ac:spMk id="26" creationId="{EDE2A1D8-91E9-E9AE-4B49-7C157D491578}"/>
          </ac:spMkLst>
        </pc:spChg>
        <pc:spChg chg="add mod ord">
          <ac:chgData name="Savelius Aleksi" userId="3949289d-63f0-48a8-ad51-b09885e0accc" providerId="ADAL" clId="{BE96CA08-D0F6-4C96-8574-13DF564D86AD}" dt="2023-04-16T13:05:34.352" v="69" actId="164"/>
          <ac:spMkLst>
            <pc:docMk/>
            <pc:sldMk cId="4109459881" sldId="256"/>
            <ac:spMk id="27" creationId="{17A5CEF1-A9D3-C759-B908-982421291760}"/>
          </ac:spMkLst>
        </pc:spChg>
        <pc:spChg chg="add mod">
          <ac:chgData name="Savelius Aleksi" userId="3949289d-63f0-48a8-ad51-b09885e0accc" providerId="ADAL" clId="{BE96CA08-D0F6-4C96-8574-13DF564D86AD}" dt="2023-04-16T13:05:34.352" v="69" actId="164"/>
          <ac:spMkLst>
            <pc:docMk/>
            <pc:sldMk cId="4109459881" sldId="256"/>
            <ac:spMk id="28" creationId="{AEF4A86E-8609-6FC9-5EB1-C9473107CC41}"/>
          </ac:spMkLst>
        </pc:spChg>
        <pc:spChg chg="add del mod">
          <ac:chgData name="Savelius Aleksi" userId="3949289d-63f0-48a8-ad51-b09885e0accc" providerId="ADAL" clId="{BE96CA08-D0F6-4C96-8574-13DF564D86AD}" dt="2023-04-16T13:04:33.120" v="58"/>
          <ac:spMkLst>
            <pc:docMk/>
            <pc:sldMk cId="4109459881" sldId="256"/>
            <ac:spMk id="29" creationId="{618E1EB0-8C31-50B0-881A-A26097FDB38C}"/>
          </ac:spMkLst>
        </pc:spChg>
        <pc:spChg chg="add del mod">
          <ac:chgData name="Savelius Aleksi" userId="3949289d-63f0-48a8-ad51-b09885e0accc" providerId="ADAL" clId="{BE96CA08-D0F6-4C96-8574-13DF564D86AD}" dt="2023-04-16T13:04:33.120" v="58"/>
          <ac:spMkLst>
            <pc:docMk/>
            <pc:sldMk cId="4109459881" sldId="256"/>
            <ac:spMk id="30" creationId="{5BAF1FB4-6C01-13A9-AA84-6D2A6D3F149E}"/>
          </ac:spMkLst>
        </pc:spChg>
        <pc:spChg chg="add mod ord">
          <ac:chgData name="Savelius Aleksi" userId="3949289d-63f0-48a8-ad51-b09885e0accc" providerId="ADAL" clId="{BE96CA08-D0F6-4C96-8574-13DF564D86AD}" dt="2023-04-16T13:05:34.352" v="69" actId="164"/>
          <ac:spMkLst>
            <pc:docMk/>
            <pc:sldMk cId="4109459881" sldId="256"/>
            <ac:spMk id="31" creationId="{01447582-B529-DA44-840A-F63B6D107D7E}"/>
          </ac:spMkLst>
        </pc:spChg>
        <pc:spChg chg="mod">
          <ac:chgData name="Savelius Aleksi" userId="3949289d-63f0-48a8-ad51-b09885e0accc" providerId="ADAL" clId="{BE96CA08-D0F6-4C96-8574-13DF564D86AD}" dt="2023-04-16T13:05:49.043" v="74"/>
          <ac:spMkLst>
            <pc:docMk/>
            <pc:sldMk cId="4109459881" sldId="256"/>
            <ac:spMk id="34" creationId="{5D17496B-A45F-4D12-4234-07065AEA97DD}"/>
          </ac:spMkLst>
        </pc:spChg>
        <pc:spChg chg="mod">
          <ac:chgData name="Savelius Aleksi" userId="3949289d-63f0-48a8-ad51-b09885e0accc" providerId="ADAL" clId="{BE96CA08-D0F6-4C96-8574-13DF564D86AD}" dt="2023-04-16T13:05:49.043" v="74"/>
          <ac:spMkLst>
            <pc:docMk/>
            <pc:sldMk cId="4109459881" sldId="256"/>
            <ac:spMk id="35" creationId="{3C7AE9B9-BF04-6C30-83A5-EB3A94E36A86}"/>
          </ac:spMkLst>
        </pc:spChg>
        <pc:spChg chg="mod">
          <ac:chgData name="Savelius Aleksi" userId="3949289d-63f0-48a8-ad51-b09885e0accc" providerId="ADAL" clId="{BE96CA08-D0F6-4C96-8574-13DF564D86AD}" dt="2023-04-16T13:05:49.043" v="74"/>
          <ac:spMkLst>
            <pc:docMk/>
            <pc:sldMk cId="4109459881" sldId="256"/>
            <ac:spMk id="36" creationId="{5AD7CC1A-08A9-4CDF-38DC-F6B3F399F0E5}"/>
          </ac:spMkLst>
        </pc:spChg>
        <pc:spChg chg="mod">
          <ac:chgData name="Savelius Aleksi" userId="3949289d-63f0-48a8-ad51-b09885e0accc" providerId="ADAL" clId="{BE96CA08-D0F6-4C96-8574-13DF564D86AD}" dt="2023-04-16T13:05:49.043" v="74"/>
          <ac:spMkLst>
            <pc:docMk/>
            <pc:sldMk cId="4109459881" sldId="256"/>
            <ac:spMk id="37" creationId="{EE61BC80-E2E5-703B-B99F-A0FE65A688AB}"/>
          </ac:spMkLst>
        </pc:spChg>
        <pc:spChg chg="mod">
          <ac:chgData name="Savelius Aleksi" userId="3949289d-63f0-48a8-ad51-b09885e0accc" providerId="ADAL" clId="{BE96CA08-D0F6-4C96-8574-13DF564D86AD}" dt="2023-04-16T13:05:49.043" v="74"/>
          <ac:spMkLst>
            <pc:docMk/>
            <pc:sldMk cId="4109459881" sldId="256"/>
            <ac:spMk id="38" creationId="{E4476F93-AD85-DCB4-D8C7-C30447D262C2}"/>
          </ac:spMkLst>
        </pc:spChg>
        <pc:spChg chg="mod">
          <ac:chgData name="Savelius Aleksi" userId="3949289d-63f0-48a8-ad51-b09885e0accc" providerId="ADAL" clId="{BE96CA08-D0F6-4C96-8574-13DF564D86AD}" dt="2023-04-16T13:05:49.043" v="74"/>
          <ac:spMkLst>
            <pc:docMk/>
            <pc:sldMk cId="4109459881" sldId="256"/>
            <ac:spMk id="39" creationId="{2B4AFF83-06C0-129F-42C0-3AA9469AFC24}"/>
          </ac:spMkLst>
        </pc:spChg>
        <pc:spChg chg="mod">
          <ac:chgData name="Savelius Aleksi" userId="3949289d-63f0-48a8-ad51-b09885e0accc" providerId="ADAL" clId="{BE96CA08-D0F6-4C96-8574-13DF564D86AD}" dt="2023-04-16T13:05:49.043" v="74"/>
          <ac:spMkLst>
            <pc:docMk/>
            <pc:sldMk cId="4109459881" sldId="256"/>
            <ac:spMk id="40" creationId="{99BDA1F6-B726-D12A-F461-56E3B6E5AB01}"/>
          </ac:spMkLst>
        </pc:spChg>
        <pc:spChg chg="mod">
          <ac:chgData name="Savelius Aleksi" userId="3949289d-63f0-48a8-ad51-b09885e0accc" providerId="ADAL" clId="{BE96CA08-D0F6-4C96-8574-13DF564D86AD}" dt="2023-04-16T13:05:49.043" v="74"/>
          <ac:spMkLst>
            <pc:docMk/>
            <pc:sldMk cId="4109459881" sldId="256"/>
            <ac:spMk id="41" creationId="{0FB6BBCF-7CF5-122A-869C-09BFAD0E0664}"/>
          </ac:spMkLst>
        </pc:spChg>
        <pc:spChg chg="mod">
          <ac:chgData name="Savelius Aleksi" userId="3949289d-63f0-48a8-ad51-b09885e0accc" providerId="ADAL" clId="{BE96CA08-D0F6-4C96-8574-13DF564D86AD}" dt="2023-04-16T13:05:49.043" v="74"/>
          <ac:spMkLst>
            <pc:docMk/>
            <pc:sldMk cId="4109459881" sldId="256"/>
            <ac:spMk id="42" creationId="{36C06CC6-D49B-D445-6417-969DEB2DCD2C}"/>
          </ac:spMkLst>
        </pc:spChg>
        <pc:spChg chg="mod">
          <ac:chgData name="Savelius Aleksi" userId="3949289d-63f0-48a8-ad51-b09885e0accc" providerId="ADAL" clId="{BE96CA08-D0F6-4C96-8574-13DF564D86AD}" dt="2023-04-16T13:05:49.043" v="74"/>
          <ac:spMkLst>
            <pc:docMk/>
            <pc:sldMk cId="4109459881" sldId="256"/>
            <ac:spMk id="43" creationId="{72EB69A8-55A5-972B-CA36-6160D56D0F63}"/>
          </ac:spMkLst>
        </pc:spChg>
        <pc:spChg chg="add mod">
          <ac:chgData name="Savelius Aleksi" userId="3949289d-63f0-48a8-ad51-b09885e0accc" providerId="ADAL" clId="{BE96CA08-D0F6-4C96-8574-13DF564D86AD}" dt="2023-04-16T13:09:05.373" v="128" actId="164"/>
          <ac:spMkLst>
            <pc:docMk/>
            <pc:sldMk cId="4109459881" sldId="256"/>
            <ac:spMk id="44" creationId="{3DF4508E-59B3-BDB6-D1F6-9B5276347E5A}"/>
          </ac:spMkLst>
        </pc:spChg>
        <pc:spChg chg="add mod ord">
          <ac:chgData name="Savelius Aleksi" userId="3949289d-63f0-48a8-ad51-b09885e0accc" providerId="ADAL" clId="{BE96CA08-D0F6-4C96-8574-13DF564D86AD}" dt="2023-04-16T13:09:10.287" v="129" actId="1076"/>
          <ac:spMkLst>
            <pc:docMk/>
            <pc:sldMk cId="4109459881" sldId="256"/>
            <ac:spMk id="45" creationId="{84A9D0A1-DF1B-BC59-E227-8376EA0121EA}"/>
          </ac:spMkLst>
        </pc:spChg>
        <pc:spChg chg="add del">
          <ac:chgData name="Savelius Aleksi" userId="3949289d-63f0-48a8-ad51-b09885e0accc" providerId="ADAL" clId="{BE96CA08-D0F6-4C96-8574-13DF564D86AD}" dt="2023-04-16T13:07:09.662" v="92" actId="11529"/>
          <ac:spMkLst>
            <pc:docMk/>
            <pc:sldMk cId="4109459881" sldId="256"/>
            <ac:spMk id="46" creationId="{3A7E2FD7-8DBF-F995-E3AE-EA4B6E0EF2E2}"/>
          </ac:spMkLst>
        </pc:spChg>
        <pc:spChg chg="add mod">
          <ac:chgData name="Savelius Aleksi" userId="3949289d-63f0-48a8-ad51-b09885e0accc" providerId="ADAL" clId="{BE96CA08-D0F6-4C96-8574-13DF564D86AD}" dt="2023-04-16T13:08:23.874" v="113" actId="164"/>
          <ac:spMkLst>
            <pc:docMk/>
            <pc:sldMk cId="4109459881" sldId="256"/>
            <ac:spMk id="47" creationId="{7758FAA2-E4DB-0A36-BFFA-5D7A4116C255}"/>
          </ac:spMkLst>
        </pc:spChg>
        <pc:spChg chg="add mod">
          <ac:chgData name="Savelius Aleksi" userId="3949289d-63f0-48a8-ad51-b09885e0accc" providerId="ADAL" clId="{BE96CA08-D0F6-4C96-8574-13DF564D86AD}" dt="2023-04-16T13:08:23.874" v="113" actId="164"/>
          <ac:spMkLst>
            <pc:docMk/>
            <pc:sldMk cId="4109459881" sldId="256"/>
            <ac:spMk id="48" creationId="{A74A44FA-629F-3098-02EF-B298E5C0E7F7}"/>
          </ac:spMkLst>
        </pc:spChg>
        <pc:spChg chg="add mod">
          <ac:chgData name="Savelius Aleksi" userId="3949289d-63f0-48a8-ad51-b09885e0accc" providerId="ADAL" clId="{BE96CA08-D0F6-4C96-8574-13DF564D86AD}" dt="2023-04-16T13:08:23.874" v="113" actId="164"/>
          <ac:spMkLst>
            <pc:docMk/>
            <pc:sldMk cId="4109459881" sldId="256"/>
            <ac:spMk id="49" creationId="{F7BF1C4D-62C3-91B2-2AEC-D86638C8AE9A}"/>
          </ac:spMkLst>
        </pc:spChg>
        <pc:spChg chg="mod">
          <ac:chgData name="Savelius Aleksi" userId="3949289d-63f0-48a8-ad51-b09885e0accc" providerId="ADAL" clId="{BE96CA08-D0F6-4C96-8574-13DF564D86AD}" dt="2023-04-16T13:09:46.980" v="136"/>
          <ac:spMkLst>
            <pc:docMk/>
            <pc:sldMk cId="4109459881" sldId="256"/>
            <ac:spMk id="55" creationId="{F56F0068-8EA5-4CCB-578D-827F1EAFDD27}"/>
          </ac:spMkLst>
        </pc:spChg>
        <pc:spChg chg="mod">
          <ac:chgData name="Savelius Aleksi" userId="3949289d-63f0-48a8-ad51-b09885e0accc" providerId="ADAL" clId="{BE96CA08-D0F6-4C96-8574-13DF564D86AD}" dt="2023-04-16T13:09:46.980" v="136"/>
          <ac:spMkLst>
            <pc:docMk/>
            <pc:sldMk cId="4109459881" sldId="256"/>
            <ac:spMk id="56" creationId="{711F30CD-1F88-EA79-F445-D964EE4147DE}"/>
          </ac:spMkLst>
        </pc:spChg>
        <pc:grpChg chg="add del mod">
          <ac:chgData name="Savelius Aleksi" userId="3949289d-63f0-48a8-ad51-b09885e0accc" providerId="ADAL" clId="{BE96CA08-D0F6-4C96-8574-13DF564D86AD}" dt="2023-04-16T13:05:47.021" v="73" actId="478"/>
          <ac:grpSpMkLst>
            <pc:docMk/>
            <pc:sldMk cId="4109459881" sldId="256"/>
            <ac:grpSpMk id="14" creationId="{364D3D76-69C9-E650-A05B-72946A038E49}"/>
          </ac:grpSpMkLst>
        </pc:grpChg>
        <pc:grpChg chg="add mod">
          <ac:chgData name="Savelius Aleksi" userId="3949289d-63f0-48a8-ad51-b09885e0accc" providerId="ADAL" clId="{BE96CA08-D0F6-4C96-8574-13DF564D86AD}" dt="2023-04-16T13:10:11.115" v="144" actId="1076"/>
          <ac:grpSpMkLst>
            <pc:docMk/>
            <pc:sldMk cId="4109459881" sldId="256"/>
            <ac:grpSpMk id="15" creationId="{974C1D32-FB21-2B36-6A6B-8BB9B2F9D970}"/>
          </ac:grpSpMkLst>
        </pc:grpChg>
        <pc:grpChg chg="add mod">
          <ac:chgData name="Savelius Aleksi" userId="3949289d-63f0-48a8-ad51-b09885e0accc" providerId="ADAL" clId="{BE96CA08-D0F6-4C96-8574-13DF564D86AD}" dt="2023-04-16T13:10:11.115" v="144" actId="1076"/>
          <ac:grpSpMkLst>
            <pc:docMk/>
            <pc:sldMk cId="4109459881" sldId="256"/>
            <ac:grpSpMk id="32" creationId="{E9BE16D8-1913-33A4-675D-45B5E8C60D00}"/>
          </ac:grpSpMkLst>
        </pc:grpChg>
        <pc:grpChg chg="add mod ord">
          <ac:chgData name="Savelius Aleksi" userId="3949289d-63f0-48a8-ad51-b09885e0accc" providerId="ADAL" clId="{BE96CA08-D0F6-4C96-8574-13DF564D86AD}" dt="2023-04-16T13:10:11.115" v="144" actId="1076"/>
          <ac:grpSpMkLst>
            <pc:docMk/>
            <pc:sldMk cId="4109459881" sldId="256"/>
            <ac:grpSpMk id="33" creationId="{5A0A5EB2-1883-5C22-946F-04B7F8C80756}"/>
          </ac:grpSpMkLst>
        </pc:grpChg>
        <pc:grpChg chg="add del mod">
          <ac:chgData name="Savelius Aleksi" userId="3949289d-63f0-48a8-ad51-b09885e0accc" providerId="ADAL" clId="{BE96CA08-D0F6-4C96-8574-13DF564D86AD}" dt="2023-04-16T13:10:06.099" v="143" actId="478"/>
          <ac:grpSpMkLst>
            <pc:docMk/>
            <pc:sldMk cId="4109459881" sldId="256"/>
            <ac:grpSpMk id="50" creationId="{D9B36F24-4F72-CA15-42FB-5829B4C529AD}"/>
          </ac:grpSpMkLst>
        </pc:grpChg>
        <pc:grpChg chg="add mod">
          <ac:chgData name="Savelius Aleksi" userId="3949289d-63f0-48a8-ad51-b09885e0accc" providerId="ADAL" clId="{BE96CA08-D0F6-4C96-8574-13DF564D86AD}" dt="2023-04-16T13:10:11.115" v="144" actId="1076"/>
          <ac:grpSpMkLst>
            <pc:docMk/>
            <pc:sldMk cId="4109459881" sldId="256"/>
            <ac:grpSpMk id="53" creationId="{32D15725-11D7-FC9A-D15E-B9177EDF9F09}"/>
          </ac:grpSpMkLst>
        </pc:grpChg>
        <pc:grpChg chg="add mod">
          <ac:chgData name="Savelius Aleksi" userId="3949289d-63f0-48a8-ad51-b09885e0accc" providerId="ADAL" clId="{BE96CA08-D0F6-4C96-8574-13DF564D86AD}" dt="2023-04-16T13:10:11.115" v="144" actId="1076"/>
          <ac:grpSpMkLst>
            <pc:docMk/>
            <pc:sldMk cId="4109459881" sldId="256"/>
            <ac:grpSpMk id="54" creationId="{228C7322-07E6-4D27-93E3-0729CB16C591}"/>
          </ac:grpSpMkLst>
        </pc:grpChg>
        <pc:picChg chg="add mod">
          <ac:chgData name="Savelius Aleksi" userId="3949289d-63f0-48a8-ad51-b09885e0accc" providerId="ADAL" clId="{BE96CA08-D0F6-4C96-8574-13DF564D86AD}" dt="2023-04-16T13:09:19.355" v="132" actId="1076"/>
          <ac:picMkLst>
            <pc:docMk/>
            <pc:sldMk cId="4109459881" sldId="256"/>
            <ac:picMk id="52" creationId="{E9E1B079-2DF0-ADBE-9156-CFCF553C2A5D}"/>
          </ac:picMkLst>
        </pc:picChg>
        <pc:picChg chg="mod">
          <ac:chgData name="Savelius Aleksi" userId="3949289d-63f0-48a8-ad51-b09885e0accc" providerId="ADAL" clId="{BE96CA08-D0F6-4C96-8574-13DF564D86AD}" dt="2023-04-16T13:09:46.980" v="136"/>
          <ac:picMkLst>
            <pc:docMk/>
            <pc:sldMk cId="4109459881" sldId="256"/>
            <ac:picMk id="57" creationId="{A7D01746-6819-EBDF-4026-E4A83C766C3F}"/>
          </ac:picMkLst>
        </pc:picChg>
      </pc:sldChg>
      <pc:sldChg chg="delSp modSp add mod">
        <pc:chgData name="Savelius Aleksi" userId="3949289d-63f0-48a8-ad51-b09885e0accc" providerId="ADAL" clId="{BE96CA08-D0F6-4C96-8574-13DF564D86AD}" dt="2023-04-16T13:10:03.913" v="142" actId="1076"/>
        <pc:sldMkLst>
          <pc:docMk/>
          <pc:sldMk cId="1347968297" sldId="257"/>
        </pc:sldMkLst>
        <pc:spChg chg="del">
          <ac:chgData name="Savelius Aleksi" userId="3949289d-63f0-48a8-ad51-b09885e0accc" providerId="ADAL" clId="{BE96CA08-D0F6-4C96-8574-13DF564D86AD}" dt="2023-04-16T13:10:02.030" v="141" actId="478"/>
          <ac:spMkLst>
            <pc:docMk/>
            <pc:sldMk cId="1347968297" sldId="257"/>
            <ac:spMk id="26" creationId="{EDE2A1D8-91E9-E9AE-4B49-7C157D491578}"/>
          </ac:spMkLst>
        </pc:spChg>
        <pc:grpChg chg="del">
          <ac:chgData name="Savelius Aleksi" userId="3949289d-63f0-48a8-ad51-b09885e0accc" providerId="ADAL" clId="{BE96CA08-D0F6-4C96-8574-13DF564D86AD}" dt="2023-04-16T13:10:02.030" v="141" actId="478"/>
          <ac:grpSpMkLst>
            <pc:docMk/>
            <pc:sldMk cId="1347968297" sldId="257"/>
            <ac:grpSpMk id="15" creationId="{974C1D32-FB21-2B36-6A6B-8BB9B2F9D970}"/>
          </ac:grpSpMkLst>
        </pc:grpChg>
        <pc:grpChg chg="del">
          <ac:chgData name="Savelius Aleksi" userId="3949289d-63f0-48a8-ad51-b09885e0accc" providerId="ADAL" clId="{BE96CA08-D0F6-4C96-8574-13DF564D86AD}" dt="2023-04-16T13:10:02.030" v="141" actId="478"/>
          <ac:grpSpMkLst>
            <pc:docMk/>
            <pc:sldMk cId="1347968297" sldId="257"/>
            <ac:grpSpMk id="32" creationId="{E9BE16D8-1913-33A4-675D-45B5E8C60D00}"/>
          </ac:grpSpMkLst>
        </pc:grpChg>
        <pc:grpChg chg="del">
          <ac:chgData name="Savelius Aleksi" userId="3949289d-63f0-48a8-ad51-b09885e0accc" providerId="ADAL" clId="{BE96CA08-D0F6-4C96-8574-13DF564D86AD}" dt="2023-04-16T13:10:02.030" v="141" actId="478"/>
          <ac:grpSpMkLst>
            <pc:docMk/>
            <pc:sldMk cId="1347968297" sldId="257"/>
            <ac:grpSpMk id="33" creationId="{5A0A5EB2-1883-5C22-946F-04B7F8C80756}"/>
          </ac:grpSpMkLst>
        </pc:grpChg>
        <pc:grpChg chg="mod">
          <ac:chgData name="Savelius Aleksi" userId="3949289d-63f0-48a8-ad51-b09885e0accc" providerId="ADAL" clId="{BE96CA08-D0F6-4C96-8574-13DF564D86AD}" dt="2023-04-16T13:10:03.913" v="142" actId="1076"/>
          <ac:grpSpMkLst>
            <pc:docMk/>
            <pc:sldMk cId="1347968297" sldId="257"/>
            <ac:grpSpMk id="50" creationId="{D9B36F24-4F72-CA15-42FB-5829B4C529AD}"/>
          </ac:grpSpMkLst>
        </pc:grpChg>
        <pc:grpChg chg="del">
          <ac:chgData name="Savelius Aleksi" userId="3949289d-63f0-48a8-ad51-b09885e0accc" providerId="ADAL" clId="{BE96CA08-D0F6-4C96-8574-13DF564D86AD}" dt="2023-04-16T13:10:02.030" v="141" actId="478"/>
          <ac:grpSpMkLst>
            <pc:docMk/>
            <pc:sldMk cId="1347968297" sldId="257"/>
            <ac:grpSpMk id="53" creationId="{32D15725-11D7-FC9A-D15E-B9177EDF9F09}"/>
          </ac:grpSpMkLst>
        </pc:grpChg>
        <pc:grpChg chg="del">
          <ac:chgData name="Savelius Aleksi" userId="3949289d-63f0-48a8-ad51-b09885e0accc" providerId="ADAL" clId="{BE96CA08-D0F6-4C96-8574-13DF564D86AD}" dt="2023-04-16T13:10:02.030" v="141" actId="478"/>
          <ac:grpSpMkLst>
            <pc:docMk/>
            <pc:sldMk cId="1347968297" sldId="257"/>
            <ac:grpSpMk id="54" creationId="{228C7322-07E6-4D27-93E3-0729CB16C591}"/>
          </ac:grpSpMkLst>
        </pc:grpChg>
      </pc:sldChg>
      <pc:sldChg chg="addSp modSp add mod">
        <pc:chgData name="Savelius Aleksi" userId="3949289d-63f0-48a8-ad51-b09885e0accc" providerId="ADAL" clId="{BE96CA08-D0F6-4C96-8574-13DF564D86AD}" dt="2023-04-16T13:14:55.126" v="191" actId="164"/>
        <pc:sldMkLst>
          <pc:docMk/>
          <pc:sldMk cId="2013698436" sldId="258"/>
        </pc:sldMkLst>
        <pc:spChg chg="mod">
          <ac:chgData name="Savelius Aleksi" userId="3949289d-63f0-48a8-ad51-b09885e0accc" providerId="ADAL" clId="{BE96CA08-D0F6-4C96-8574-13DF564D86AD}" dt="2023-04-16T13:14:55.126" v="191" actId="164"/>
          <ac:spMkLst>
            <pc:docMk/>
            <pc:sldMk cId="2013698436" sldId="258"/>
            <ac:spMk id="26" creationId="{EDE2A1D8-91E9-E9AE-4B49-7C157D491578}"/>
          </ac:spMkLst>
        </pc:spChg>
        <pc:grpChg chg="add mod">
          <ac:chgData name="Savelius Aleksi" userId="3949289d-63f0-48a8-ad51-b09885e0accc" providerId="ADAL" clId="{BE96CA08-D0F6-4C96-8574-13DF564D86AD}" dt="2023-04-16T13:14:55.126" v="191" actId="164"/>
          <ac:grpSpMkLst>
            <pc:docMk/>
            <pc:sldMk cId="2013698436" sldId="258"/>
            <ac:grpSpMk id="2" creationId="{BF31B3A3-983C-B44D-4A0D-C9AB82B21AD4}"/>
          </ac:grpSpMkLst>
        </pc:grpChg>
        <pc:grpChg chg="mod">
          <ac:chgData name="Savelius Aleksi" userId="3949289d-63f0-48a8-ad51-b09885e0accc" providerId="ADAL" clId="{BE96CA08-D0F6-4C96-8574-13DF564D86AD}" dt="2023-04-16T13:14:55.126" v="191" actId="164"/>
          <ac:grpSpMkLst>
            <pc:docMk/>
            <pc:sldMk cId="2013698436" sldId="258"/>
            <ac:grpSpMk id="15" creationId="{974C1D32-FB21-2B36-6A6B-8BB9B2F9D970}"/>
          </ac:grpSpMkLst>
        </pc:grpChg>
        <pc:grpChg chg="mod">
          <ac:chgData name="Savelius Aleksi" userId="3949289d-63f0-48a8-ad51-b09885e0accc" providerId="ADAL" clId="{BE96CA08-D0F6-4C96-8574-13DF564D86AD}" dt="2023-04-16T13:14:55.126" v="191" actId="164"/>
          <ac:grpSpMkLst>
            <pc:docMk/>
            <pc:sldMk cId="2013698436" sldId="258"/>
            <ac:grpSpMk id="32" creationId="{E9BE16D8-1913-33A4-675D-45B5E8C60D00}"/>
          </ac:grpSpMkLst>
        </pc:grpChg>
        <pc:grpChg chg="mod">
          <ac:chgData name="Savelius Aleksi" userId="3949289d-63f0-48a8-ad51-b09885e0accc" providerId="ADAL" clId="{BE96CA08-D0F6-4C96-8574-13DF564D86AD}" dt="2023-04-16T13:14:55.126" v="191" actId="164"/>
          <ac:grpSpMkLst>
            <pc:docMk/>
            <pc:sldMk cId="2013698436" sldId="258"/>
            <ac:grpSpMk id="33" creationId="{5A0A5EB2-1883-5C22-946F-04B7F8C80756}"/>
          </ac:grpSpMkLst>
        </pc:grpChg>
        <pc:grpChg chg="mod">
          <ac:chgData name="Savelius Aleksi" userId="3949289d-63f0-48a8-ad51-b09885e0accc" providerId="ADAL" clId="{BE96CA08-D0F6-4C96-8574-13DF564D86AD}" dt="2023-04-16T13:14:55.126" v="191" actId="164"/>
          <ac:grpSpMkLst>
            <pc:docMk/>
            <pc:sldMk cId="2013698436" sldId="258"/>
            <ac:grpSpMk id="53" creationId="{32D15725-11D7-FC9A-D15E-B9177EDF9F09}"/>
          </ac:grpSpMkLst>
        </pc:grpChg>
        <pc:grpChg chg="mod">
          <ac:chgData name="Savelius Aleksi" userId="3949289d-63f0-48a8-ad51-b09885e0accc" providerId="ADAL" clId="{BE96CA08-D0F6-4C96-8574-13DF564D86AD}" dt="2023-04-16T13:14:55.126" v="191" actId="164"/>
          <ac:grpSpMkLst>
            <pc:docMk/>
            <pc:sldMk cId="2013698436" sldId="258"/>
            <ac:grpSpMk id="54" creationId="{228C7322-07E6-4D27-93E3-0729CB16C591}"/>
          </ac:grpSpMkLst>
        </pc:grpChg>
      </pc:sldChg>
      <pc:sldChg chg="addSp delSp modSp add mod ord">
        <pc:chgData name="Savelius Aleksi" userId="3949289d-63f0-48a8-ad51-b09885e0accc" providerId="ADAL" clId="{BE96CA08-D0F6-4C96-8574-13DF564D86AD}" dt="2023-04-16T13:15:16.947" v="192" actId="164"/>
        <pc:sldMkLst>
          <pc:docMk/>
          <pc:sldMk cId="3304603503" sldId="259"/>
        </pc:sldMkLst>
        <pc:spChg chg="mod">
          <ac:chgData name="Savelius Aleksi" userId="3949289d-63f0-48a8-ad51-b09885e0accc" providerId="ADAL" clId="{BE96CA08-D0F6-4C96-8574-13DF564D86AD}" dt="2023-04-16T13:12:19.744" v="173"/>
          <ac:spMkLst>
            <pc:docMk/>
            <pc:sldMk cId="3304603503" sldId="259"/>
            <ac:spMk id="3" creationId="{C1277630-B6E2-4CAB-84EA-4E78CC1BA45F}"/>
          </ac:spMkLst>
        </pc:spChg>
        <pc:spChg chg="mod">
          <ac:chgData name="Savelius Aleksi" userId="3949289d-63f0-48a8-ad51-b09885e0accc" providerId="ADAL" clId="{BE96CA08-D0F6-4C96-8574-13DF564D86AD}" dt="2023-04-16T13:12:19.744" v="173"/>
          <ac:spMkLst>
            <pc:docMk/>
            <pc:sldMk cId="3304603503" sldId="259"/>
            <ac:spMk id="4" creationId="{5A2DF553-A27A-E4F6-EA69-B833B8B50933}"/>
          </ac:spMkLst>
        </pc:spChg>
        <pc:spChg chg="mod">
          <ac:chgData name="Savelius Aleksi" userId="3949289d-63f0-48a8-ad51-b09885e0accc" providerId="ADAL" clId="{BE96CA08-D0F6-4C96-8574-13DF564D86AD}" dt="2023-04-16T13:15:16.947" v="192" actId="164"/>
          <ac:spMkLst>
            <pc:docMk/>
            <pc:sldMk cId="3304603503" sldId="259"/>
            <ac:spMk id="26" creationId="{EDE2A1D8-91E9-E9AE-4B49-7C157D491578}"/>
          </ac:spMkLst>
        </pc:spChg>
        <pc:spChg chg="mod">
          <ac:chgData name="Savelius Aleksi" userId="3949289d-63f0-48a8-ad51-b09885e0accc" providerId="ADAL" clId="{BE96CA08-D0F6-4C96-8574-13DF564D86AD}" dt="2023-04-16T13:12:09.968" v="169" actId="14100"/>
          <ac:spMkLst>
            <pc:docMk/>
            <pc:sldMk cId="3304603503" sldId="259"/>
            <ac:spMk id="45" creationId="{84A9D0A1-DF1B-BC59-E227-8376EA0121EA}"/>
          </ac:spMkLst>
        </pc:spChg>
        <pc:grpChg chg="add mod">
          <ac:chgData name="Savelius Aleksi" userId="3949289d-63f0-48a8-ad51-b09885e0accc" providerId="ADAL" clId="{BE96CA08-D0F6-4C96-8574-13DF564D86AD}" dt="2023-04-16T13:15:16.947" v="192" actId="164"/>
          <ac:grpSpMkLst>
            <pc:docMk/>
            <pc:sldMk cId="3304603503" sldId="259"/>
            <ac:grpSpMk id="2" creationId="{360A0621-F5BD-F6B3-3CD3-A4635EA33E22}"/>
          </ac:grpSpMkLst>
        </pc:grpChg>
        <pc:grpChg chg="add mod">
          <ac:chgData name="Savelius Aleksi" userId="3949289d-63f0-48a8-ad51-b09885e0accc" providerId="ADAL" clId="{BE96CA08-D0F6-4C96-8574-13DF564D86AD}" dt="2023-04-16T13:15:16.947" v="192" actId="164"/>
          <ac:grpSpMkLst>
            <pc:docMk/>
            <pc:sldMk cId="3304603503" sldId="259"/>
            <ac:grpSpMk id="6" creationId="{64FFB436-C64D-AB80-18BF-27CB4372795B}"/>
          </ac:grpSpMkLst>
        </pc:grpChg>
        <pc:grpChg chg="mod">
          <ac:chgData name="Savelius Aleksi" userId="3949289d-63f0-48a8-ad51-b09885e0accc" providerId="ADAL" clId="{BE96CA08-D0F6-4C96-8574-13DF564D86AD}" dt="2023-04-16T13:15:16.947" v="192" actId="164"/>
          <ac:grpSpMkLst>
            <pc:docMk/>
            <pc:sldMk cId="3304603503" sldId="259"/>
            <ac:grpSpMk id="15" creationId="{974C1D32-FB21-2B36-6A6B-8BB9B2F9D970}"/>
          </ac:grpSpMkLst>
        </pc:grpChg>
        <pc:grpChg chg="mod">
          <ac:chgData name="Savelius Aleksi" userId="3949289d-63f0-48a8-ad51-b09885e0accc" providerId="ADAL" clId="{BE96CA08-D0F6-4C96-8574-13DF564D86AD}" dt="2023-04-16T13:15:16.947" v="192" actId="164"/>
          <ac:grpSpMkLst>
            <pc:docMk/>
            <pc:sldMk cId="3304603503" sldId="259"/>
            <ac:grpSpMk id="32" creationId="{E9BE16D8-1913-33A4-675D-45B5E8C60D00}"/>
          </ac:grpSpMkLst>
        </pc:grpChg>
        <pc:grpChg chg="mod">
          <ac:chgData name="Savelius Aleksi" userId="3949289d-63f0-48a8-ad51-b09885e0accc" providerId="ADAL" clId="{BE96CA08-D0F6-4C96-8574-13DF564D86AD}" dt="2023-04-16T13:15:16.947" v="192" actId="164"/>
          <ac:grpSpMkLst>
            <pc:docMk/>
            <pc:sldMk cId="3304603503" sldId="259"/>
            <ac:grpSpMk id="33" creationId="{5A0A5EB2-1883-5C22-946F-04B7F8C80756}"/>
          </ac:grpSpMkLst>
        </pc:grpChg>
        <pc:grpChg chg="mod">
          <ac:chgData name="Savelius Aleksi" userId="3949289d-63f0-48a8-ad51-b09885e0accc" providerId="ADAL" clId="{BE96CA08-D0F6-4C96-8574-13DF564D86AD}" dt="2023-04-16T13:15:16.947" v="192" actId="164"/>
          <ac:grpSpMkLst>
            <pc:docMk/>
            <pc:sldMk cId="3304603503" sldId="259"/>
            <ac:grpSpMk id="53" creationId="{32D15725-11D7-FC9A-D15E-B9177EDF9F09}"/>
          </ac:grpSpMkLst>
        </pc:grpChg>
        <pc:grpChg chg="del">
          <ac:chgData name="Savelius Aleksi" userId="3949289d-63f0-48a8-ad51-b09885e0accc" providerId="ADAL" clId="{BE96CA08-D0F6-4C96-8574-13DF564D86AD}" dt="2023-04-16T13:12:17.388" v="172" actId="478"/>
          <ac:grpSpMkLst>
            <pc:docMk/>
            <pc:sldMk cId="3304603503" sldId="259"/>
            <ac:grpSpMk id="54" creationId="{228C7322-07E6-4D27-93E3-0729CB16C591}"/>
          </ac:grpSpMkLst>
        </pc:grpChg>
        <pc:picChg chg="mod">
          <ac:chgData name="Savelius Aleksi" userId="3949289d-63f0-48a8-ad51-b09885e0accc" providerId="ADAL" clId="{BE96CA08-D0F6-4C96-8574-13DF564D86AD}" dt="2023-04-16T13:12:19.744" v="173"/>
          <ac:picMkLst>
            <pc:docMk/>
            <pc:sldMk cId="3304603503" sldId="259"/>
            <ac:picMk id="5" creationId="{5BA3C8ED-76D4-E243-70FA-4D3F56B23C8C}"/>
          </ac:picMkLst>
        </pc:picChg>
        <pc:picChg chg="mod">
          <ac:chgData name="Savelius Aleksi" userId="3949289d-63f0-48a8-ad51-b09885e0accc" providerId="ADAL" clId="{BE96CA08-D0F6-4C96-8574-13DF564D86AD}" dt="2023-04-16T13:12:06.623" v="168" actId="1076"/>
          <ac:picMkLst>
            <pc:docMk/>
            <pc:sldMk cId="3304603503" sldId="259"/>
            <ac:picMk id="52" creationId="{E9E1B079-2DF0-ADBE-9156-CFCF553C2A5D}"/>
          </ac:picMkLst>
        </pc:picChg>
      </pc:sldChg>
      <pc:sldChg chg="addSp delSp modSp add del mod">
        <pc:chgData name="Savelius Aleksi" userId="3949289d-63f0-48a8-ad51-b09885e0accc" providerId="ADAL" clId="{BE96CA08-D0F6-4C96-8574-13DF564D86AD}" dt="2023-04-16T13:11:57.273" v="164" actId="47"/>
        <pc:sldMkLst>
          <pc:docMk/>
          <pc:sldMk cId="4289381180" sldId="259"/>
        </pc:sldMkLst>
        <pc:spChg chg="mod">
          <ac:chgData name="Savelius Aleksi" userId="3949289d-63f0-48a8-ad51-b09885e0accc" providerId="ADAL" clId="{BE96CA08-D0F6-4C96-8574-13DF564D86AD}" dt="2023-04-16T13:11:40.716" v="160"/>
          <ac:spMkLst>
            <pc:docMk/>
            <pc:sldMk cId="4289381180" sldId="259"/>
            <ac:spMk id="3" creationId="{52068232-4E06-4070-1068-4DF0D46923AC}"/>
          </ac:spMkLst>
        </pc:spChg>
        <pc:spChg chg="mod">
          <ac:chgData name="Savelius Aleksi" userId="3949289d-63f0-48a8-ad51-b09885e0accc" providerId="ADAL" clId="{BE96CA08-D0F6-4C96-8574-13DF564D86AD}" dt="2023-04-16T13:11:40.716" v="160"/>
          <ac:spMkLst>
            <pc:docMk/>
            <pc:sldMk cId="4289381180" sldId="259"/>
            <ac:spMk id="4" creationId="{79BA2C89-FD11-55EE-3DBD-D37E464E4803}"/>
          </ac:spMkLst>
        </pc:spChg>
        <pc:spChg chg="mod">
          <ac:chgData name="Savelius Aleksi" userId="3949289d-63f0-48a8-ad51-b09885e0accc" providerId="ADAL" clId="{BE96CA08-D0F6-4C96-8574-13DF564D86AD}" dt="2023-04-16T13:11:28.485" v="156" actId="14100"/>
          <ac:spMkLst>
            <pc:docMk/>
            <pc:sldMk cId="4289381180" sldId="259"/>
            <ac:spMk id="45" creationId="{84A9D0A1-DF1B-BC59-E227-8376EA0121EA}"/>
          </ac:spMkLst>
        </pc:spChg>
        <pc:grpChg chg="add mod">
          <ac:chgData name="Savelius Aleksi" userId="3949289d-63f0-48a8-ad51-b09885e0accc" providerId="ADAL" clId="{BE96CA08-D0F6-4C96-8574-13DF564D86AD}" dt="2023-04-16T13:11:47.572" v="163" actId="1076"/>
          <ac:grpSpMkLst>
            <pc:docMk/>
            <pc:sldMk cId="4289381180" sldId="259"/>
            <ac:grpSpMk id="2" creationId="{B5E46F6B-8B7C-3346-CDAF-F75567CA5316}"/>
          </ac:grpSpMkLst>
        </pc:grpChg>
        <pc:grpChg chg="mod">
          <ac:chgData name="Savelius Aleksi" userId="3949289d-63f0-48a8-ad51-b09885e0accc" providerId="ADAL" clId="{BE96CA08-D0F6-4C96-8574-13DF564D86AD}" dt="2023-04-16T13:11:36.015" v="158" actId="1076"/>
          <ac:grpSpMkLst>
            <pc:docMk/>
            <pc:sldMk cId="4289381180" sldId="259"/>
            <ac:grpSpMk id="53" creationId="{32D15725-11D7-FC9A-D15E-B9177EDF9F09}"/>
          </ac:grpSpMkLst>
        </pc:grpChg>
        <pc:grpChg chg="del">
          <ac:chgData name="Savelius Aleksi" userId="3949289d-63f0-48a8-ad51-b09885e0accc" providerId="ADAL" clId="{BE96CA08-D0F6-4C96-8574-13DF564D86AD}" dt="2023-04-16T13:11:38.314" v="159" actId="478"/>
          <ac:grpSpMkLst>
            <pc:docMk/>
            <pc:sldMk cId="4289381180" sldId="259"/>
            <ac:grpSpMk id="54" creationId="{228C7322-07E6-4D27-93E3-0729CB16C591}"/>
          </ac:grpSpMkLst>
        </pc:grpChg>
        <pc:picChg chg="mod">
          <ac:chgData name="Savelius Aleksi" userId="3949289d-63f0-48a8-ad51-b09885e0accc" providerId="ADAL" clId="{BE96CA08-D0F6-4C96-8574-13DF564D86AD}" dt="2023-04-16T13:11:40.716" v="160"/>
          <ac:picMkLst>
            <pc:docMk/>
            <pc:sldMk cId="4289381180" sldId="259"/>
            <ac:picMk id="5" creationId="{C38AD029-400A-882E-D2F9-90EFF98BEEDC}"/>
          </ac:picMkLst>
        </pc:picChg>
        <pc:picChg chg="mod">
          <ac:chgData name="Savelius Aleksi" userId="3949289d-63f0-48a8-ad51-b09885e0accc" providerId="ADAL" clId="{BE96CA08-D0F6-4C96-8574-13DF564D86AD}" dt="2023-04-16T13:11:25.342" v="155" actId="1076"/>
          <ac:picMkLst>
            <pc:docMk/>
            <pc:sldMk cId="4289381180" sldId="259"/>
            <ac:picMk id="52" creationId="{E9E1B079-2DF0-ADBE-9156-CFCF553C2A5D}"/>
          </ac:picMkLst>
        </pc:picChg>
      </pc:sldChg>
      <pc:sldChg chg="addSp delSp modSp add mod ord">
        <pc:chgData name="Savelius Aleksi" userId="3949289d-63f0-48a8-ad51-b09885e0accc" providerId="ADAL" clId="{BE96CA08-D0F6-4C96-8574-13DF564D86AD}" dt="2023-04-16T13:22:18.372" v="254"/>
        <pc:sldMkLst>
          <pc:docMk/>
          <pc:sldMk cId="3262573742" sldId="260"/>
        </pc:sldMkLst>
        <pc:spChg chg="add del mod">
          <ac:chgData name="Savelius Aleksi" userId="3949289d-63f0-48a8-ad51-b09885e0accc" providerId="ADAL" clId="{BE96CA08-D0F6-4C96-8574-13DF564D86AD}" dt="2023-04-16T13:13:50.704" v="184" actId="164"/>
          <ac:spMkLst>
            <pc:docMk/>
            <pc:sldMk cId="3262573742" sldId="260"/>
            <ac:spMk id="26" creationId="{EDE2A1D8-91E9-E9AE-4B49-7C157D491578}"/>
          </ac:spMkLst>
        </pc:spChg>
        <pc:grpChg chg="add mod">
          <ac:chgData name="Savelius Aleksi" userId="3949289d-63f0-48a8-ad51-b09885e0accc" providerId="ADAL" clId="{BE96CA08-D0F6-4C96-8574-13DF564D86AD}" dt="2023-04-16T13:14:42.320" v="189" actId="1076"/>
          <ac:grpSpMkLst>
            <pc:docMk/>
            <pc:sldMk cId="3262573742" sldId="260"/>
            <ac:grpSpMk id="2" creationId="{91BCCACE-E735-FF3E-220C-1855E1FA1057}"/>
          </ac:grpSpMkLst>
        </pc:grpChg>
        <pc:grpChg chg="add del mod">
          <ac:chgData name="Savelius Aleksi" userId="3949289d-63f0-48a8-ad51-b09885e0accc" providerId="ADAL" clId="{BE96CA08-D0F6-4C96-8574-13DF564D86AD}" dt="2023-04-16T13:13:50.704" v="184" actId="164"/>
          <ac:grpSpMkLst>
            <pc:docMk/>
            <pc:sldMk cId="3262573742" sldId="260"/>
            <ac:grpSpMk id="15" creationId="{974C1D32-FB21-2B36-6A6B-8BB9B2F9D970}"/>
          </ac:grpSpMkLst>
        </pc:grpChg>
        <pc:grpChg chg="add del mod">
          <ac:chgData name="Savelius Aleksi" userId="3949289d-63f0-48a8-ad51-b09885e0accc" providerId="ADAL" clId="{BE96CA08-D0F6-4C96-8574-13DF564D86AD}" dt="2023-04-16T13:13:50.704" v="184" actId="164"/>
          <ac:grpSpMkLst>
            <pc:docMk/>
            <pc:sldMk cId="3262573742" sldId="260"/>
            <ac:grpSpMk id="32" creationId="{E9BE16D8-1913-33A4-675D-45B5E8C60D00}"/>
          </ac:grpSpMkLst>
        </pc:grpChg>
        <pc:grpChg chg="add del mod">
          <ac:chgData name="Savelius Aleksi" userId="3949289d-63f0-48a8-ad51-b09885e0accc" providerId="ADAL" clId="{BE96CA08-D0F6-4C96-8574-13DF564D86AD}" dt="2023-04-16T13:13:50.704" v="184" actId="164"/>
          <ac:grpSpMkLst>
            <pc:docMk/>
            <pc:sldMk cId="3262573742" sldId="260"/>
            <ac:grpSpMk id="33" creationId="{5A0A5EB2-1883-5C22-946F-04B7F8C80756}"/>
          </ac:grpSpMkLst>
        </pc:grpChg>
        <pc:grpChg chg="add del mod">
          <ac:chgData name="Savelius Aleksi" userId="3949289d-63f0-48a8-ad51-b09885e0accc" providerId="ADAL" clId="{BE96CA08-D0F6-4C96-8574-13DF564D86AD}" dt="2023-04-16T13:13:50.704" v="184" actId="164"/>
          <ac:grpSpMkLst>
            <pc:docMk/>
            <pc:sldMk cId="3262573742" sldId="260"/>
            <ac:grpSpMk id="53" creationId="{32D15725-11D7-FC9A-D15E-B9177EDF9F09}"/>
          </ac:grpSpMkLst>
        </pc:grpChg>
        <pc:grpChg chg="add del mod">
          <ac:chgData name="Savelius Aleksi" userId="3949289d-63f0-48a8-ad51-b09885e0accc" providerId="ADAL" clId="{BE96CA08-D0F6-4C96-8574-13DF564D86AD}" dt="2023-04-16T13:13:50.704" v="184" actId="164"/>
          <ac:grpSpMkLst>
            <pc:docMk/>
            <pc:sldMk cId="3262573742" sldId="260"/>
            <ac:grpSpMk id="54" creationId="{228C7322-07E6-4D27-93E3-0729CB16C591}"/>
          </ac:grpSpMkLst>
        </pc:grpChg>
      </pc:sldChg>
      <pc:sldChg chg="addSp delSp modSp add mod">
        <pc:chgData name="Savelius Aleksi" userId="3949289d-63f0-48a8-ad51-b09885e0accc" providerId="ADAL" clId="{BE96CA08-D0F6-4C96-8574-13DF564D86AD}" dt="2023-04-16T13:17:27.399" v="222" actId="1076"/>
        <pc:sldMkLst>
          <pc:docMk/>
          <pc:sldMk cId="1837565897" sldId="261"/>
        </pc:sldMkLst>
        <pc:spChg chg="add del">
          <ac:chgData name="Savelius Aleksi" userId="3949289d-63f0-48a8-ad51-b09885e0accc" providerId="ADAL" clId="{BE96CA08-D0F6-4C96-8574-13DF564D86AD}" dt="2023-04-16T13:16:14.697" v="196" actId="478"/>
          <ac:spMkLst>
            <pc:docMk/>
            <pc:sldMk cId="1837565897" sldId="261"/>
            <ac:spMk id="2" creationId="{882825F1-52C6-D638-2CD3-7B746C201D76}"/>
          </ac:spMkLst>
        </pc:spChg>
        <pc:spChg chg="add mod">
          <ac:chgData name="Savelius Aleksi" userId="3949289d-63f0-48a8-ad51-b09885e0accc" providerId="ADAL" clId="{BE96CA08-D0F6-4C96-8574-13DF564D86AD}" dt="2023-04-16T13:17:22.477" v="220" actId="164"/>
          <ac:spMkLst>
            <pc:docMk/>
            <pc:sldMk cId="1837565897" sldId="261"/>
            <ac:spMk id="3" creationId="{2713638A-9A6E-913B-6091-1043BFF9CC29}"/>
          </ac:spMkLst>
        </pc:spChg>
        <pc:spChg chg="add mod">
          <ac:chgData name="Savelius Aleksi" userId="3949289d-63f0-48a8-ad51-b09885e0accc" providerId="ADAL" clId="{BE96CA08-D0F6-4C96-8574-13DF564D86AD}" dt="2023-04-16T13:17:14.490" v="219" actId="207"/>
          <ac:spMkLst>
            <pc:docMk/>
            <pc:sldMk cId="1837565897" sldId="261"/>
            <ac:spMk id="4" creationId="{FEA89F4B-2998-C350-798D-180E629F08F1}"/>
          </ac:spMkLst>
        </pc:spChg>
        <pc:spChg chg="add mod">
          <ac:chgData name="Savelius Aleksi" userId="3949289d-63f0-48a8-ad51-b09885e0accc" providerId="ADAL" clId="{BE96CA08-D0F6-4C96-8574-13DF564D86AD}" dt="2023-04-16T13:17:14.490" v="219" actId="207"/>
          <ac:spMkLst>
            <pc:docMk/>
            <pc:sldMk cId="1837565897" sldId="261"/>
            <ac:spMk id="5" creationId="{89A109F5-2170-4BB7-83DE-D88861399CDF}"/>
          </ac:spMkLst>
        </pc:spChg>
        <pc:spChg chg="add mod">
          <ac:chgData name="Savelius Aleksi" userId="3949289d-63f0-48a8-ad51-b09885e0accc" providerId="ADAL" clId="{BE96CA08-D0F6-4C96-8574-13DF564D86AD}" dt="2023-04-16T13:17:14.490" v="219" actId="207"/>
          <ac:spMkLst>
            <pc:docMk/>
            <pc:sldMk cId="1837565897" sldId="261"/>
            <ac:spMk id="6" creationId="{1ABFE944-C186-9AF8-C7D2-7F3124763A17}"/>
          </ac:spMkLst>
        </pc:spChg>
        <pc:spChg chg="add mod">
          <ac:chgData name="Savelius Aleksi" userId="3949289d-63f0-48a8-ad51-b09885e0accc" providerId="ADAL" clId="{BE96CA08-D0F6-4C96-8574-13DF564D86AD}" dt="2023-04-16T13:17:14.490" v="219" actId="207"/>
          <ac:spMkLst>
            <pc:docMk/>
            <pc:sldMk cId="1837565897" sldId="261"/>
            <ac:spMk id="7" creationId="{2809FDD4-F74F-72C3-0EF6-651B675FE82C}"/>
          </ac:spMkLst>
        </pc:spChg>
        <pc:spChg chg="add mod">
          <ac:chgData name="Savelius Aleksi" userId="3949289d-63f0-48a8-ad51-b09885e0accc" providerId="ADAL" clId="{BE96CA08-D0F6-4C96-8574-13DF564D86AD}" dt="2023-04-16T13:17:14.490" v="219" actId="207"/>
          <ac:spMkLst>
            <pc:docMk/>
            <pc:sldMk cId="1837565897" sldId="261"/>
            <ac:spMk id="8" creationId="{5DF72CE5-A9D7-E0A0-B049-B7F49F65A836}"/>
          </ac:spMkLst>
        </pc:spChg>
        <pc:spChg chg="add mod">
          <ac:chgData name="Savelius Aleksi" userId="3949289d-63f0-48a8-ad51-b09885e0accc" providerId="ADAL" clId="{BE96CA08-D0F6-4C96-8574-13DF564D86AD}" dt="2023-04-16T13:17:14.490" v="219" actId="207"/>
          <ac:spMkLst>
            <pc:docMk/>
            <pc:sldMk cId="1837565897" sldId="261"/>
            <ac:spMk id="9" creationId="{678A0C18-F25E-1E71-604A-274BFE773D61}"/>
          </ac:spMkLst>
        </pc:spChg>
        <pc:spChg chg="add mod">
          <ac:chgData name="Savelius Aleksi" userId="3949289d-63f0-48a8-ad51-b09885e0accc" providerId="ADAL" clId="{BE96CA08-D0F6-4C96-8574-13DF564D86AD}" dt="2023-04-16T13:17:14.490" v="219" actId="207"/>
          <ac:spMkLst>
            <pc:docMk/>
            <pc:sldMk cId="1837565897" sldId="261"/>
            <ac:spMk id="10" creationId="{B0DF1E57-01D2-9BFE-2F99-359DE772A8E0}"/>
          </ac:spMkLst>
        </pc:spChg>
        <pc:spChg chg="add mod">
          <ac:chgData name="Savelius Aleksi" userId="3949289d-63f0-48a8-ad51-b09885e0accc" providerId="ADAL" clId="{BE96CA08-D0F6-4C96-8574-13DF564D86AD}" dt="2023-04-16T13:17:14.490" v="219" actId="207"/>
          <ac:spMkLst>
            <pc:docMk/>
            <pc:sldMk cId="1837565897" sldId="261"/>
            <ac:spMk id="11" creationId="{14C6B1C8-C012-A0EA-26A2-366B4FD06BFE}"/>
          </ac:spMkLst>
        </pc:spChg>
        <pc:grpChg chg="add mod">
          <ac:chgData name="Savelius Aleksi" userId="3949289d-63f0-48a8-ad51-b09885e0accc" providerId="ADAL" clId="{BE96CA08-D0F6-4C96-8574-13DF564D86AD}" dt="2023-04-16T13:17:22.477" v="220" actId="164"/>
          <ac:grpSpMkLst>
            <pc:docMk/>
            <pc:sldMk cId="1837565897" sldId="261"/>
            <ac:grpSpMk id="12" creationId="{5CDDE9DA-743B-D6DC-1354-87569C60EF21}"/>
          </ac:grpSpMkLst>
        </pc:grpChg>
        <pc:grpChg chg="add mod">
          <ac:chgData name="Savelius Aleksi" userId="3949289d-63f0-48a8-ad51-b09885e0accc" providerId="ADAL" clId="{BE96CA08-D0F6-4C96-8574-13DF564D86AD}" dt="2023-04-16T13:17:27.399" v="222" actId="1076"/>
          <ac:grpSpMkLst>
            <pc:docMk/>
            <pc:sldMk cId="1837565897" sldId="261"/>
            <ac:grpSpMk id="13" creationId="{03018274-0837-05FE-D1E5-D3B68CD00498}"/>
          </ac:grpSpMkLst>
        </pc:grpChg>
        <pc:grpChg chg="del">
          <ac:chgData name="Savelius Aleksi" userId="3949289d-63f0-48a8-ad51-b09885e0accc" providerId="ADAL" clId="{BE96CA08-D0F6-4C96-8574-13DF564D86AD}" dt="2023-04-16T13:15:48.262" v="194" actId="478"/>
          <ac:grpSpMkLst>
            <pc:docMk/>
            <pc:sldMk cId="1837565897" sldId="261"/>
            <ac:grpSpMk id="50" creationId="{D9B36F24-4F72-CA15-42FB-5829B4C529AD}"/>
          </ac:grpSpMkLst>
        </pc:grpChg>
      </pc:sldChg>
      <pc:sldChg chg="delSp modSp add">
        <pc:chgData name="Savelius Aleksi" userId="3949289d-63f0-48a8-ad51-b09885e0accc" providerId="ADAL" clId="{BE96CA08-D0F6-4C96-8574-13DF564D86AD}" dt="2023-04-16T13:18:10.089" v="224" actId="165"/>
        <pc:sldMkLst>
          <pc:docMk/>
          <pc:sldMk cId="1075583825" sldId="262"/>
        </pc:sldMkLst>
        <pc:spChg chg="mod topLvl">
          <ac:chgData name="Savelius Aleksi" userId="3949289d-63f0-48a8-ad51-b09885e0accc" providerId="ADAL" clId="{BE96CA08-D0F6-4C96-8574-13DF564D86AD}" dt="2023-04-16T13:18:10.089" v="224" actId="165"/>
          <ac:spMkLst>
            <pc:docMk/>
            <pc:sldMk cId="1075583825" sldId="262"/>
            <ac:spMk id="3" creationId="{2713638A-9A6E-913B-6091-1043BFF9CC29}"/>
          </ac:spMkLst>
        </pc:spChg>
        <pc:spChg chg="mod">
          <ac:chgData name="Savelius Aleksi" userId="3949289d-63f0-48a8-ad51-b09885e0accc" providerId="ADAL" clId="{BE96CA08-D0F6-4C96-8574-13DF564D86AD}" dt="2023-04-16T13:18:10.089" v="224" actId="165"/>
          <ac:spMkLst>
            <pc:docMk/>
            <pc:sldMk cId="1075583825" sldId="262"/>
            <ac:spMk id="4" creationId="{FEA89F4B-2998-C350-798D-180E629F08F1}"/>
          </ac:spMkLst>
        </pc:spChg>
        <pc:spChg chg="mod">
          <ac:chgData name="Savelius Aleksi" userId="3949289d-63f0-48a8-ad51-b09885e0accc" providerId="ADAL" clId="{BE96CA08-D0F6-4C96-8574-13DF564D86AD}" dt="2023-04-16T13:18:10.089" v="224" actId="165"/>
          <ac:spMkLst>
            <pc:docMk/>
            <pc:sldMk cId="1075583825" sldId="262"/>
            <ac:spMk id="5" creationId="{89A109F5-2170-4BB7-83DE-D88861399CDF}"/>
          </ac:spMkLst>
        </pc:spChg>
        <pc:spChg chg="mod">
          <ac:chgData name="Savelius Aleksi" userId="3949289d-63f0-48a8-ad51-b09885e0accc" providerId="ADAL" clId="{BE96CA08-D0F6-4C96-8574-13DF564D86AD}" dt="2023-04-16T13:18:10.089" v="224" actId="165"/>
          <ac:spMkLst>
            <pc:docMk/>
            <pc:sldMk cId="1075583825" sldId="262"/>
            <ac:spMk id="6" creationId="{1ABFE944-C186-9AF8-C7D2-7F3124763A17}"/>
          </ac:spMkLst>
        </pc:spChg>
        <pc:spChg chg="mod">
          <ac:chgData name="Savelius Aleksi" userId="3949289d-63f0-48a8-ad51-b09885e0accc" providerId="ADAL" clId="{BE96CA08-D0F6-4C96-8574-13DF564D86AD}" dt="2023-04-16T13:18:10.089" v="224" actId="165"/>
          <ac:spMkLst>
            <pc:docMk/>
            <pc:sldMk cId="1075583825" sldId="262"/>
            <ac:spMk id="7" creationId="{2809FDD4-F74F-72C3-0EF6-651B675FE82C}"/>
          </ac:spMkLst>
        </pc:spChg>
        <pc:spChg chg="mod">
          <ac:chgData name="Savelius Aleksi" userId="3949289d-63f0-48a8-ad51-b09885e0accc" providerId="ADAL" clId="{BE96CA08-D0F6-4C96-8574-13DF564D86AD}" dt="2023-04-16T13:18:10.089" v="224" actId="165"/>
          <ac:spMkLst>
            <pc:docMk/>
            <pc:sldMk cId="1075583825" sldId="262"/>
            <ac:spMk id="8" creationId="{5DF72CE5-A9D7-E0A0-B049-B7F49F65A836}"/>
          </ac:spMkLst>
        </pc:spChg>
        <pc:spChg chg="mod">
          <ac:chgData name="Savelius Aleksi" userId="3949289d-63f0-48a8-ad51-b09885e0accc" providerId="ADAL" clId="{BE96CA08-D0F6-4C96-8574-13DF564D86AD}" dt="2023-04-16T13:18:10.089" v="224" actId="165"/>
          <ac:spMkLst>
            <pc:docMk/>
            <pc:sldMk cId="1075583825" sldId="262"/>
            <ac:spMk id="9" creationId="{678A0C18-F25E-1E71-604A-274BFE773D61}"/>
          </ac:spMkLst>
        </pc:spChg>
        <pc:spChg chg="mod">
          <ac:chgData name="Savelius Aleksi" userId="3949289d-63f0-48a8-ad51-b09885e0accc" providerId="ADAL" clId="{BE96CA08-D0F6-4C96-8574-13DF564D86AD}" dt="2023-04-16T13:18:10.089" v="224" actId="165"/>
          <ac:spMkLst>
            <pc:docMk/>
            <pc:sldMk cId="1075583825" sldId="262"/>
            <ac:spMk id="10" creationId="{B0DF1E57-01D2-9BFE-2F99-359DE772A8E0}"/>
          </ac:spMkLst>
        </pc:spChg>
        <pc:spChg chg="mod">
          <ac:chgData name="Savelius Aleksi" userId="3949289d-63f0-48a8-ad51-b09885e0accc" providerId="ADAL" clId="{BE96CA08-D0F6-4C96-8574-13DF564D86AD}" dt="2023-04-16T13:18:10.089" v="224" actId="165"/>
          <ac:spMkLst>
            <pc:docMk/>
            <pc:sldMk cId="1075583825" sldId="262"/>
            <ac:spMk id="11" creationId="{14C6B1C8-C012-A0EA-26A2-366B4FD06BFE}"/>
          </ac:spMkLst>
        </pc:spChg>
        <pc:grpChg chg="mod topLvl">
          <ac:chgData name="Savelius Aleksi" userId="3949289d-63f0-48a8-ad51-b09885e0accc" providerId="ADAL" clId="{BE96CA08-D0F6-4C96-8574-13DF564D86AD}" dt="2023-04-16T13:18:10.089" v="224" actId="165"/>
          <ac:grpSpMkLst>
            <pc:docMk/>
            <pc:sldMk cId="1075583825" sldId="262"/>
            <ac:grpSpMk id="12" creationId="{5CDDE9DA-743B-D6DC-1354-87569C60EF21}"/>
          </ac:grpSpMkLst>
        </pc:grpChg>
        <pc:grpChg chg="del">
          <ac:chgData name="Savelius Aleksi" userId="3949289d-63f0-48a8-ad51-b09885e0accc" providerId="ADAL" clId="{BE96CA08-D0F6-4C96-8574-13DF564D86AD}" dt="2023-04-16T13:18:10.089" v="224" actId="165"/>
          <ac:grpSpMkLst>
            <pc:docMk/>
            <pc:sldMk cId="1075583825" sldId="262"/>
            <ac:grpSpMk id="13" creationId="{03018274-0837-05FE-D1E5-D3B68CD00498}"/>
          </ac:grpSpMkLst>
        </pc:grpChg>
      </pc:sldChg>
      <pc:sldChg chg="addSp modSp add mod">
        <pc:chgData name="Savelius Aleksi" userId="3949289d-63f0-48a8-ad51-b09885e0accc" providerId="ADAL" clId="{BE96CA08-D0F6-4C96-8574-13DF564D86AD}" dt="2023-04-16T13:22:43.861" v="255" actId="164"/>
        <pc:sldMkLst>
          <pc:docMk/>
          <pc:sldMk cId="203730475" sldId="263"/>
        </pc:sldMkLst>
        <pc:spChg chg="add mod">
          <ac:chgData name="Savelius Aleksi" userId="3949289d-63f0-48a8-ad51-b09885e0accc" providerId="ADAL" clId="{BE96CA08-D0F6-4C96-8574-13DF564D86AD}" dt="2023-04-16T13:21:36.985" v="249" actId="164"/>
          <ac:spMkLst>
            <pc:docMk/>
            <pc:sldMk cId="203730475" sldId="263"/>
            <ac:spMk id="3" creationId="{E6B4FD81-DA9D-4997-37BC-3CCF21A810DA}"/>
          </ac:spMkLst>
        </pc:spChg>
        <pc:spChg chg="add mod">
          <ac:chgData name="Savelius Aleksi" userId="3949289d-63f0-48a8-ad51-b09885e0accc" providerId="ADAL" clId="{BE96CA08-D0F6-4C96-8574-13DF564D86AD}" dt="2023-04-16T13:21:36.985" v="249" actId="164"/>
          <ac:spMkLst>
            <pc:docMk/>
            <pc:sldMk cId="203730475" sldId="263"/>
            <ac:spMk id="4" creationId="{3850926B-EC8D-E85C-AA40-80DAC78A63E2}"/>
          </ac:spMkLst>
        </pc:spChg>
        <pc:spChg chg="add mod">
          <ac:chgData name="Savelius Aleksi" userId="3949289d-63f0-48a8-ad51-b09885e0accc" providerId="ADAL" clId="{BE96CA08-D0F6-4C96-8574-13DF564D86AD}" dt="2023-04-16T13:21:36.985" v="249" actId="164"/>
          <ac:spMkLst>
            <pc:docMk/>
            <pc:sldMk cId="203730475" sldId="263"/>
            <ac:spMk id="5" creationId="{52669164-B5F0-4B70-EEEB-EA74A902EF63}"/>
          </ac:spMkLst>
        </pc:spChg>
        <pc:spChg chg="add mod">
          <ac:chgData name="Savelius Aleksi" userId="3949289d-63f0-48a8-ad51-b09885e0accc" providerId="ADAL" clId="{BE96CA08-D0F6-4C96-8574-13DF564D86AD}" dt="2023-04-16T13:21:36.985" v="249" actId="164"/>
          <ac:spMkLst>
            <pc:docMk/>
            <pc:sldMk cId="203730475" sldId="263"/>
            <ac:spMk id="6" creationId="{AD05548A-6578-ACBC-CC0E-EC660B87974B}"/>
          </ac:spMkLst>
        </pc:spChg>
        <pc:spChg chg="add mod">
          <ac:chgData name="Savelius Aleksi" userId="3949289d-63f0-48a8-ad51-b09885e0accc" providerId="ADAL" clId="{BE96CA08-D0F6-4C96-8574-13DF564D86AD}" dt="2023-04-16T13:21:36.985" v="249" actId="164"/>
          <ac:spMkLst>
            <pc:docMk/>
            <pc:sldMk cId="203730475" sldId="263"/>
            <ac:spMk id="7" creationId="{C1CCD68A-1419-3EC8-4545-B0845B9E8154}"/>
          </ac:spMkLst>
        </pc:spChg>
        <pc:grpChg chg="mod">
          <ac:chgData name="Savelius Aleksi" userId="3949289d-63f0-48a8-ad51-b09885e0accc" providerId="ADAL" clId="{BE96CA08-D0F6-4C96-8574-13DF564D86AD}" dt="2023-04-16T13:22:43.861" v="255" actId="164"/>
          <ac:grpSpMkLst>
            <pc:docMk/>
            <pc:sldMk cId="203730475" sldId="263"/>
            <ac:grpSpMk id="2" creationId="{91BCCACE-E735-FF3E-220C-1855E1FA1057}"/>
          </ac:grpSpMkLst>
        </pc:grpChg>
        <pc:grpChg chg="add mod">
          <ac:chgData name="Savelius Aleksi" userId="3949289d-63f0-48a8-ad51-b09885e0accc" providerId="ADAL" clId="{BE96CA08-D0F6-4C96-8574-13DF564D86AD}" dt="2023-04-16T13:22:43.861" v="255" actId="164"/>
          <ac:grpSpMkLst>
            <pc:docMk/>
            <pc:sldMk cId="203730475" sldId="263"/>
            <ac:grpSpMk id="8" creationId="{9627CDF7-2B29-2E60-EC1B-F890AE02984B}"/>
          </ac:grpSpMkLst>
        </pc:grpChg>
        <pc:grpChg chg="add mod">
          <ac:chgData name="Savelius Aleksi" userId="3949289d-63f0-48a8-ad51-b09885e0accc" providerId="ADAL" clId="{BE96CA08-D0F6-4C96-8574-13DF564D86AD}" dt="2023-04-16T13:22:43.861" v="255" actId="164"/>
          <ac:grpSpMkLst>
            <pc:docMk/>
            <pc:sldMk cId="203730475" sldId="263"/>
            <ac:grpSpMk id="9" creationId="{1B2CEE19-52A5-6898-7051-6162FBFFE617}"/>
          </ac:grpSpMkLst>
        </pc:grpChg>
      </pc:sldChg>
      <pc:sldChg chg="addSp modSp add mod">
        <pc:chgData name="Savelius Aleksi" userId="3949289d-63f0-48a8-ad51-b09885e0accc" providerId="ADAL" clId="{BE96CA08-D0F6-4C96-8574-13DF564D86AD}" dt="2023-04-16T13:23:08.687" v="256" actId="164"/>
        <pc:sldMkLst>
          <pc:docMk/>
          <pc:sldMk cId="3386899484" sldId="264"/>
        </pc:sldMkLst>
        <pc:grpChg chg="mod">
          <ac:chgData name="Savelius Aleksi" userId="3949289d-63f0-48a8-ad51-b09885e0accc" providerId="ADAL" clId="{BE96CA08-D0F6-4C96-8574-13DF564D86AD}" dt="2023-04-16T13:23:08.687" v="256" actId="164"/>
          <ac:grpSpMkLst>
            <pc:docMk/>
            <pc:sldMk cId="3386899484" sldId="264"/>
            <ac:grpSpMk id="2" creationId="{91BCCACE-E735-FF3E-220C-1855E1FA1057}"/>
          </ac:grpSpMkLst>
        </pc:grpChg>
        <pc:grpChg chg="mod">
          <ac:chgData name="Savelius Aleksi" userId="3949289d-63f0-48a8-ad51-b09885e0accc" providerId="ADAL" clId="{BE96CA08-D0F6-4C96-8574-13DF564D86AD}" dt="2023-04-16T13:23:08.687" v="256" actId="164"/>
          <ac:grpSpMkLst>
            <pc:docMk/>
            <pc:sldMk cId="3386899484" sldId="264"/>
            <ac:grpSpMk id="8" creationId="{9627CDF7-2B29-2E60-EC1B-F890AE02984B}"/>
          </ac:grpSpMkLst>
        </pc:grpChg>
        <pc:grpChg chg="add mod">
          <ac:chgData name="Savelius Aleksi" userId="3949289d-63f0-48a8-ad51-b09885e0accc" providerId="ADAL" clId="{BE96CA08-D0F6-4C96-8574-13DF564D86AD}" dt="2023-04-16T13:23:08.687" v="256" actId="164"/>
          <ac:grpSpMkLst>
            <pc:docMk/>
            <pc:sldMk cId="3386899484" sldId="264"/>
            <ac:grpSpMk id="9" creationId="{DCF4F51B-7B7B-749A-86E4-0723E259061F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E971-B1DE-FE48-36F8-385C797D6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35B8D-8A08-3372-123C-4EFB81EDA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D13D2-75A7-2A3A-61AF-DFDD013CA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C75C-A9EF-4C02-85C1-22396D1FCEBE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C6E14-4355-BF92-983F-51764F32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D889B-71EF-F791-C323-85DEE8C1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15A0-CAD3-4282-8768-FC9210651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36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17CC-5630-A1FA-FF4E-75C11BA2A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510D1-0E9D-F365-2233-5A567F76C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C4F8D-77EC-C1F5-2A63-E3EC6581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C75C-A9EF-4C02-85C1-22396D1FCEBE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952AA-0A50-9B29-8F68-B9B637D9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A179C-2CAE-7EFF-4F7D-40B72D65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15A0-CAD3-4282-8768-FC9210651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08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D18590-D022-DE44-114A-09566F3C7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9ABCA-F9EF-B964-C21A-05E9D1CE7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DB226-69C1-3F52-0F03-A31CF5BC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C75C-A9EF-4C02-85C1-22396D1FCEBE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B6E51-F525-776F-6615-BF1E53D0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734D3-789D-0052-0B02-7D3B97E66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15A0-CAD3-4282-8768-FC9210651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11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2E328-8EC3-195B-CA5C-E7151C1F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9D0B6-A54E-20F7-77E7-4E3E5D4E4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113F5-1A4F-BB14-3220-CE880698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C75C-A9EF-4C02-85C1-22396D1FCEBE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6F70A-8F86-34F5-2D71-018DAC4F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2D965-790C-CA81-16EE-682537E4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15A0-CAD3-4282-8768-FC9210651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33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B5955-A10A-64BC-E09E-F907064B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9D698-3B5F-13E6-4355-50D8547FB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0FAD1-E2E0-F947-CA31-5BAF06D66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C75C-A9EF-4C02-85C1-22396D1FCEBE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BCC73-BB7B-93A1-5432-EECDAA67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73877-CB51-88B3-E58C-7C8674A3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15A0-CAD3-4282-8768-FC9210651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24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762A5-154F-C54E-E8F7-58683D5F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15924-DB9C-1F28-B622-4D52FD1E3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FEA75-8AA0-20F0-AE18-F77EF5D9F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41C0D-A7B2-E169-A98E-1B88A2A7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C75C-A9EF-4C02-85C1-22396D1FCEBE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52898-D7A6-D49F-74AE-3CC34666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3C869-5649-07B6-BC91-0C36A3AA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15A0-CAD3-4282-8768-FC9210651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65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1D49-1E3B-FCF3-23D0-4E515730D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DA875-37BF-E8B0-C041-1BFCB1CE5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1CF87-A33C-EE10-4591-854CEEA11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8E7D7B-D9FC-B9EF-148A-C99E9B3D8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CD78C-7888-420D-4616-0C434E20A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CCA9F-EAA9-E575-CEEA-F6431135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C75C-A9EF-4C02-85C1-22396D1FCEBE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FA47D-D36C-D0B5-59D9-4DB9D4074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7A3740-BEF2-D376-951C-38F3E34D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15A0-CAD3-4282-8768-FC9210651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01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2878-5518-3C3F-4BD8-9616B95F1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AA335C-B338-690D-BC84-208CC01B1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C75C-A9EF-4C02-85C1-22396D1FCEBE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7DBFF-7E02-B600-6426-C51E27A2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56B47-7FDC-8487-10C8-A0FE5D47B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15A0-CAD3-4282-8768-FC9210651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76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4D1EA-518C-4556-C404-E5E78D14A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C75C-A9EF-4C02-85C1-22396D1FCEBE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2D195A-1B1A-78D3-009B-6039B2BB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33346-D1B6-BBDD-6AD5-58C740E6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15A0-CAD3-4282-8768-FC9210651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1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12364-30BD-539A-E2F3-77FCAC26B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047D7-C42A-84C7-F70D-6EA452323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7CD73-A629-6F5D-6C1D-0DF73CBBD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7AF28-0A9E-346C-480E-F0A3AF0D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C75C-A9EF-4C02-85C1-22396D1FCEBE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BE8AB-E7C3-732A-84EF-A814848C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FC83D-09EA-EBC5-69DE-4D837B4D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15A0-CAD3-4282-8768-FC9210651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95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BB32-5ADF-E980-1DAB-8C7B629E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910023-53A7-5593-A665-373E04C76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C2E2D-1F35-CB52-A7A7-9235D9815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EC4BE-A2AB-7DBF-9C88-5AAA9E8C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C75C-A9EF-4C02-85C1-22396D1FCEBE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A0B3D-B2F5-DB53-B99F-1CD7754C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448F6-BF2D-5742-BB04-AFA8C5D9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15A0-CAD3-4282-8768-FC9210651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2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E40AB4-460A-C268-507A-72B71D3E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3D30C-85B4-FF38-855C-128DC347B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1F170-DF4E-3FF3-DA0A-3F6F8062B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7C75C-A9EF-4C02-85C1-22396D1FCEBE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80AFF-F168-4240-52A0-7A41D5A17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5861F-7576-FE28-544E-28E78088F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F15A0-CAD3-4282-8768-FC9210651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22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B2CEE19-52A5-6898-7051-6162FBFFE617}"/>
              </a:ext>
            </a:extLst>
          </p:cNvPr>
          <p:cNvGrpSpPr/>
          <p:nvPr/>
        </p:nvGrpSpPr>
        <p:grpSpPr>
          <a:xfrm>
            <a:off x="4678021" y="2168215"/>
            <a:ext cx="2835957" cy="3360192"/>
            <a:chOff x="4678021" y="2168215"/>
            <a:chExt cx="2835957" cy="336019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1BCCACE-E735-FF3E-220C-1855E1FA1057}"/>
                </a:ext>
              </a:extLst>
            </p:cNvPr>
            <p:cNvGrpSpPr/>
            <p:nvPr/>
          </p:nvGrpSpPr>
          <p:grpSpPr>
            <a:xfrm>
              <a:off x="4678021" y="2168215"/>
              <a:ext cx="2835957" cy="2303917"/>
              <a:chOff x="4666668" y="2185970"/>
              <a:chExt cx="2835957" cy="2303917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A0A5EB2-1883-5C22-946F-04B7F8C80756}"/>
                  </a:ext>
                </a:extLst>
              </p:cNvPr>
              <p:cNvGrpSpPr/>
              <p:nvPr/>
            </p:nvGrpSpPr>
            <p:grpSpPr>
              <a:xfrm>
                <a:off x="4705152" y="2703294"/>
                <a:ext cx="544497" cy="1756304"/>
                <a:chOff x="3710861" y="3721962"/>
                <a:chExt cx="710225" cy="2101789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5D17496B-A45F-4D12-4234-07065AEA97DD}"/>
                    </a:ext>
                  </a:extLst>
                </p:cNvPr>
                <p:cNvSpPr/>
                <p:nvPr/>
              </p:nvSpPr>
              <p:spPr>
                <a:xfrm>
                  <a:off x="3719744" y="3721962"/>
                  <a:ext cx="692459" cy="2101789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C7AE9B9-BF04-6C30-83A5-EB3A94E36A86}"/>
                    </a:ext>
                  </a:extLst>
                </p:cNvPr>
                <p:cNvSpPr/>
                <p:nvPr/>
              </p:nvSpPr>
              <p:spPr>
                <a:xfrm>
                  <a:off x="3719743" y="3998650"/>
                  <a:ext cx="692459" cy="129468"/>
                </a:xfrm>
                <a:prstGeom prst="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5AD7CC1A-08A9-4CDF-38DC-F6B3F399F0E5}"/>
                    </a:ext>
                  </a:extLst>
                </p:cNvPr>
                <p:cNvSpPr/>
                <p:nvPr/>
              </p:nvSpPr>
              <p:spPr>
                <a:xfrm>
                  <a:off x="3719742" y="4992211"/>
                  <a:ext cx="692459" cy="129468"/>
                </a:xfrm>
                <a:prstGeom prst="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EE61BC80-E2E5-703B-B99F-A0FE65A688AB}"/>
                    </a:ext>
                  </a:extLst>
                </p:cNvPr>
                <p:cNvSpPr/>
                <p:nvPr/>
              </p:nvSpPr>
              <p:spPr>
                <a:xfrm>
                  <a:off x="3719743" y="5247813"/>
                  <a:ext cx="692459" cy="129468"/>
                </a:xfrm>
                <a:prstGeom prst="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E4476F93-AD85-DCB4-D8C7-C30447D262C2}"/>
                    </a:ext>
                  </a:extLst>
                </p:cNvPr>
                <p:cNvSpPr/>
                <p:nvPr/>
              </p:nvSpPr>
              <p:spPr>
                <a:xfrm>
                  <a:off x="3719743" y="5503415"/>
                  <a:ext cx="692459" cy="129468"/>
                </a:xfrm>
                <a:prstGeom prst="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2B4AFF83-06C0-129F-42C0-3AA9469AFC24}"/>
                    </a:ext>
                  </a:extLst>
                </p:cNvPr>
                <p:cNvSpPr/>
                <p:nvPr/>
              </p:nvSpPr>
              <p:spPr>
                <a:xfrm>
                  <a:off x="3719741" y="4736609"/>
                  <a:ext cx="692459" cy="129468"/>
                </a:xfrm>
                <a:prstGeom prst="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9BDA1F6-B726-D12A-F461-56E3B6E5AB01}"/>
                    </a:ext>
                  </a:extLst>
                </p:cNvPr>
                <p:cNvSpPr/>
                <p:nvPr/>
              </p:nvSpPr>
              <p:spPr>
                <a:xfrm>
                  <a:off x="3719741" y="4509854"/>
                  <a:ext cx="692459" cy="129468"/>
                </a:xfrm>
                <a:prstGeom prst="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0FB6BBCF-7CF5-122A-869C-09BFAD0E0664}"/>
                    </a:ext>
                  </a:extLst>
                </p:cNvPr>
                <p:cNvSpPr/>
                <p:nvPr/>
              </p:nvSpPr>
              <p:spPr>
                <a:xfrm>
                  <a:off x="3710861" y="4254252"/>
                  <a:ext cx="692459" cy="129468"/>
                </a:xfrm>
                <a:prstGeom prst="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6C06CC6-D49B-D445-6417-969DEB2DCD2C}"/>
                    </a:ext>
                  </a:extLst>
                </p:cNvPr>
                <p:cNvSpPr/>
                <p:nvPr/>
              </p:nvSpPr>
              <p:spPr>
                <a:xfrm>
                  <a:off x="3719756" y="3784114"/>
                  <a:ext cx="692459" cy="129468"/>
                </a:xfrm>
                <a:prstGeom prst="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72EB69A8-55A5-972B-CA36-6160D56D0F63}"/>
                    </a:ext>
                  </a:extLst>
                </p:cNvPr>
                <p:cNvSpPr/>
                <p:nvPr/>
              </p:nvSpPr>
              <p:spPr>
                <a:xfrm>
                  <a:off x="3728627" y="5687628"/>
                  <a:ext cx="692459" cy="129468"/>
                </a:xfrm>
                <a:prstGeom prst="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74C1D32-FB21-2B36-6A6B-8BB9B2F9D970}"/>
                  </a:ext>
                </a:extLst>
              </p:cNvPr>
              <p:cNvGrpSpPr/>
              <p:nvPr/>
            </p:nvGrpSpPr>
            <p:grpSpPr>
              <a:xfrm>
                <a:off x="6906835" y="2733583"/>
                <a:ext cx="544497" cy="1756304"/>
                <a:chOff x="3710861" y="3721962"/>
                <a:chExt cx="710225" cy="2101789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2152299-3562-DBDC-7C48-C88B5003F569}"/>
                    </a:ext>
                  </a:extLst>
                </p:cNvPr>
                <p:cNvSpPr/>
                <p:nvPr/>
              </p:nvSpPr>
              <p:spPr>
                <a:xfrm>
                  <a:off x="3719744" y="3721962"/>
                  <a:ext cx="692459" cy="2101789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974B8113-AE19-BC7D-265E-66CF2785C0B2}"/>
                    </a:ext>
                  </a:extLst>
                </p:cNvPr>
                <p:cNvSpPr/>
                <p:nvPr/>
              </p:nvSpPr>
              <p:spPr>
                <a:xfrm>
                  <a:off x="3719743" y="3998650"/>
                  <a:ext cx="692459" cy="129468"/>
                </a:xfrm>
                <a:prstGeom prst="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398620C-B14D-42C8-EC51-4E3883E12356}"/>
                    </a:ext>
                  </a:extLst>
                </p:cNvPr>
                <p:cNvSpPr/>
                <p:nvPr/>
              </p:nvSpPr>
              <p:spPr>
                <a:xfrm>
                  <a:off x="3719742" y="4992211"/>
                  <a:ext cx="692459" cy="129468"/>
                </a:xfrm>
                <a:prstGeom prst="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15300AA-7E96-6ACB-E947-476A4C52F211}"/>
                    </a:ext>
                  </a:extLst>
                </p:cNvPr>
                <p:cNvSpPr/>
                <p:nvPr/>
              </p:nvSpPr>
              <p:spPr>
                <a:xfrm>
                  <a:off x="3719743" y="5247813"/>
                  <a:ext cx="692459" cy="129468"/>
                </a:xfrm>
                <a:prstGeom prst="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B011F77-CB5E-C254-6EE3-7EA0E44CD992}"/>
                    </a:ext>
                  </a:extLst>
                </p:cNvPr>
                <p:cNvSpPr/>
                <p:nvPr/>
              </p:nvSpPr>
              <p:spPr>
                <a:xfrm>
                  <a:off x="3719743" y="5503415"/>
                  <a:ext cx="692459" cy="129468"/>
                </a:xfrm>
                <a:prstGeom prst="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AB546A7-91CD-6BA1-9EFA-51EDD4D2F5B8}"/>
                    </a:ext>
                  </a:extLst>
                </p:cNvPr>
                <p:cNvSpPr/>
                <p:nvPr/>
              </p:nvSpPr>
              <p:spPr>
                <a:xfrm>
                  <a:off x="3719741" y="4736609"/>
                  <a:ext cx="692459" cy="129468"/>
                </a:xfrm>
                <a:prstGeom prst="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AB6BDD7-1F29-AE82-C172-68A037475D52}"/>
                    </a:ext>
                  </a:extLst>
                </p:cNvPr>
                <p:cNvSpPr/>
                <p:nvPr/>
              </p:nvSpPr>
              <p:spPr>
                <a:xfrm>
                  <a:off x="3719741" y="4509854"/>
                  <a:ext cx="692459" cy="129468"/>
                </a:xfrm>
                <a:prstGeom prst="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90880495-02DB-364D-1F2C-A14AD4A119E2}"/>
                    </a:ext>
                  </a:extLst>
                </p:cNvPr>
                <p:cNvSpPr/>
                <p:nvPr/>
              </p:nvSpPr>
              <p:spPr>
                <a:xfrm>
                  <a:off x="3710861" y="4254252"/>
                  <a:ext cx="692459" cy="129468"/>
                </a:xfrm>
                <a:prstGeom prst="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8EB969C9-D199-C263-5AC5-1263ECD2717D}"/>
                    </a:ext>
                  </a:extLst>
                </p:cNvPr>
                <p:cNvSpPr/>
                <p:nvPr/>
              </p:nvSpPr>
              <p:spPr>
                <a:xfrm>
                  <a:off x="3719756" y="3784114"/>
                  <a:ext cx="692459" cy="129468"/>
                </a:xfrm>
                <a:prstGeom prst="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3B12623-B877-912D-2BD5-2932C1B4E7BA}"/>
                    </a:ext>
                  </a:extLst>
                </p:cNvPr>
                <p:cNvSpPr/>
                <p:nvPr/>
              </p:nvSpPr>
              <p:spPr>
                <a:xfrm>
                  <a:off x="3728627" y="5687628"/>
                  <a:ext cx="692459" cy="129468"/>
                </a:xfrm>
                <a:prstGeom prst="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EDE2A1D8-91E9-E9AE-4B49-7C157D491578}"/>
                  </a:ext>
                </a:extLst>
              </p:cNvPr>
              <p:cNvSpPr/>
              <p:nvPr/>
            </p:nvSpPr>
            <p:spPr>
              <a:xfrm>
                <a:off x="5249658" y="2892645"/>
                <a:ext cx="1692684" cy="1344588"/>
              </a:xfrm>
              <a:prstGeom prst="round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E9BE16D8-1913-33A4-675D-45B5E8C60D00}"/>
                  </a:ext>
                </a:extLst>
              </p:cNvPr>
              <p:cNvGrpSpPr/>
              <p:nvPr/>
            </p:nvGrpSpPr>
            <p:grpSpPr>
              <a:xfrm>
                <a:off x="5581095" y="3178134"/>
                <a:ext cx="1029810" cy="767345"/>
                <a:chOff x="5598861" y="1970312"/>
                <a:chExt cx="1029810" cy="767345"/>
              </a:xfrm>
            </p:grpSpPr>
            <p:sp>
              <p:nvSpPr>
                <p:cNvPr id="31" name="Isosceles Triangle 30">
                  <a:extLst>
                    <a:ext uri="{FF2B5EF4-FFF2-40B4-BE49-F238E27FC236}">
                      <a16:creationId xmlns:a16="http://schemas.microsoft.com/office/drawing/2014/main" id="{01447582-B529-DA44-840A-F63B6D107D7E}"/>
                    </a:ext>
                  </a:extLst>
                </p:cNvPr>
                <p:cNvSpPr/>
                <p:nvPr/>
              </p:nvSpPr>
              <p:spPr>
                <a:xfrm rot="10800000">
                  <a:off x="6113766" y="1970312"/>
                  <a:ext cx="413669" cy="477550"/>
                </a:xfrm>
                <a:prstGeom prst="triangle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" name="Isosceles Triangle 27">
                  <a:extLst>
                    <a:ext uri="{FF2B5EF4-FFF2-40B4-BE49-F238E27FC236}">
                      <a16:creationId xmlns:a16="http://schemas.microsoft.com/office/drawing/2014/main" id="{AEF4A86E-8609-6FC9-5EB1-C9473107CC41}"/>
                    </a:ext>
                  </a:extLst>
                </p:cNvPr>
                <p:cNvSpPr/>
                <p:nvPr/>
              </p:nvSpPr>
              <p:spPr>
                <a:xfrm rot="10800000">
                  <a:off x="5649479" y="1970312"/>
                  <a:ext cx="413669" cy="477550"/>
                </a:xfrm>
                <a:prstGeom prst="triangle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17A5CEF1-A9D3-C759-B908-982421291760}"/>
                    </a:ext>
                  </a:extLst>
                </p:cNvPr>
                <p:cNvSpPr/>
                <p:nvPr/>
              </p:nvSpPr>
              <p:spPr>
                <a:xfrm>
                  <a:off x="5598861" y="2129166"/>
                  <a:ext cx="1029810" cy="608491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32D15725-11D7-FC9A-D15E-B9177EDF9F09}"/>
                  </a:ext>
                </a:extLst>
              </p:cNvPr>
              <p:cNvGrpSpPr/>
              <p:nvPr/>
            </p:nvGrpSpPr>
            <p:grpSpPr>
              <a:xfrm rot="16200000">
                <a:off x="4131445" y="2721193"/>
                <a:ext cx="1793846" cy="723400"/>
                <a:chOff x="4142015" y="1010726"/>
                <a:chExt cx="1793846" cy="723400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4A9D0A1-DF1B-BC59-E227-8376EA0121EA}"/>
                    </a:ext>
                  </a:extLst>
                </p:cNvPr>
                <p:cNvSpPr/>
                <p:nvPr/>
              </p:nvSpPr>
              <p:spPr>
                <a:xfrm>
                  <a:off x="4389975" y="1251103"/>
                  <a:ext cx="1074792" cy="222369"/>
                </a:xfrm>
                <a:prstGeom prst="rect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DF4508E-59B3-BDB6-D1F6-9B5276347E5A}"/>
                    </a:ext>
                  </a:extLst>
                </p:cNvPr>
                <p:cNvSpPr/>
                <p:nvPr/>
              </p:nvSpPr>
              <p:spPr>
                <a:xfrm>
                  <a:off x="4142015" y="1162975"/>
                  <a:ext cx="1074792" cy="418900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2" name="Picture 51">
                  <a:extLst>
                    <a:ext uri="{FF2B5EF4-FFF2-40B4-BE49-F238E27FC236}">
                      <a16:creationId xmlns:a16="http://schemas.microsoft.com/office/drawing/2014/main" id="{E9E1B079-2DF0-ADBE-9156-CFCF553C2A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5400000">
                  <a:off x="5266268" y="1064532"/>
                  <a:ext cx="723400" cy="615787"/>
                </a:xfrm>
                <a:prstGeom prst="rect">
                  <a:avLst/>
                </a:prstGeom>
              </p:spPr>
            </p:pic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228C7322-07E6-4D27-93E3-0729CB16C591}"/>
                  </a:ext>
                </a:extLst>
              </p:cNvPr>
              <p:cNvGrpSpPr/>
              <p:nvPr/>
            </p:nvGrpSpPr>
            <p:grpSpPr>
              <a:xfrm rot="16200000">
                <a:off x="6244002" y="2734081"/>
                <a:ext cx="1793846" cy="723400"/>
                <a:chOff x="4142015" y="1010726"/>
                <a:chExt cx="1793846" cy="723400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56F0068-8EA5-4CCB-578D-827F1EAFDD27}"/>
                    </a:ext>
                  </a:extLst>
                </p:cNvPr>
                <p:cNvSpPr/>
                <p:nvPr/>
              </p:nvSpPr>
              <p:spPr>
                <a:xfrm>
                  <a:off x="4389975" y="1251103"/>
                  <a:ext cx="1074792" cy="222369"/>
                </a:xfrm>
                <a:prstGeom prst="rect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11F30CD-1F88-EA79-F445-D964EE4147DE}"/>
                    </a:ext>
                  </a:extLst>
                </p:cNvPr>
                <p:cNvSpPr/>
                <p:nvPr/>
              </p:nvSpPr>
              <p:spPr>
                <a:xfrm>
                  <a:off x="4142015" y="1162975"/>
                  <a:ext cx="1074792" cy="418900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A7D01746-6819-EBDF-4026-E4A83C766C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5400000">
                  <a:off x="5266268" y="1064532"/>
                  <a:ext cx="723400" cy="61578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27CDF7-2B29-2E60-EC1B-F890AE02984B}"/>
                </a:ext>
              </a:extLst>
            </p:cNvPr>
            <p:cNvGrpSpPr/>
            <p:nvPr/>
          </p:nvGrpSpPr>
          <p:grpSpPr>
            <a:xfrm>
              <a:off x="5837305" y="4282349"/>
              <a:ext cx="644907" cy="1246058"/>
              <a:chOff x="5669280" y="4325541"/>
              <a:chExt cx="644907" cy="1246058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6B4FD81-DA9D-4997-37BC-3CCF21A810DA}"/>
                  </a:ext>
                </a:extLst>
              </p:cNvPr>
              <p:cNvSpPr/>
              <p:nvPr/>
            </p:nvSpPr>
            <p:spPr>
              <a:xfrm>
                <a:off x="5880383" y="4325541"/>
                <a:ext cx="146582" cy="146582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850926B-EC8D-E85C-AA40-80DAC78A63E2}"/>
                  </a:ext>
                </a:extLst>
              </p:cNvPr>
              <p:cNvSpPr/>
              <p:nvPr/>
            </p:nvSpPr>
            <p:spPr>
              <a:xfrm>
                <a:off x="5785174" y="4663821"/>
                <a:ext cx="336999" cy="33699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2669164-B5F0-4B70-EEEB-EA74A902EF63}"/>
                  </a:ext>
                </a:extLst>
              </p:cNvPr>
              <p:cNvSpPr/>
              <p:nvPr/>
            </p:nvSpPr>
            <p:spPr>
              <a:xfrm>
                <a:off x="5669280" y="5133526"/>
                <a:ext cx="438073" cy="438073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D05548A-6578-ACBC-CC0E-EC660B87974B}"/>
                  </a:ext>
                </a:extLst>
              </p:cNvPr>
              <p:cNvSpPr/>
              <p:nvPr/>
            </p:nvSpPr>
            <p:spPr>
              <a:xfrm>
                <a:off x="5977188" y="4916466"/>
                <a:ext cx="336999" cy="33699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1CCD68A-1419-3EC8-4545-B0845B9E8154}"/>
                  </a:ext>
                </a:extLst>
              </p:cNvPr>
              <p:cNvSpPr/>
              <p:nvPr/>
            </p:nvSpPr>
            <p:spPr>
              <a:xfrm>
                <a:off x="5959591" y="4428331"/>
                <a:ext cx="235490" cy="23549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73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CF4F51B-7B7B-749A-86E4-0723E259061F}"/>
              </a:ext>
            </a:extLst>
          </p:cNvPr>
          <p:cNvGrpSpPr/>
          <p:nvPr/>
        </p:nvGrpSpPr>
        <p:grpSpPr>
          <a:xfrm>
            <a:off x="4678021" y="2168215"/>
            <a:ext cx="2835957" cy="3360192"/>
            <a:chOff x="4678021" y="2168215"/>
            <a:chExt cx="2835957" cy="336019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1BCCACE-E735-FF3E-220C-1855E1FA1057}"/>
                </a:ext>
              </a:extLst>
            </p:cNvPr>
            <p:cNvGrpSpPr/>
            <p:nvPr/>
          </p:nvGrpSpPr>
          <p:grpSpPr>
            <a:xfrm>
              <a:off x="4678021" y="2168215"/>
              <a:ext cx="2835957" cy="2303917"/>
              <a:chOff x="4666668" y="2185970"/>
              <a:chExt cx="2835957" cy="2303917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A0A5EB2-1883-5C22-946F-04B7F8C80756}"/>
                  </a:ext>
                </a:extLst>
              </p:cNvPr>
              <p:cNvGrpSpPr/>
              <p:nvPr/>
            </p:nvGrpSpPr>
            <p:grpSpPr>
              <a:xfrm>
                <a:off x="4705152" y="2703294"/>
                <a:ext cx="544497" cy="1756304"/>
                <a:chOff x="3710861" y="3721962"/>
                <a:chExt cx="710225" cy="2101789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5D17496B-A45F-4D12-4234-07065AEA97DD}"/>
                    </a:ext>
                  </a:extLst>
                </p:cNvPr>
                <p:cNvSpPr/>
                <p:nvPr/>
              </p:nvSpPr>
              <p:spPr>
                <a:xfrm>
                  <a:off x="3719744" y="3721962"/>
                  <a:ext cx="692459" cy="2101789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C7AE9B9-BF04-6C30-83A5-EB3A94E36A86}"/>
                    </a:ext>
                  </a:extLst>
                </p:cNvPr>
                <p:cNvSpPr/>
                <p:nvPr/>
              </p:nvSpPr>
              <p:spPr>
                <a:xfrm>
                  <a:off x="3719743" y="3998650"/>
                  <a:ext cx="692459" cy="129468"/>
                </a:xfrm>
                <a:prstGeom prst="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5AD7CC1A-08A9-4CDF-38DC-F6B3F399F0E5}"/>
                    </a:ext>
                  </a:extLst>
                </p:cNvPr>
                <p:cNvSpPr/>
                <p:nvPr/>
              </p:nvSpPr>
              <p:spPr>
                <a:xfrm>
                  <a:off x="3719742" y="4992211"/>
                  <a:ext cx="692459" cy="129468"/>
                </a:xfrm>
                <a:prstGeom prst="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EE61BC80-E2E5-703B-B99F-A0FE65A688AB}"/>
                    </a:ext>
                  </a:extLst>
                </p:cNvPr>
                <p:cNvSpPr/>
                <p:nvPr/>
              </p:nvSpPr>
              <p:spPr>
                <a:xfrm>
                  <a:off x="3719743" y="5247813"/>
                  <a:ext cx="692459" cy="129468"/>
                </a:xfrm>
                <a:prstGeom prst="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E4476F93-AD85-DCB4-D8C7-C30447D262C2}"/>
                    </a:ext>
                  </a:extLst>
                </p:cNvPr>
                <p:cNvSpPr/>
                <p:nvPr/>
              </p:nvSpPr>
              <p:spPr>
                <a:xfrm>
                  <a:off x="3719743" y="5503415"/>
                  <a:ext cx="692459" cy="129468"/>
                </a:xfrm>
                <a:prstGeom prst="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2B4AFF83-06C0-129F-42C0-3AA9469AFC24}"/>
                    </a:ext>
                  </a:extLst>
                </p:cNvPr>
                <p:cNvSpPr/>
                <p:nvPr/>
              </p:nvSpPr>
              <p:spPr>
                <a:xfrm>
                  <a:off x="3719741" y="4736609"/>
                  <a:ext cx="692459" cy="129468"/>
                </a:xfrm>
                <a:prstGeom prst="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9BDA1F6-B726-D12A-F461-56E3B6E5AB01}"/>
                    </a:ext>
                  </a:extLst>
                </p:cNvPr>
                <p:cNvSpPr/>
                <p:nvPr/>
              </p:nvSpPr>
              <p:spPr>
                <a:xfrm>
                  <a:off x="3719741" y="4509854"/>
                  <a:ext cx="692459" cy="129468"/>
                </a:xfrm>
                <a:prstGeom prst="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0FB6BBCF-7CF5-122A-869C-09BFAD0E0664}"/>
                    </a:ext>
                  </a:extLst>
                </p:cNvPr>
                <p:cNvSpPr/>
                <p:nvPr/>
              </p:nvSpPr>
              <p:spPr>
                <a:xfrm>
                  <a:off x="3710861" y="4254252"/>
                  <a:ext cx="692459" cy="129468"/>
                </a:xfrm>
                <a:prstGeom prst="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6C06CC6-D49B-D445-6417-969DEB2DCD2C}"/>
                    </a:ext>
                  </a:extLst>
                </p:cNvPr>
                <p:cNvSpPr/>
                <p:nvPr/>
              </p:nvSpPr>
              <p:spPr>
                <a:xfrm>
                  <a:off x="3719756" y="3784114"/>
                  <a:ext cx="692459" cy="129468"/>
                </a:xfrm>
                <a:prstGeom prst="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72EB69A8-55A5-972B-CA36-6160D56D0F63}"/>
                    </a:ext>
                  </a:extLst>
                </p:cNvPr>
                <p:cNvSpPr/>
                <p:nvPr/>
              </p:nvSpPr>
              <p:spPr>
                <a:xfrm>
                  <a:off x="3728627" y="5687628"/>
                  <a:ext cx="692459" cy="129468"/>
                </a:xfrm>
                <a:prstGeom prst="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74C1D32-FB21-2B36-6A6B-8BB9B2F9D970}"/>
                  </a:ext>
                </a:extLst>
              </p:cNvPr>
              <p:cNvGrpSpPr/>
              <p:nvPr/>
            </p:nvGrpSpPr>
            <p:grpSpPr>
              <a:xfrm>
                <a:off x="6906835" y="2733583"/>
                <a:ext cx="544497" cy="1756304"/>
                <a:chOff x="3710861" y="3721962"/>
                <a:chExt cx="710225" cy="2101789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2152299-3562-DBDC-7C48-C88B5003F569}"/>
                    </a:ext>
                  </a:extLst>
                </p:cNvPr>
                <p:cNvSpPr/>
                <p:nvPr/>
              </p:nvSpPr>
              <p:spPr>
                <a:xfrm>
                  <a:off x="3719744" y="3721962"/>
                  <a:ext cx="692459" cy="2101789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974B8113-AE19-BC7D-265E-66CF2785C0B2}"/>
                    </a:ext>
                  </a:extLst>
                </p:cNvPr>
                <p:cNvSpPr/>
                <p:nvPr/>
              </p:nvSpPr>
              <p:spPr>
                <a:xfrm>
                  <a:off x="3719743" y="3998650"/>
                  <a:ext cx="692459" cy="129468"/>
                </a:xfrm>
                <a:prstGeom prst="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398620C-B14D-42C8-EC51-4E3883E12356}"/>
                    </a:ext>
                  </a:extLst>
                </p:cNvPr>
                <p:cNvSpPr/>
                <p:nvPr/>
              </p:nvSpPr>
              <p:spPr>
                <a:xfrm>
                  <a:off x="3719742" y="4992211"/>
                  <a:ext cx="692459" cy="129468"/>
                </a:xfrm>
                <a:prstGeom prst="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15300AA-7E96-6ACB-E947-476A4C52F211}"/>
                    </a:ext>
                  </a:extLst>
                </p:cNvPr>
                <p:cNvSpPr/>
                <p:nvPr/>
              </p:nvSpPr>
              <p:spPr>
                <a:xfrm>
                  <a:off x="3719743" y="5247813"/>
                  <a:ext cx="692459" cy="129468"/>
                </a:xfrm>
                <a:prstGeom prst="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B011F77-CB5E-C254-6EE3-7EA0E44CD992}"/>
                    </a:ext>
                  </a:extLst>
                </p:cNvPr>
                <p:cNvSpPr/>
                <p:nvPr/>
              </p:nvSpPr>
              <p:spPr>
                <a:xfrm>
                  <a:off x="3719743" y="5503415"/>
                  <a:ext cx="692459" cy="129468"/>
                </a:xfrm>
                <a:prstGeom prst="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AB546A7-91CD-6BA1-9EFA-51EDD4D2F5B8}"/>
                    </a:ext>
                  </a:extLst>
                </p:cNvPr>
                <p:cNvSpPr/>
                <p:nvPr/>
              </p:nvSpPr>
              <p:spPr>
                <a:xfrm>
                  <a:off x="3719741" y="4736609"/>
                  <a:ext cx="692459" cy="129468"/>
                </a:xfrm>
                <a:prstGeom prst="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AB6BDD7-1F29-AE82-C172-68A037475D52}"/>
                    </a:ext>
                  </a:extLst>
                </p:cNvPr>
                <p:cNvSpPr/>
                <p:nvPr/>
              </p:nvSpPr>
              <p:spPr>
                <a:xfrm>
                  <a:off x="3719741" y="4509854"/>
                  <a:ext cx="692459" cy="129468"/>
                </a:xfrm>
                <a:prstGeom prst="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90880495-02DB-364D-1F2C-A14AD4A119E2}"/>
                    </a:ext>
                  </a:extLst>
                </p:cNvPr>
                <p:cNvSpPr/>
                <p:nvPr/>
              </p:nvSpPr>
              <p:spPr>
                <a:xfrm>
                  <a:off x="3710861" y="4254252"/>
                  <a:ext cx="692459" cy="129468"/>
                </a:xfrm>
                <a:prstGeom prst="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8EB969C9-D199-C263-5AC5-1263ECD2717D}"/>
                    </a:ext>
                  </a:extLst>
                </p:cNvPr>
                <p:cNvSpPr/>
                <p:nvPr/>
              </p:nvSpPr>
              <p:spPr>
                <a:xfrm>
                  <a:off x="3719756" y="3784114"/>
                  <a:ext cx="692459" cy="129468"/>
                </a:xfrm>
                <a:prstGeom prst="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3B12623-B877-912D-2BD5-2932C1B4E7BA}"/>
                    </a:ext>
                  </a:extLst>
                </p:cNvPr>
                <p:cNvSpPr/>
                <p:nvPr/>
              </p:nvSpPr>
              <p:spPr>
                <a:xfrm>
                  <a:off x="3728627" y="5687628"/>
                  <a:ext cx="692459" cy="129468"/>
                </a:xfrm>
                <a:prstGeom prst="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EDE2A1D8-91E9-E9AE-4B49-7C157D491578}"/>
                  </a:ext>
                </a:extLst>
              </p:cNvPr>
              <p:cNvSpPr/>
              <p:nvPr/>
            </p:nvSpPr>
            <p:spPr>
              <a:xfrm>
                <a:off x="5249658" y="2892645"/>
                <a:ext cx="1692684" cy="1344588"/>
              </a:xfrm>
              <a:prstGeom prst="round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E9BE16D8-1913-33A4-675D-45B5E8C60D00}"/>
                  </a:ext>
                </a:extLst>
              </p:cNvPr>
              <p:cNvGrpSpPr/>
              <p:nvPr/>
            </p:nvGrpSpPr>
            <p:grpSpPr>
              <a:xfrm>
                <a:off x="5581095" y="3178134"/>
                <a:ext cx="1029810" cy="767345"/>
                <a:chOff x="5598861" y="1970312"/>
                <a:chExt cx="1029810" cy="767345"/>
              </a:xfrm>
            </p:grpSpPr>
            <p:sp>
              <p:nvSpPr>
                <p:cNvPr id="31" name="Isosceles Triangle 30">
                  <a:extLst>
                    <a:ext uri="{FF2B5EF4-FFF2-40B4-BE49-F238E27FC236}">
                      <a16:creationId xmlns:a16="http://schemas.microsoft.com/office/drawing/2014/main" id="{01447582-B529-DA44-840A-F63B6D107D7E}"/>
                    </a:ext>
                  </a:extLst>
                </p:cNvPr>
                <p:cNvSpPr/>
                <p:nvPr/>
              </p:nvSpPr>
              <p:spPr>
                <a:xfrm rot="10800000">
                  <a:off x="6113766" y="1970312"/>
                  <a:ext cx="413669" cy="477550"/>
                </a:xfrm>
                <a:prstGeom prst="triangle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" name="Isosceles Triangle 27">
                  <a:extLst>
                    <a:ext uri="{FF2B5EF4-FFF2-40B4-BE49-F238E27FC236}">
                      <a16:creationId xmlns:a16="http://schemas.microsoft.com/office/drawing/2014/main" id="{AEF4A86E-8609-6FC9-5EB1-C9473107CC41}"/>
                    </a:ext>
                  </a:extLst>
                </p:cNvPr>
                <p:cNvSpPr/>
                <p:nvPr/>
              </p:nvSpPr>
              <p:spPr>
                <a:xfrm rot="10800000">
                  <a:off x="5649479" y="1970312"/>
                  <a:ext cx="413669" cy="477550"/>
                </a:xfrm>
                <a:prstGeom prst="triangle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17A5CEF1-A9D3-C759-B908-982421291760}"/>
                    </a:ext>
                  </a:extLst>
                </p:cNvPr>
                <p:cNvSpPr/>
                <p:nvPr/>
              </p:nvSpPr>
              <p:spPr>
                <a:xfrm>
                  <a:off x="5598861" y="2129166"/>
                  <a:ext cx="1029810" cy="608491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32D15725-11D7-FC9A-D15E-B9177EDF9F09}"/>
                  </a:ext>
                </a:extLst>
              </p:cNvPr>
              <p:cNvGrpSpPr/>
              <p:nvPr/>
            </p:nvGrpSpPr>
            <p:grpSpPr>
              <a:xfrm rot="16200000">
                <a:off x="4131445" y="2721193"/>
                <a:ext cx="1793846" cy="723400"/>
                <a:chOff x="4142015" y="1010726"/>
                <a:chExt cx="1793846" cy="723400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4A9D0A1-DF1B-BC59-E227-8376EA0121EA}"/>
                    </a:ext>
                  </a:extLst>
                </p:cNvPr>
                <p:cNvSpPr/>
                <p:nvPr/>
              </p:nvSpPr>
              <p:spPr>
                <a:xfrm>
                  <a:off x="4389975" y="1251103"/>
                  <a:ext cx="1074792" cy="222369"/>
                </a:xfrm>
                <a:prstGeom prst="rect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DF4508E-59B3-BDB6-D1F6-9B5276347E5A}"/>
                    </a:ext>
                  </a:extLst>
                </p:cNvPr>
                <p:cNvSpPr/>
                <p:nvPr/>
              </p:nvSpPr>
              <p:spPr>
                <a:xfrm>
                  <a:off x="4142015" y="1162975"/>
                  <a:ext cx="1074792" cy="418900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2" name="Picture 51">
                  <a:extLst>
                    <a:ext uri="{FF2B5EF4-FFF2-40B4-BE49-F238E27FC236}">
                      <a16:creationId xmlns:a16="http://schemas.microsoft.com/office/drawing/2014/main" id="{E9E1B079-2DF0-ADBE-9156-CFCF553C2A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5400000">
                  <a:off x="5266268" y="1064532"/>
                  <a:ext cx="723400" cy="615787"/>
                </a:xfrm>
                <a:prstGeom prst="rect">
                  <a:avLst/>
                </a:prstGeom>
              </p:spPr>
            </p:pic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228C7322-07E6-4D27-93E3-0729CB16C591}"/>
                  </a:ext>
                </a:extLst>
              </p:cNvPr>
              <p:cNvGrpSpPr/>
              <p:nvPr/>
            </p:nvGrpSpPr>
            <p:grpSpPr>
              <a:xfrm rot="16200000">
                <a:off x="6244002" y="2734081"/>
                <a:ext cx="1793846" cy="723400"/>
                <a:chOff x="4142015" y="1010726"/>
                <a:chExt cx="1793846" cy="723400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56F0068-8EA5-4CCB-578D-827F1EAFDD27}"/>
                    </a:ext>
                  </a:extLst>
                </p:cNvPr>
                <p:cNvSpPr/>
                <p:nvPr/>
              </p:nvSpPr>
              <p:spPr>
                <a:xfrm>
                  <a:off x="4389975" y="1251103"/>
                  <a:ext cx="1074792" cy="222369"/>
                </a:xfrm>
                <a:prstGeom prst="rect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11F30CD-1F88-EA79-F445-D964EE4147DE}"/>
                    </a:ext>
                  </a:extLst>
                </p:cNvPr>
                <p:cNvSpPr/>
                <p:nvPr/>
              </p:nvSpPr>
              <p:spPr>
                <a:xfrm>
                  <a:off x="4142015" y="1162975"/>
                  <a:ext cx="1074792" cy="418900"/>
                </a:xfrm>
                <a:prstGeom prst="rect">
                  <a:avLst/>
                </a:prstGeom>
                <a:solidFill>
                  <a:schemeClr val="accent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A7D01746-6819-EBDF-4026-E4A83C766C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5400000">
                  <a:off x="5266268" y="1064532"/>
                  <a:ext cx="723400" cy="61578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27CDF7-2B29-2E60-EC1B-F890AE02984B}"/>
                </a:ext>
              </a:extLst>
            </p:cNvPr>
            <p:cNvGrpSpPr/>
            <p:nvPr/>
          </p:nvGrpSpPr>
          <p:grpSpPr>
            <a:xfrm flipH="1">
              <a:off x="5837305" y="4282349"/>
              <a:ext cx="644907" cy="1246058"/>
              <a:chOff x="5669280" y="4325541"/>
              <a:chExt cx="644907" cy="1246058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6B4FD81-DA9D-4997-37BC-3CCF21A810DA}"/>
                  </a:ext>
                </a:extLst>
              </p:cNvPr>
              <p:cNvSpPr/>
              <p:nvPr/>
            </p:nvSpPr>
            <p:spPr>
              <a:xfrm>
                <a:off x="5880383" y="4325541"/>
                <a:ext cx="146582" cy="146582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850926B-EC8D-E85C-AA40-80DAC78A63E2}"/>
                  </a:ext>
                </a:extLst>
              </p:cNvPr>
              <p:cNvSpPr/>
              <p:nvPr/>
            </p:nvSpPr>
            <p:spPr>
              <a:xfrm>
                <a:off x="5785174" y="4663821"/>
                <a:ext cx="336999" cy="33699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2669164-B5F0-4B70-EEEB-EA74A902EF63}"/>
                  </a:ext>
                </a:extLst>
              </p:cNvPr>
              <p:cNvSpPr/>
              <p:nvPr/>
            </p:nvSpPr>
            <p:spPr>
              <a:xfrm>
                <a:off x="5669280" y="5133526"/>
                <a:ext cx="438073" cy="438073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D05548A-6578-ACBC-CC0E-EC660B87974B}"/>
                  </a:ext>
                </a:extLst>
              </p:cNvPr>
              <p:cNvSpPr/>
              <p:nvPr/>
            </p:nvSpPr>
            <p:spPr>
              <a:xfrm>
                <a:off x="5977188" y="4916466"/>
                <a:ext cx="336999" cy="33699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1CCD68A-1419-3EC8-4545-B0845B9E8154}"/>
                  </a:ext>
                </a:extLst>
              </p:cNvPr>
              <p:cNvSpPr/>
              <p:nvPr/>
            </p:nvSpPr>
            <p:spPr>
              <a:xfrm>
                <a:off x="5959591" y="4428331"/>
                <a:ext cx="235490" cy="23549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689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1BCCACE-E735-FF3E-220C-1855E1FA1057}"/>
              </a:ext>
            </a:extLst>
          </p:cNvPr>
          <p:cNvGrpSpPr/>
          <p:nvPr/>
        </p:nvGrpSpPr>
        <p:grpSpPr>
          <a:xfrm>
            <a:off x="4678021" y="2168215"/>
            <a:ext cx="2835957" cy="2303917"/>
            <a:chOff x="4666668" y="2185970"/>
            <a:chExt cx="2835957" cy="230391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A0A5EB2-1883-5C22-946F-04B7F8C80756}"/>
                </a:ext>
              </a:extLst>
            </p:cNvPr>
            <p:cNvGrpSpPr/>
            <p:nvPr/>
          </p:nvGrpSpPr>
          <p:grpSpPr>
            <a:xfrm>
              <a:off x="4705152" y="2703294"/>
              <a:ext cx="544497" cy="1756304"/>
              <a:chOff x="3710861" y="3721962"/>
              <a:chExt cx="710225" cy="210178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D17496B-A45F-4D12-4234-07065AEA97DD}"/>
                  </a:ext>
                </a:extLst>
              </p:cNvPr>
              <p:cNvSpPr/>
              <p:nvPr/>
            </p:nvSpPr>
            <p:spPr>
              <a:xfrm>
                <a:off x="3719744" y="3721962"/>
                <a:ext cx="692459" cy="2101789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C7AE9B9-BF04-6C30-83A5-EB3A94E36A86}"/>
                  </a:ext>
                </a:extLst>
              </p:cNvPr>
              <p:cNvSpPr/>
              <p:nvPr/>
            </p:nvSpPr>
            <p:spPr>
              <a:xfrm>
                <a:off x="3719743" y="3998650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AD7CC1A-08A9-4CDF-38DC-F6B3F399F0E5}"/>
                  </a:ext>
                </a:extLst>
              </p:cNvPr>
              <p:cNvSpPr/>
              <p:nvPr/>
            </p:nvSpPr>
            <p:spPr>
              <a:xfrm>
                <a:off x="3719742" y="4992211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E61BC80-E2E5-703B-B99F-A0FE65A688AB}"/>
                  </a:ext>
                </a:extLst>
              </p:cNvPr>
              <p:cNvSpPr/>
              <p:nvPr/>
            </p:nvSpPr>
            <p:spPr>
              <a:xfrm>
                <a:off x="3719743" y="5247813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4476F93-AD85-DCB4-D8C7-C30447D262C2}"/>
                  </a:ext>
                </a:extLst>
              </p:cNvPr>
              <p:cNvSpPr/>
              <p:nvPr/>
            </p:nvSpPr>
            <p:spPr>
              <a:xfrm>
                <a:off x="3719743" y="5503415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4AFF83-06C0-129F-42C0-3AA9469AFC24}"/>
                  </a:ext>
                </a:extLst>
              </p:cNvPr>
              <p:cNvSpPr/>
              <p:nvPr/>
            </p:nvSpPr>
            <p:spPr>
              <a:xfrm>
                <a:off x="3719741" y="4736609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9BDA1F6-B726-D12A-F461-56E3B6E5AB01}"/>
                  </a:ext>
                </a:extLst>
              </p:cNvPr>
              <p:cNvSpPr/>
              <p:nvPr/>
            </p:nvSpPr>
            <p:spPr>
              <a:xfrm>
                <a:off x="3719741" y="4509854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FB6BBCF-7CF5-122A-869C-09BFAD0E0664}"/>
                  </a:ext>
                </a:extLst>
              </p:cNvPr>
              <p:cNvSpPr/>
              <p:nvPr/>
            </p:nvSpPr>
            <p:spPr>
              <a:xfrm>
                <a:off x="3710861" y="4254252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6C06CC6-D49B-D445-6417-969DEB2DCD2C}"/>
                  </a:ext>
                </a:extLst>
              </p:cNvPr>
              <p:cNvSpPr/>
              <p:nvPr/>
            </p:nvSpPr>
            <p:spPr>
              <a:xfrm>
                <a:off x="3719756" y="3784114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2EB69A8-55A5-972B-CA36-6160D56D0F63}"/>
                  </a:ext>
                </a:extLst>
              </p:cNvPr>
              <p:cNvSpPr/>
              <p:nvPr/>
            </p:nvSpPr>
            <p:spPr>
              <a:xfrm>
                <a:off x="3728627" y="5687628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74C1D32-FB21-2B36-6A6B-8BB9B2F9D970}"/>
                </a:ext>
              </a:extLst>
            </p:cNvPr>
            <p:cNvGrpSpPr/>
            <p:nvPr/>
          </p:nvGrpSpPr>
          <p:grpSpPr>
            <a:xfrm>
              <a:off x="6906835" y="2733583"/>
              <a:ext cx="544497" cy="1756304"/>
              <a:chOff x="3710861" y="3721962"/>
              <a:chExt cx="710225" cy="210178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2152299-3562-DBDC-7C48-C88B5003F569}"/>
                  </a:ext>
                </a:extLst>
              </p:cNvPr>
              <p:cNvSpPr/>
              <p:nvPr/>
            </p:nvSpPr>
            <p:spPr>
              <a:xfrm>
                <a:off x="3719744" y="3721962"/>
                <a:ext cx="692459" cy="2101789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4B8113-AE19-BC7D-265E-66CF2785C0B2}"/>
                  </a:ext>
                </a:extLst>
              </p:cNvPr>
              <p:cNvSpPr/>
              <p:nvPr/>
            </p:nvSpPr>
            <p:spPr>
              <a:xfrm>
                <a:off x="3719743" y="3998650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398620C-B14D-42C8-EC51-4E3883E12356}"/>
                  </a:ext>
                </a:extLst>
              </p:cNvPr>
              <p:cNvSpPr/>
              <p:nvPr/>
            </p:nvSpPr>
            <p:spPr>
              <a:xfrm>
                <a:off x="3719742" y="4992211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5300AA-7E96-6ACB-E947-476A4C52F211}"/>
                  </a:ext>
                </a:extLst>
              </p:cNvPr>
              <p:cNvSpPr/>
              <p:nvPr/>
            </p:nvSpPr>
            <p:spPr>
              <a:xfrm>
                <a:off x="3719743" y="5247813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B011F77-CB5E-C254-6EE3-7EA0E44CD992}"/>
                  </a:ext>
                </a:extLst>
              </p:cNvPr>
              <p:cNvSpPr/>
              <p:nvPr/>
            </p:nvSpPr>
            <p:spPr>
              <a:xfrm>
                <a:off x="3719743" y="5503415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AB546A7-91CD-6BA1-9EFA-51EDD4D2F5B8}"/>
                  </a:ext>
                </a:extLst>
              </p:cNvPr>
              <p:cNvSpPr/>
              <p:nvPr/>
            </p:nvSpPr>
            <p:spPr>
              <a:xfrm>
                <a:off x="3719741" y="4736609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AB6BDD7-1F29-AE82-C172-68A037475D52}"/>
                  </a:ext>
                </a:extLst>
              </p:cNvPr>
              <p:cNvSpPr/>
              <p:nvPr/>
            </p:nvSpPr>
            <p:spPr>
              <a:xfrm>
                <a:off x="3719741" y="4509854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0880495-02DB-364D-1F2C-A14AD4A119E2}"/>
                  </a:ext>
                </a:extLst>
              </p:cNvPr>
              <p:cNvSpPr/>
              <p:nvPr/>
            </p:nvSpPr>
            <p:spPr>
              <a:xfrm>
                <a:off x="3710861" y="4254252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EB969C9-D199-C263-5AC5-1263ECD2717D}"/>
                  </a:ext>
                </a:extLst>
              </p:cNvPr>
              <p:cNvSpPr/>
              <p:nvPr/>
            </p:nvSpPr>
            <p:spPr>
              <a:xfrm>
                <a:off x="3719756" y="3784114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3B12623-B877-912D-2BD5-2932C1B4E7BA}"/>
                  </a:ext>
                </a:extLst>
              </p:cNvPr>
              <p:cNvSpPr/>
              <p:nvPr/>
            </p:nvSpPr>
            <p:spPr>
              <a:xfrm>
                <a:off x="3728627" y="5687628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DE2A1D8-91E9-E9AE-4B49-7C157D491578}"/>
                </a:ext>
              </a:extLst>
            </p:cNvPr>
            <p:cNvSpPr/>
            <p:nvPr/>
          </p:nvSpPr>
          <p:spPr>
            <a:xfrm>
              <a:off x="5249658" y="2892645"/>
              <a:ext cx="1692684" cy="1344588"/>
            </a:xfrm>
            <a:prstGeom prst="round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9BE16D8-1913-33A4-675D-45B5E8C60D00}"/>
                </a:ext>
              </a:extLst>
            </p:cNvPr>
            <p:cNvGrpSpPr/>
            <p:nvPr/>
          </p:nvGrpSpPr>
          <p:grpSpPr>
            <a:xfrm>
              <a:off x="5581095" y="3178134"/>
              <a:ext cx="1029810" cy="767345"/>
              <a:chOff x="5598861" y="1970312"/>
              <a:chExt cx="1029810" cy="767345"/>
            </a:xfrm>
          </p:grpSpPr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01447582-B529-DA44-840A-F63B6D107D7E}"/>
                  </a:ext>
                </a:extLst>
              </p:cNvPr>
              <p:cNvSpPr/>
              <p:nvPr/>
            </p:nvSpPr>
            <p:spPr>
              <a:xfrm rot="10800000">
                <a:off x="6113766" y="1970312"/>
                <a:ext cx="413669" cy="477550"/>
              </a:xfrm>
              <a:prstGeom prst="triangl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AEF4A86E-8609-6FC9-5EB1-C9473107CC41}"/>
                  </a:ext>
                </a:extLst>
              </p:cNvPr>
              <p:cNvSpPr/>
              <p:nvPr/>
            </p:nvSpPr>
            <p:spPr>
              <a:xfrm rot="10800000">
                <a:off x="5649479" y="1970312"/>
                <a:ext cx="413669" cy="477550"/>
              </a:xfrm>
              <a:prstGeom prst="triangl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17A5CEF1-A9D3-C759-B908-982421291760}"/>
                  </a:ext>
                </a:extLst>
              </p:cNvPr>
              <p:cNvSpPr/>
              <p:nvPr/>
            </p:nvSpPr>
            <p:spPr>
              <a:xfrm>
                <a:off x="5598861" y="2129166"/>
                <a:ext cx="1029810" cy="608491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2D15725-11D7-FC9A-D15E-B9177EDF9F09}"/>
                </a:ext>
              </a:extLst>
            </p:cNvPr>
            <p:cNvGrpSpPr/>
            <p:nvPr/>
          </p:nvGrpSpPr>
          <p:grpSpPr>
            <a:xfrm rot="16200000">
              <a:off x="4131445" y="2721193"/>
              <a:ext cx="1793846" cy="723400"/>
              <a:chOff x="4142015" y="1010726"/>
              <a:chExt cx="1793846" cy="72340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4A9D0A1-DF1B-BC59-E227-8376EA0121EA}"/>
                  </a:ext>
                </a:extLst>
              </p:cNvPr>
              <p:cNvSpPr/>
              <p:nvPr/>
            </p:nvSpPr>
            <p:spPr>
              <a:xfrm>
                <a:off x="4389975" y="1251103"/>
                <a:ext cx="1074792" cy="222369"/>
              </a:xfrm>
              <a:prstGeom prst="rect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DF4508E-59B3-BDB6-D1F6-9B5276347E5A}"/>
                  </a:ext>
                </a:extLst>
              </p:cNvPr>
              <p:cNvSpPr/>
              <p:nvPr/>
            </p:nvSpPr>
            <p:spPr>
              <a:xfrm>
                <a:off x="4142015" y="1162975"/>
                <a:ext cx="1074792" cy="418900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E9E1B079-2DF0-ADBE-9156-CFCF553C2A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5400000">
                <a:off x="5266268" y="1064532"/>
                <a:ext cx="723400" cy="615787"/>
              </a:xfrm>
              <a:prstGeom prst="rect">
                <a:avLst/>
              </a:prstGeom>
            </p:spPr>
          </p:pic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28C7322-07E6-4D27-93E3-0729CB16C591}"/>
                </a:ext>
              </a:extLst>
            </p:cNvPr>
            <p:cNvGrpSpPr/>
            <p:nvPr/>
          </p:nvGrpSpPr>
          <p:grpSpPr>
            <a:xfrm rot="16200000">
              <a:off x="6244002" y="2734081"/>
              <a:ext cx="1793846" cy="723400"/>
              <a:chOff x="4142015" y="1010726"/>
              <a:chExt cx="1793846" cy="723400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56F0068-8EA5-4CCB-578D-827F1EAFDD27}"/>
                  </a:ext>
                </a:extLst>
              </p:cNvPr>
              <p:cNvSpPr/>
              <p:nvPr/>
            </p:nvSpPr>
            <p:spPr>
              <a:xfrm>
                <a:off x="4389975" y="1251103"/>
                <a:ext cx="1074792" cy="222369"/>
              </a:xfrm>
              <a:prstGeom prst="rect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11F30CD-1F88-EA79-F445-D964EE4147DE}"/>
                  </a:ext>
                </a:extLst>
              </p:cNvPr>
              <p:cNvSpPr/>
              <p:nvPr/>
            </p:nvSpPr>
            <p:spPr>
              <a:xfrm>
                <a:off x="4142015" y="1162975"/>
                <a:ext cx="1074792" cy="418900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A7D01746-6819-EBDF-4026-E4A83C766C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5400000">
                <a:off x="5266268" y="1064532"/>
                <a:ext cx="723400" cy="61578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62573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31B3A3-983C-B44D-4A0D-C9AB82B21AD4}"/>
              </a:ext>
            </a:extLst>
          </p:cNvPr>
          <p:cNvGrpSpPr/>
          <p:nvPr/>
        </p:nvGrpSpPr>
        <p:grpSpPr>
          <a:xfrm>
            <a:off x="4542495" y="2163449"/>
            <a:ext cx="3004222" cy="2326438"/>
            <a:chOff x="4542495" y="2163449"/>
            <a:chExt cx="3004222" cy="232643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A0A5EB2-1883-5C22-946F-04B7F8C80756}"/>
                </a:ext>
              </a:extLst>
            </p:cNvPr>
            <p:cNvGrpSpPr/>
            <p:nvPr/>
          </p:nvGrpSpPr>
          <p:grpSpPr>
            <a:xfrm>
              <a:off x="4705152" y="2703294"/>
              <a:ext cx="544497" cy="1756304"/>
              <a:chOff x="3710861" y="3721962"/>
              <a:chExt cx="710225" cy="210178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D17496B-A45F-4D12-4234-07065AEA97DD}"/>
                  </a:ext>
                </a:extLst>
              </p:cNvPr>
              <p:cNvSpPr/>
              <p:nvPr/>
            </p:nvSpPr>
            <p:spPr>
              <a:xfrm>
                <a:off x="3719744" y="3721962"/>
                <a:ext cx="692459" cy="2101789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C7AE9B9-BF04-6C30-83A5-EB3A94E36A86}"/>
                  </a:ext>
                </a:extLst>
              </p:cNvPr>
              <p:cNvSpPr/>
              <p:nvPr/>
            </p:nvSpPr>
            <p:spPr>
              <a:xfrm>
                <a:off x="3719743" y="3998650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AD7CC1A-08A9-4CDF-38DC-F6B3F399F0E5}"/>
                  </a:ext>
                </a:extLst>
              </p:cNvPr>
              <p:cNvSpPr/>
              <p:nvPr/>
            </p:nvSpPr>
            <p:spPr>
              <a:xfrm>
                <a:off x="3719742" y="4992211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E61BC80-E2E5-703B-B99F-A0FE65A688AB}"/>
                  </a:ext>
                </a:extLst>
              </p:cNvPr>
              <p:cNvSpPr/>
              <p:nvPr/>
            </p:nvSpPr>
            <p:spPr>
              <a:xfrm>
                <a:off x="3719743" y="5247813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4476F93-AD85-DCB4-D8C7-C30447D262C2}"/>
                  </a:ext>
                </a:extLst>
              </p:cNvPr>
              <p:cNvSpPr/>
              <p:nvPr/>
            </p:nvSpPr>
            <p:spPr>
              <a:xfrm>
                <a:off x="3719743" y="5503415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4AFF83-06C0-129F-42C0-3AA9469AFC24}"/>
                  </a:ext>
                </a:extLst>
              </p:cNvPr>
              <p:cNvSpPr/>
              <p:nvPr/>
            </p:nvSpPr>
            <p:spPr>
              <a:xfrm>
                <a:off x="3719741" y="4736609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9BDA1F6-B726-D12A-F461-56E3B6E5AB01}"/>
                  </a:ext>
                </a:extLst>
              </p:cNvPr>
              <p:cNvSpPr/>
              <p:nvPr/>
            </p:nvSpPr>
            <p:spPr>
              <a:xfrm>
                <a:off x="3719741" y="4509854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FB6BBCF-7CF5-122A-869C-09BFAD0E0664}"/>
                  </a:ext>
                </a:extLst>
              </p:cNvPr>
              <p:cNvSpPr/>
              <p:nvPr/>
            </p:nvSpPr>
            <p:spPr>
              <a:xfrm>
                <a:off x="3710861" y="4254252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6C06CC6-D49B-D445-6417-969DEB2DCD2C}"/>
                  </a:ext>
                </a:extLst>
              </p:cNvPr>
              <p:cNvSpPr/>
              <p:nvPr/>
            </p:nvSpPr>
            <p:spPr>
              <a:xfrm>
                <a:off x="3719756" y="3784114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2EB69A8-55A5-972B-CA36-6160D56D0F63}"/>
                  </a:ext>
                </a:extLst>
              </p:cNvPr>
              <p:cNvSpPr/>
              <p:nvPr/>
            </p:nvSpPr>
            <p:spPr>
              <a:xfrm>
                <a:off x="3728627" y="5687628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74C1D32-FB21-2B36-6A6B-8BB9B2F9D970}"/>
                </a:ext>
              </a:extLst>
            </p:cNvPr>
            <p:cNvGrpSpPr/>
            <p:nvPr/>
          </p:nvGrpSpPr>
          <p:grpSpPr>
            <a:xfrm>
              <a:off x="6906835" y="2733583"/>
              <a:ext cx="544497" cy="1756304"/>
              <a:chOff x="3710861" y="3721962"/>
              <a:chExt cx="710225" cy="210178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2152299-3562-DBDC-7C48-C88B5003F569}"/>
                  </a:ext>
                </a:extLst>
              </p:cNvPr>
              <p:cNvSpPr/>
              <p:nvPr/>
            </p:nvSpPr>
            <p:spPr>
              <a:xfrm>
                <a:off x="3719744" y="3721962"/>
                <a:ext cx="692459" cy="2101789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4B8113-AE19-BC7D-265E-66CF2785C0B2}"/>
                  </a:ext>
                </a:extLst>
              </p:cNvPr>
              <p:cNvSpPr/>
              <p:nvPr/>
            </p:nvSpPr>
            <p:spPr>
              <a:xfrm>
                <a:off x="3719743" y="3998650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398620C-B14D-42C8-EC51-4E3883E12356}"/>
                  </a:ext>
                </a:extLst>
              </p:cNvPr>
              <p:cNvSpPr/>
              <p:nvPr/>
            </p:nvSpPr>
            <p:spPr>
              <a:xfrm>
                <a:off x="3719742" y="4992211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5300AA-7E96-6ACB-E947-476A4C52F211}"/>
                  </a:ext>
                </a:extLst>
              </p:cNvPr>
              <p:cNvSpPr/>
              <p:nvPr/>
            </p:nvSpPr>
            <p:spPr>
              <a:xfrm>
                <a:off x="3719743" y="5247813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B011F77-CB5E-C254-6EE3-7EA0E44CD992}"/>
                  </a:ext>
                </a:extLst>
              </p:cNvPr>
              <p:cNvSpPr/>
              <p:nvPr/>
            </p:nvSpPr>
            <p:spPr>
              <a:xfrm>
                <a:off x="3719743" y="5503415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AB546A7-91CD-6BA1-9EFA-51EDD4D2F5B8}"/>
                  </a:ext>
                </a:extLst>
              </p:cNvPr>
              <p:cNvSpPr/>
              <p:nvPr/>
            </p:nvSpPr>
            <p:spPr>
              <a:xfrm>
                <a:off x="3719741" y="4736609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AB6BDD7-1F29-AE82-C172-68A037475D52}"/>
                  </a:ext>
                </a:extLst>
              </p:cNvPr>
              <p:cNvSpPr/>
              <p:nvPr/>
            </p:nvSpPr>
            <p:spPr>
              <a:xfrm>
                <a:off x="3719741" y="4509854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0880495-02DB-364D-1F2C-A14AD4A119E2}"/>
                  </a:ext>
                </a:extLst>
              </p:cNvPr>
              <p:cNvSpPr/>
              <p:nvPr/>
            </p:nvSpPr>
            <p:spPr>
              <a:xfrm>
                <a:off x="3710861" y="4254252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EB969C9-D199-C263-5AC5-1263ECD2717D}"/>
                  </a:ext>
                </a:extLst>
              </p:cNvPr>
              <p:cNvSpPr/>
              <p:nvPr/>
            </p:nvSpPr>
            <p:spPr>
              <a:xfrm>
                <a:off x="3719756" y="3784114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3B12623-B877-912D-2BD5-2932C1B4E7BA}"/>
                  </a:ext>
                </a:extLst>
              </p:cNvPr>
              <p:cNvSpPr/>
              <p:nvPr/>
            </p:nvSpPr>
            <p:spPr>
              <a:xfrm>
                <a:off x="3728627" y="5687628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DE2A1D8-91E9-E9AE-4B49-7C157D491578}"/>
                </a:ext>
              </a:extLst>
            </p:cNvPr>
            <p:cNvSpPr/>
            <p:nvPr/>
          </p:nvSpPr>
          <p:spPr>
            <a:xfrm>
              <a:off x="5096427" y="2829043"/>
              <a:ext cx="1879111" cy="1422588"/>
            </a:xfrm>
            <a:prstGeom prst="round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9BE16D8-1913-33A4-675D-45B5E8C60D00}"/>
                </a:ext>
              </a:extLst>
            </p:cNvPr>
            <p:cNvGrpSpPr/>
            <p:nvPr/>
          </p:nvGrpSpPr>
          <p:grpSpPr>
            <a:xfrm>
              <a:off x="5494327" y="3063898"/>
              <a:ext cx="1203346" cy="872503"/>
              <a:chOff x="5598861" y="1970312"/>
              <a:chExt cx="1029810" cy="767345"/>
            </a:xfrm>
          </p:grpSpPr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01447582-B529-DA44-840A-F63B6D107D7E}"/>
                  </a:ext>
                </a:extLst>
              </p:cNvPr>
              <p:cNvSpPr/>
              <p:nvPr/>
            </p:nvSpPr>
            <p:spPr>
              <a:xfrm rot="10800000">
                <a:off x="6113766" y="1970312"/>
                <a:ext cx="413669" cy="477550"/>
              </a:xfrm>
              <a:prstGeom prst="triangl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AEF4A86E-8609-6FC9-5EB1-C9473107CC41}"/>
                  </a:ext>
                </a:extLst>
              </p:cNvPr>
              <p:cNvSpPr/>
              <p:nvPr/>
            </p:nvSpPr>
            <p:spPr>
              <a:xfrm rot="10800000">
                <a:off x="5649479" y="1970312"/>
                <a:ext cx="413669" cy="477550"/>
              </a:xfrm>
              <a:prstGeom prst="triangl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17A5CEF1-A9D3-C759-B908-982421291760}"/>
                  </a:ext>
                </a:extLst>
              </p:cNvPr>
              <p:cNvSpPr/>
              <p:nvPr/>
            </p:nvSpPr>
            <p:spPr>
              <a:xfrm>
                <a:off x="5598861" y="2129166"/>
                <a:ext cx="1029810" cy="608491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2D15725-11D7-FC9A-D15E-B9177EDF9F09}"/>
                </a:ext>
              </a:extLst>
            </p:cNvPr>
            <p:cNvGrpSpPr/>
            <p:nvPr/>
          </p:nvGrpSpPr>
          <p:grpSpPr>
            <a:xfrm rot="16200000">
              <a:off x="4007272" y="2747134"/>
              <a:ext cx="1793846" cy="723400"/>
              <a:chOff x="4142015" y="1010726"/>
              <a:chExt cx="1793846" cy="72340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4A9D0A1-DF1B-BC59-E227-8376EA0121EA}"/>
                  </a:ext>
                </a:extLst>
              </p:cNvPr>
              <p:cNvSpPr/>
              <p:nvPr/>
            </p:nvSpPr>
            <p:spPr>
              <a:xfrm>
                <a:off x="4389975" y="1251103"/>
                <a:ext cx="1074792" cy="222369"/>
              </a:xfrm>
              <a:prstGeom prst="rect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DF4508E-59B3-BDB6-D1F6-9B5276347E5A}"/>
                  </a:ext>
                </a:extLst>
              </p:cNvPr>
              <p:cNvSpPr/>
              <p:nvPr/>
            </p:nvSpPr>
            <p:spPr>
              <a:xfrm>
                <a:off x="4142015" y="1162975"/>
                <a:ext cx="1074792" cy="418900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E9E1B079-2DF0-ADBE-9156-CFCF553C2A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5400000">
                <a:off x="5266268" y="1064532"/>
                <a:ext cx="723400" cy="615787"/>
              </a:xfrm>
              <a:prstGeom prst="rect">
                <a:avLst/>
              </a:prstGeom>
            </p:spPr>
          </p:pic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28C7322-07E6-4D27-93E3-0729CB16C591}"/>
                </a:ext>
              </a:extLst>
            </p:cNvPr>
            <p:cNvGrpSpPr/>
            <p:nvPr/>
          </p:nvGrpSpPr>
          <p:grpSpPr>
            <a:xfrm rot="16200000">
              <a:off x="6288094" y="2698672"/>
              <a:ext cx="1793846" cy="723400"/>
              <a:chOff x="4142015" y="1010726"/>
              <a:chExt cx="1793846" cy="723400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56F0068-8EA5-4CCB-578D-827F1EAFDD27}"/>
                  </a:ext>
                </a:extLst>
              </p:cNvPr>
              <p:cNvSpPr/>
              <p:nvPr/>
            </p:nvSpPr>
            <p:spPr>
              <a:xfrm>
                <a:off x="4389975" y="1251103"/>
                <a:ext cx="1074792" cy="222369"/>
              </a:xfrm>
              <a:prstGeom prst="rect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11F30CD-1F88-EA79-F445-D964EE4147DE}"/>
                  </a:ext>
                </a:extLst>
              </p:cNvPr>
              <p:cNvSpPr/>
              <p:nvPr/>
            </p:nvSpPr>
            <p:spPr>
              <a:xfrm>
                <a:off x="4142015" y="1162975"/>
                <a:ext cx="1074792" cy="418900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A7D01746-6819-EBDF-4026-E4A83C766C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5400000">
                <a:off x="5266268" y="1064532"/>
                <a:ext cx="723400" cy="61578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369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4FFB436-C64D-AB80-18BF-27CB4372795B}"/>
              </a:ext>
            </a:extLst>
          </p:cNvPr>
          <p:cNvGrpSpPr/>
          <p:nvPr/>
        </p:nvGrpSpPr>
        <p:grpSpPr>
          <a:xfrm>
            <a:off x="4705152" y="1024918"/>
            <a:ext cx="2746180" cy="3464969"/>
            <a:chOff x="4705152" y="1024918"/>
            <a:chExt cx="2746180" cy="346496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A0A5EB2-1883-5C22-946F-04B7F8C80756}"/>
                </a:ext>
              </a:extLst>
            </p:cNvPr>
            <p:cNvGrpSpPr/>
            <p:nvPr/>
          </p:nvGrpSpPr>
          <p:grpSpPr>
            <a:xfrm>
              <a:off x="4705152" y="2703294"/>
              <a:ext cx="544497" cy="1756304"/>
              <a:chOff x="3710861" y="3721962"/>
              <a:chExt cx="710225" cy="210178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D17496B-A45F-4D12-4234-07065AEA97DD}"/>
                  </a:ext>
                </a:extLst>
              </p:cNvPr>
              <p:cNvSpPr/>
              <p:nvPr/>
            </p:nvSpPr>
            <p:spPr>
              <a:xfrm>
                <a:off x="3719744" y="3721962"/>
                <a:ext cx="692459" cy="2101789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C7AE9B9-BF04-6C30-83A5-EB3A94E36A86}"/>
                  </a:ext>
                </a:extLst>
              </p:cNvPr>
              <p:cNvSpPr/>
              <p:nvPr/>
            </p:nvSpPr>
            <p:spPr>
              <a:xfrm>
                <a:off x="3719743" y="3998650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AD7CC1A-08A9-4CDF-38DC-F6B3F399F0E5}"/>
                  </a:ext>
                </a:extLst>
              </p:cNvPr>
              <p:cNvSpPr/>
              <p:nvPr/>
            </p:nvSpPr>
            <p:spPr>
              <a:xfrm>
                <a:off x="3719742" y="4992211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E61BC80-E2E5-703B-B99F-A0FE65A688AB}"/>
                  </a:ext>
                </a:extLst>
              </p:cNvPr>
              <p:cNvSpPr/>
              <p:nvPr/>
            </p:nvSpPr>
            <p:spPr>
              <a:xfrm>
                <a:off x="3719743" y="5247813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4476F93-AD85-DCB4-D8C7-C30447D262C2}"/>
                  </a:ext>
                </a:extLst>
              </p:cNvPr>
              <p:cNvSpPr/>
              <p:nvPr/>
            </p:nvSpPr>
            <p:spPr>
              <a:xfrm>
                <a:off x="3719743" y="5503415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4AFF83-06C0-129F-42C0-3AA9469AFC24}"/>
                  </a:ext>
                </a:extLst>
              </p:cNvPr>
              <p:cNvSpPr/>
              <p:nvPr/>
            </p:nvSpPr>
            <p:spPr>
              <a:xfrm>
                <a:off x="3719741" y="4736609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9BDA1F6-B726-D12A-F461-56E3B6E5AB01}"/>
                  </a:ext>
                </a:extLst>
              </p:cNvPr>
              <p:cNvSpPr/>
              <p:nvPr/>
            </p:nvSpPr>
            <p:spPr>
              <a:xfrm>
                <a:off x="3719741" y="4509854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FB6BBCF-7CF5-122A-869C-09BFAD0E0664}"/>
                  </a:ext>
                </a:extLst>
              </p:cNvPr>
              <p:cNvSpPr/>
              <p:nvPr/>
            </p:nvSpPr>
            <p:spPr>
              <a:xfrm>
                <a:off x="3710861" y="4254252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6C06CC6-D49B-D445-6417-969DEB2DCD2C}"/>
                  </a:ext>
                </a:extLst>
              </p:cNvPr>
              <p:cNvSpPr/>
              <p:nvPr/>
            </p:nvSpPr>
            <p:spPr>
              <a:xfrm>
                <a:off x="3719756" y="3784114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2EB69A8-55A5-972B-CA36-6160D56D0F63}"/>
                  </a:ext>
                </a:extLst>
              </p:cNvPr>
              <p:cNvSpPr/>
              <p:nvPr/>
            </p:nvSpPr>
            <p:spPr>
              <a:xfrm>
                <a:off x="3728627" y="5687628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74C1D32-FB21-2B36-6A6B-8BB9B2F9D970}"/>
                </a:ext>
              </a:extLst>
            </p:cNvPr>
            <p:cNvGrpSpPr/>
            <p:nvPr/>
          </p:nvGrpSpPr>
          <p:grpSpPr>
            <a:xfrm>
              <a:off x="6906835" y="2733583"/>
              <a:ext cx="544497" cy="1756304"/>
              <a:chOff x="3710861" y="3721962"/>
              <a:chExt cx="710225" cy="210178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2152299-3562-DBDC-7C48-C88B5003F569}"/>
                  </a:ext>
                </a:extLst>
              </p:cNvPr>
              <p:cNvSpPr/>
              <p:nvPr/>
            </p:nvSpPr>
            <p:spPr>
              <a:xfrm>
                <a:off x="3719744" y="3721962"/>
                <a:ext cx="692459" cy="2101789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4B8113-AE19-BC7D-265E-66CF2785C0B2}"/>
                  </a:ext>
                </a:extLst>
              </p:cNvPr>
              <p:cNvSpPr/>
              <p:nvPr/>
            </p:nvSpPr>
            <p:spPr>
              <a:xfrm>
                <a:off x="3719743" y="3998650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398620C-B14D-42C8-EC51-4E3883E12356}"/>
                  </a:ext>
                </a:extLst>
              </p:cNvPr>
              <p:cNvSpPr/>
              <p:nvPr/>
            </p:nvSpPr>
            <p:spPr>
              <a:xfrm>
                <a:off x="3719742" y="4992211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5300AA-7E96-6ACB-E947-476A4C52F211}"/>
                  </a:ext>
                </a:extLst>
              </p:cNvPr>
              <p:cNvSpPr/>
              <p:nvPr/>
            </p:nvSpPr>
            <p:spPr>
              <a:xfrm>
                <a:off x="3719743" y="5247813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B011F77-CB5E-C254-6EE3-7EA0E44CD992}"/>
                  </a:ext>
                </a:extLst>
              </p:cNvPr>
              <p:cNvSpPr/>
              <p:nvPr/>
            </p:nvSpPr>
            <p:spPr>
              <a:xfrm>
                <a:off x="3719743" y="5503415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AB546A7-91CD-6BA1-9EFA-51EDD4D2F5B8}"/>
                  </a:ext>
                </a:extLst>
              </p:cNvPr>
              <p:cNvSpPr/>
              <p:nvPr/>
            </p:nvSpPr>
            <p:spPr>
              <a:xfrm>
                <a:off x="3719741" y="4736609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AB6BDD7-1F29-AE82-C172-68A037475D52}"/>
                  </a:ext>
                </a:extLst>
              </p:cNvPr>
              <p:cNvSpPr/>
              <p:nvPr/>
            </p:nvSpPr>
            <p:spPr>
              <a:xfrm>
                <a:off x="3719741" y="4509854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0880495-02DB-364D-1F2C-A14AD4A119E2}"/>
                  </a:ext>
                </a:extLst>
              </p:cNvPr>
              <p:cNvSpPr/>
              <p:nvPr/>
            </p:nvSpPr>
            <p:spPr>
              <a:xfrm>
                <a:off x="3710861" y="4254252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EB969C9-D199-C263-5AC5-1263ECD2717D}"/>
                  </a:ext>
                </a:extLst>
              </p:cNvPr>
              <p:cNvSpPr/>
              <p:nvPr/>
            </p:nvSpPr>
            <p:spPr>
              <a:xfrm>
                <a:off x="3719756" y="3784114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3B12623-B877-912D-2BD5-2932C1B4E7BA}"/>
                  </a:ext>
                </a:extLst>
              </p:cNvPr>
              <p:cNvSpPr/>
              <p:nvPr/>
            </p:nvSpPr>
            <p:spPr>
              <a:xfrm>
                <a:off x="3728627" y="5687628"/>
                <a:ext cx="692459" cy="12946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DE2A1D8-91E9-E9AE-4B49-7C157D491578}"/>
                </a:ext>
              </a:extLst>
            </p:cNvPr>
            <p:cNvSpPr/>
            <p:nvPr/>
          </p:nvSpPr>
          <p:spPr>
            <a:xfrm>
              <a:off x="5249658" y="2892645"/>
              <a:ext cx="1692684" cy="1344588"/>
            </a:xfrm>
            <a:prstGeom prst="round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9BE16D8-1913-33A4-675D-45B5E8C60D00}"/>
                </a:ext>
              </a:extLst>
            </p:cNvPr>
            <p:cNvGrpSpPr/>
            <p:nvPr/>
          </p:nvGrpSpPr>
          <p:grpSpPr>
            <a:xfrm>
              <a:off x="5581095" y="3178134"/>
              <a:ext cx="1029810" cy="767345"/>
              <a:chOff x="5598861" y="1970312"/>
              <a:chExt cx="1029810" cy="767345"/>
            </a:xfrm>
          </p:grpSpPr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01447582-B529-DA44-840A-F63B6D107D7E}"/>
                  </a:ext>
                </a:extLst>
              </p:cNvPr>
              <p:cNvSpPr/>
              <p:nvPr/>
            </p:nvSpPr>
            <p:spPr>
              <a:xfrm rot="10800000">
                <a:off x="6113766" y="1970312"/>
                <a:ext cx="413669" cy="477550"/>
              </a:xfrm>
              <a:prstGeom prst="triangl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AEF4A86E-8609-6FC9-5EB1-C9473107CC41}"/>
                  </a:ext>
                </a:extLst>
              </p:cNvPr>
              <p:cNvSpPr/>
              <p:nvPr/>
            </p:nvSpPr>
            <p:spPr>
              <a:xfrm rot="10800000">
                <a:off x="5649479" y="1970312"/>
                <a:ext cx="413669" cy="477550"/>
              </a:xfrm>
              <a:prstGeom prst="triangl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17A5CEF1-A9D3-C759-B908-982421291760}"/>
                  </a:ext>
                </a:extLst>
              </p:cNvPr>
              <p:cNvSpPr/>
              <p:nvPr/>
            </p:nvSpPr>
            <p:spPr>
              <a:xfrm>
                <a:off x="5598861" y="2129166"/>
                <a:ext cx="1029810" cy="608491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2D15725-11D7-FC9A-D15E-B9177EDF9F09}"/>
                </a:ext>
              </a:extLst>
            </p:cNvPr>
            <p:cNvGrpSpPr/>
            <p:nvPr/>
          </p:nvGrpSpPr>
          <p:grpSpPr>
            <a:xfrm rot="17056077">
              <a:off x="3938883" y="2009500"/>
              <a:ext cx="2692564" cy="723400"/>
              <a:chOff x="4142015" y="1010726"/>
              <a:chExt cx="2692564" cy="72340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4A9D0A1-DF1B-BC59-E227-8376EA0121EA}"/>
                  </a:ext>
                </a:extLst>
              </p:cNvPr>
              <p:cNvSpPr/>
              <p:nvPr/>
            </p:nvSpPr>
            <p:spPr>
              <a:xfrm>
                <a:off x="4389975" y="1251104"/>
                <a:ext cx="1991834" cy="222369"/>
              </a:xfrm>
              <a:prstGeom prst="rect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DF4508E-59B3-BDB6-D1F6-9B5276347E5A}"/>
                  </a:ext>
                </a:extLst>
              </p:cNvPr>
              <p:cNvSpPr/>
              <p:nvPr/>
            </p:nvSpPr>
            <p:spPr>
              <a:xfrm>
                <a:off x="4142015" y="1162975"/>
                <a:ext cx="1074792" cy="418900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E9E1B079-2DF0-ADBE-9156-CFCF553C2A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5400000">
                <a:off x="6164986" y="1064532"/>
                <a:ext cx="723400" cy="615787"/>
              </a:xfrm>
              <a:prstGeom prst="rect">
                <a:avLst/>
              </a:prstGeom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60A0621-F5BD-F6B3-3CD3-A4635EA33E22}"/>
                </a:ext>
              </a:extLst>
            </p:cNvPr>
            <p:cNvGrpSpPr/>
            <p:nvPr/>
          </p:nvGrpSpPr>
          <p:grpSpPr>
            <a:xfrm rot="15502293">
              <a:off x="5621370" y="2011489"/>
              <a:ext cx="2692564" cy="723400"/>
              <a:chOff x="4142015" y="1010726"/>
              <a:chExt cx="2692564" cy="7234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1277630-B6E2-4CAB-84EA-4E78CC1BA45F}"/>
                  </a:ext>
                </a:extLst>
              </p:cNvPr>
              <p:cNvSpPr/>
              <p:nvPr/>
            </p:nvSpPr>
            <p:spPr>
              <a:xfrm>
                <a:off x="4389975" y="1251104"/>
                <a:ext cx="1991834" cy="222369"/>
              </a:xfrm>
              <a:prstGeom prst="rect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A2DF553-A27A-E4F6-EA69-B833B8B50933}"/>
                  </a:ext>
                </a:extLst>
              </p:cNvPr>
              <p:cNvSpPr/>
              <p:nvPr/>
            </p:nvSpPr>
            <p:spPr>
              <a:xfrm>
                <a:off x="4142015" y="1162975"/>
                <a:ext cx="1074792" cy="418900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BA3C8ED-76D4-E243-70FA-4D3F56B23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5400000">
                <a:off x="6164986" y="1064532"/>
                <a:ext cx="723400" cy="61578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0460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D9B36F24-4F72-CA15-42FB-5829B4C529AD}"/>
              </a:ext>
            </a:extLst>
          </p:cNvPr>
          <p:cNvGrpSpPr/>
          <p:nvPr/>
        </p:nvGrpSpPr>
        <p:grpSpPr>
          <a:xfrm>
            <a:off x="781235" y="727969"/>
            <a:ext cx="1447061" cy="2467294"/>
            <a:chOff x="7208668" y="-79201"/>
            <a:chExt cx="1447061" cy="246729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758FAA2-E4DB-0A36-BFFA-5D7A4116C255}"/>
                </a:ext>
              </a:extLst>
            </p:cNvPr>
            <p:cNvSpPr/>
            <p:nvPr/>
          </p:nvSpPr>
          <p:spPr>
            <a:xfrm>
              <a:off x="7208669" y="941033"/>
              <a:ext cx="1447060" cy="144706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74A44FA-629F-3098-02EF-B298E5C0E7F7}"/>
                </a:ext>
              </a:extLst>
            </p:cNvPr>
            <p:cNvSpPr/>
            <p:nvPr/>
          </p:nvSpPr>
          <p:spPr>
            <a:xfrm>
              <a:off x="7368466" y="804127"/>
              <a:ext cx="1127465" cy="112746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7BF1C4D-62C3-91B2-2AEC-D86638C8AE9A}"/>
                </a:ext>
              </a:extLst>
            </p:cNvPr>
            <p:cNvSpPr/>
            <p:nvPr/>
          </p:nvSpPr>
          <p:spPr>
            <a:xfrm>
              <a:off x="7208668" y="-79201"/>
              <a:ext cx="1447060" cy="14470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4796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3018274-0837-05FE-D1E5-D3B68CD00498}"/>
              </a:ext>
            </a:extLst>
          </p:cNvPr>
          <p:cNvGrpSpPr/>
          <p:nvPr/>
        </p:nvGrpSpPr>
        <p:grpSpPr>
          <a:xfrm>
            <a:off x="5814874" y="2620020"/>
            <a:ext cx="1617961" cy="1617960"/>
            <a:chOff x="4208015" y="1990817"/>
            <a:chExt cx="1617961" cy="16179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713638A-9A6E-913B-6091-1043BFF9CC29}"/>
                </a:ext>
              </a:extLst>
            </p:cNvPr>
            <p:cNvSpPr/>
            <p:nvPr/>
          </p:nvSpPr>
          <p:spPr>
            <a:xfrm>
              <a:off x="4208016" y="1990817"/>
              <a:ext cx="1617960" cy="161796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CDDE9DA-743B-D6DC-1354-87569C60EF21}"/>
                </a:ext>
              </a:extLst>
            </p:cNvPr>
            <p:cNvGrpSpPr/>
            <p:nvPr/>
          </p:nvGrpSpPr>
          <p:grpSpPr>
            <a:xfrm>
              <a:off x="4208015" y="2010791"/>
              <a:ext cx="1597981" cy="1597986"/>
              <a:chOff x="4208015" y="2010791"/>
              <a:chExt cx="1597981" cy="1597986"/>
            </a:xfrm>
            <a:solidFill>
              <a:schemeClr val="accent4"/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EA89F4B-2998-C350-798D-180E629F08F1}"/>
                  </a:ext>
                </a:extLst>
              </p:cNvPr>
              <p:cNvSpPr/>
              <p:nvPr/>
            </p:nvSpPr>
            <p:spPr>
              <a:xfrm>
                <a:off x="4208016" y="2010791"/>
                <a:ext cx="399495" cy="39949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9A109F5-2170-4BB7-83DE-D88861399CDF}"/>
                  </a:ext>
                </a:extLst>
              </p:cNvPr>
              <p:cNvSpPr/>
              <p:nvPr/>
            </p:nvSpPr>
            <p:spPr>
              <a:xfrm>
                <a:off x="4607511" y="2430260"/>
                <a:ext cx="399495" cy="39949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ABFE944-C186-9AF8-C7D2-7F3124763A17}"/>
                  </a:ext>
                </a:extLst>
              </p:cNvPr>
              <p:cNvSpPr/>
              <p:nvPr/>
            </p:nvSpPr>
            <p:spPr>
              <a:xfrm>
                <a:off x="4208015" y="2849729"/>
                <a:ext cx="399495" cy="39949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09FDD4-F74F-72C3-0EF6-651B675FE82C}"/>
                  </a:ext>
                </a:extLst>
              </p:cNvPr>
              <p:cNvSpPr/>
              <p:nvPr/>
            </p:nvSpPr>
            <p:spPr>
              <a:xfrm>
                <a:off x="5007006" y="2829755"/>
                <a:ext cx="399495" cy="39949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DF72CE5-A9D7-E0A0-B049-B7F49F65A836}"/>
                  </a:ext>
                </a:extLst>
              </p:cNvPr>
              <p:cNvSpPr/>
              <p:nvPr/>
            </p:nvSpPr>
            <p:spPr>
              <a:xfrm>
                <a:off x="5007006" y="2010791"/>
                <a:ext cx="399495" cy="39949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78A0C18-F25E-1E71-604A-274BFE773D61}"/>
                  </a:ext>
                </a:extLst>
              </p:cNvPr>
              <p:cNvSpPr/>
              <p:nvPr/>
            </p:nvSpPr>
            <p:spPr>
              <a:xfrm>
                <a:off x="4617500" y="3209282"/>
                <a:ext cx="399495" cy="39949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0DF1E57-01D2-9BFE-2F99-359DE772A8E0}"/>
                  </a:ext>
                </a:extLst>
              </p:cNvPr>
              <p:cNvSpPr/>
              <p:nvPr/>
            </p:nvSpPr>
            <p:spPr>
              <a:xfrm>
                <a:off x="5406501" y="3199298"/>
                <a:ext cx="399495" cy="39949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C6B1C8-C012-A0EA-26A2-366B4FD06BFE}"/>
                  </a:ext>
                </a:extLst>
              </p:cNvPr>
              <p:cNvSpPr/>
              <p:nvPr/>
            </p:nvSpPr>
            <p:spPr>
              <a:xfrm>
                <a:off x="5406500" y="2410286"/>
                <a:ext cx="399495" cy="39949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7565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713638A-9A6E-913B-6091-1043BFF9CC29}"/>
              </a:ext>
            </a:extLst>
          </p:cNvPr>
          <p:cNvSpPr/>
          <p:nvPr/>
        </p:nvSpPr>
        <p:spPr>
          <a:xfrm>
            <a:off x="5814875" y="2620020"/>
            <a:ext cx="1617960" cy="161796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DDE9DA-743B-D6DC-1354-87569C60EF21}"/>
              </a:ext>
            </a:extLst>
          </p:cNvPr>
          <p:cNvGrpSpPr/>
          <p:nvPr/>
        </p:nvGrpSpPr>
        <p:grpSpPr>
          <a:xfrm>
            <a:off x="5814874" y="2639994"/>
            <a:ext cx="1597981" cy="1597986"/>
            <a:chOff x="4208015" y="2010791"/>
            <a:chExt cx="1597981" cy="1597986"/>
          </a:xfrm>
          <a:solidFill>
            <a:schemeClr val="accent4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EA89F4B-2998-C350-798D-180E629F08F1}"/>
                </a:ext>
              </a:extLst>
            </p:cNvPr>
            <p:cNvSpPr/>
            <p:nvPr/>
          </p:nvSpPr>
          <p:spPr>
            <a:xfrm>
              <a:off x="4208016" y="2010791"/>
              <a:ext cx="399495" cy="399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A109F5-2170-4BB7-83DE-D88861399CDF}"/>
                </a:ext>
              </a:extLst>
            </p:cNvPr>
            <p:cNvSpPr/>
            <p:nvPr/>
          </p:nvSpPr>
          <p:spPr>
            <a:xfrm>
              <a:off x="4607511" y="2430260"/>
              <a:ext cx="399495" cy="399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BFE944-C186-9AF8-C7D2-7F3124763A17}"/>
                </a:ext>
              </a:extLst>
            </p:cNvPr>
            <p:cNvSpPr/>
            <p:nvPr/>
          </p:nvSpPr>
          <p:spPr>
            <a:xfrm>
              <a:off x="4208015" y="2849729"/>
              <a:ext cx="399495" cy="399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809FDD4-F74F-72C3-0EF6-651B675FE82C}"/>
                </a:ext>
              </a:extLst>
            </p:cNvPr>
            <p:cNvSpPr/>
            <p:nvPr/>
          </p:nvSpPr>
          <p:spPr>
            <a:xfrm>
              <a:off x="5007006" y="2829755"/>
              <a:ext cx="399495" cy="399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DF72CE5-A9D7-E0A0-B049-B7F49F65A836}"/>
                </a:ext>
              </a:extLst>
            </p:cNvPr>
            <p:cNvSpPr/>
            <p:nvPr/>
          </p:nvSpPr>
          <p:spPr>
            <a:xfrm>
              <a:off x="5007006" y="2010791"/>
              <a:ext cx="399495" cy="399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8A0C18-F25E-1E71-604A-274BFE773D61}"/>
                </a:ext>
              </a:extLst>
            </p:cNvPr>
            <p:cNvSpPr/>
            <p:nvPr/>
          </p:nvSpPr>
          <p:spPr>
            <a:xfrm>
              <a:off x="4617500" y="3209282"/>
              <a:ext cx="399495" cy="399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0DF1E57-01D2-9BFE-2F99-359DE772A8E0}"/>
                </a:ext>
              </a:extLst>
            </p:cNvPr>
            <p:cNvSpPr/>
            <p:nvPr/>
          </p:nvSpPr>
          <p:spPr>
            <a:xfrm>
              <a:off x="5406501" y="3199298"/>
              <a:ext cx="399495" cy="399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C6B1C8-C012-A0EA-26A2-366B4FD06BFE}"/>
                </a:ext>
              </a:extLst>
            </p:cNvPr>
            <p:cNvSpPr/>
            <p:nvPr/>
          </p:nvSpPr>
          <p:spPr>
            <a:xfrm>
              <a:off x="5406500" y="2410286"/>
              <a:ext cx="399495" cy="399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75583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Fastems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Savelius Aleksi</dc:creator>
  <cp:lastModifiedBy>Savelius Aleksi</cp:lastModifiedBy>
  <cp:revision>1</cp:revision>
  <dcterms:created xsi:type="dcterms:W3CDTF">2023-04-16T13:01:41Z</dcterms:created>
  <dcterms:modified xsi:type="dcterms:W3CDTF">2023-04-16T13:23:20Z</dcterms:modified>
</cp:coreProperties>
</file>