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888" r:id="rId5"/>
    <p:sldMasterId id="2147484090" r:id="rId6"/>
    <p:sldMasterId id="2147483907" r:id="rId7"/>
    <p:sldMasterId id="2147484042" r:id="rId8"/>
  </p:sldMasterIdLst>
  <p:notesMasterIdLst>
    <p:notesMasterId r:id="rId23"/>
  </p:notesMasterIdLst>
  <p:handoutMasterIdLst>
    <p:handoutMasterId r:id="rId24"/>
  </p:handoutMasterIdLst>
  <p:sldIdLst>
    <p:sldId id="318" r:id="rId9"/>
    <p:sldId id="377" r:id="rId10"/>
    <p:sldId id="361" r:id="rId11"/>
    <p:sldId id="366" r:id="rId12"/>
    <p:sldId id="367" r:id="rId13"/>
    <p:sldId id="368" r:id="rId14"/>
    <p:sldId id="369" r:id="rId15"/>
    <p:sldId id="370" r:id="rId16"/>
    <p:sldId id="371" r:id="rId17"/>
    <p:sldId id="374" r:id="rId18"/>
    <p:sldId id="375" r:id="rId19"/>
    <p:sldId id="378" r:id="rId20"/>
    <p:sldId id="379" r:id="rId21"/>
    <p:sldId id="364" r:id="rId22"/>
  </p:sldIdLst>
  <p:sldSz cx="9144000" cy="5143500" type="screen16x9"/>
  <p:notesSz cx="6805613" cy="9939338"/>
  <p:custShowLst>
    <p:custShow name="Custom Show 1" id="0">
      <p:sldLst/>
    </p:custShow>
  </p:custShow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1pPr>
    <a:lvl2pPr marL="455563" indent="1588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2pPr>
    <a:lvl3pPr marL="912711" indent="1588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3pPr>
    <a:lvl4pPr marL="1369860" indent="1588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4pPr>
    <a:lvl5pPr marL="1827009" indent="1588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5pPr>
    <a:lvl6pPr marL="2285745" algn="l" defTabSz="914298" rtl="0" eaLnBrk="1" latinLnBrk="0" hangingPunct="1"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6pPr>
    <a:lvl7pPr marL="2742895" algn="l" defTabSz="914298" rtl="0" eaLnBrk="1" latinLnBrk="0" hangingPunct="1"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7pPr>
    <a:lvl8pPr marL="3200043" algn="l" defTabSz="914298" rtl="0" eaLnBrk="1" latinLnBrk="0" hangingPunct="1"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8pPr>
    <a:lvl9pPr marL="3657193" algn="l" defTabSz="914298" rtl="0" eaLnBrk="1" latinLnBrk="0" hangingPunct="1"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F25"/>
    <a:srgbClr val="00FF00"/>
    <a:srgbClr val="777777"/>
    <a:srgbClr val="F26D00"/>
    <a:srgbClr val="003300"/>
    <a:srgbClr val="FF2929"/>
    <a:srgbClr val="FF3300"/>
    <a:srgbClr val="FF9900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898" autoAdjust="0"/>
    <p:restoredTop sz="99886" autoAdjust="0"/>
  </p:normalViewPr>
  <p:slideViewPr>
    <p:cSldViewPr snapToGrid="0" snapToObjects="1">
      <p:cViewPr varScale="1">
        <p:scale>
          <a:sx n="134" d="100"/>
          <a:sy n="134" d="100"/>
        </p:scale>
        <p:origin x="-72" y="-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972" y="-96"/>
      </p:cViewPr>
      <p:guideLst>
        <p:guide orient="horz" pos="3130"/>
        <p:guide pos="214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B739A-4793-4BE7-9A2F-B6CEFAFB5920}" type="doc">
      <dgm:prSet loTypeId="urn:microsoft.com/office/officeart/2005/8/layout/cycle5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52AADE-067D-4269-A11E-F9C56A6BD13E}">
      <dgm:prSet phldrT="[Text]"/>
      <dgm:spPr/>
      <dgm:t>
        <a:bodyPr/>
        <a:lstStyle/>
        <a:p>
          <a:r>
            <a:rPr lang="pl-PL" dirty="0" smtClean="0"/>
            <a:t>2. Prośba o </a:t>
          </a:r>
          <a:r>
            <a:rPr lang="pl-PL" dirty="0" smtClean="0"/>
            <a:t>uwierzytelnienie</a:t>
          </a:r>
          <a:endParaRPr lang="en-US" dirty="0"/>
        </a:p>
      </dgm:t>
    </dgm:pt>
    <dgm:pt modelId="{D594835E-0B47-40B2-A017-F7A87D3B99DD}" type="parTrans" cxnId="{1F080165-7EE0-4D8E-BD41-A0A86763DFE4}">
      <dgm:prSet/>
      <dgm:spPr/>
      <dgm:t>
        <a:bodyPr/>
        <a:lstStyle/>
        <a:p>
          <a:endParaRPr lang="en-US"/>
        </a:p>
      </dgm:t>
    </dgm:pt>
    <dgm:pt modelId="{B9EA8390-215B-47DB-9EB7-434797B63E49}" type="sibTrans" cxnId="{1F080165-7EE0-4D8E-BD41-A0A86763DFE4}">
      <dgm:prSet/>
      <dgm:spPr/>
      <dgm:t>
        <a:bodyPr/>
        <a:lstStyle/>
        <a:p>
          <a:endParaRPr lang="en-US"/>
        </a:p>
      </dgm:t>
    </dgm:pt>
    <dgm:pt modelId="{415C57C8-350F-406C-A559-257DD8A519ED}">
      <dgm:prSet phldrT="[Text]"/>
      <dgm:spPr/>
      <dgm:t>
        <a:bodyPr/>
        <a:lstStyle/>
        <a:p>
          <a:r>
            <a:rPr lang="pl-PL" dirty="0" smtClean="0"/>
            <a:t>3. Kontroler domeny</a:t>
          </a:r>
        </a:p>
        <a:p>
          <a:r>
            <a:rPr lang="pl-PL" dirty="0" smtClean="0"/>
            <a:t>AD DS</a:t>
          </a:r>
          <a:endParaRPr lang="en-US" dirty="0"/>
        </a:p>
      </dgm:t>
    </dgm:pt>
    <dgm:pt modelId="{E12605DD-8EAD-453E-A1EB-42171B34B632}" type="parTrans" cxnId="{0321A085-06F4-4735-8BB1-3045891BFB4A}">
      <dgm:prSet/>
      <dgm:spPr/>
      <dgm:t>
        <a:bodyPr/>
        <a:lstStyle/>
        <a:p>
          <a:endParaRPr lang="en-US"/>
        </a:p>
      </dgm:t>
    </dgm:pt>
    <dgm:pt modelId="{7B6A71AD-1048-4A93-BD0A-A71AE1ED5F10}" type="sibTrans" cxnId="{0321A085-06F4-4735-8BB1-3045891BFB4A}">
      <dgm:prSet/>
      <dgm:spPr/>
      <dgm:t>
        <a:bodyPr/>
        <a:lstStyle/>
        <a:p>
          <a:endParaRPr lang="en-US"/>
        </a:p>
      </dgm:t>
    </dgm:pt>
    <dgm:pt modelId="{3E3DEBBF-F9E6-499F-A57A-84864174FC07}">
      <dgm:prSet phldrT="[Text]"/>
      <dgm:spPr/>
      <dgm:t>
        <a:bodyPr/>
        <a:lstStyle/>
        <a:p>
          <a:r>
            <a:rPr lang="pl-PL" dirty="0" smtClean="0"/>
            <a:t>4. Uwierzytelnienie. Jeśli TAK to wydanie biletów</a:t>
          </a:r>
          <a:endParaRPr lang="en-US" dirty="0"/>
        </a:p>
      </dgm:t>
    </dgm:pt>
    <dgm:pt modelId="{172E75AA-AE73-493A-B1CB-CB5A80DB2438}" type="parTrans" cxnId="{3340D727-529D-4407-99CF-6F622C336CEB}">
      <dgm:prSet/>
      <dgm:spPr/>
      <dgm:t>
        <a:bodyPr/>
        <a:lstStyle/>
        <a:p>
          <a:endParaRPr lang="en-US"/>
        </a:p>
      </dgm:t>
    </dgm:pt>
    <dgm:pt modelId="{3F5029D5-A8A1-4EAA-93F8-1F75FD20C9B7}" type="sibTrans" cxnId="{3340D727-529D-4407-99CF-6F622C336CEB}">
      <dgm:prSet/>
      <dgm:spPr/>
      <dgm:t>
        <a:bodyPr/>
        <a:lstStyle/>
        <a:p>
          <a:endParaRPr lang="en-US"/>
        </a:p>
      </dgm:t>
    </dgm:pt>
    <dgm:pt modelId="{5B3EEC0E-FAFA-4159-B9E3-52803F9A3CBC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7C4C4258-0DA7-4E2E-9175-70AC81E54D05}" type="parTrans" cxnId="{ABD66DB5-DBB3-4007-A151-A6DC47D2482B}">
      <dgm:prSet/>
      <dgm:spPr/>
      <dgm:t>
        <a:bodyPr/>
        <a:lstStyle/>
        <a:p>
          <a:endParaRPr lang="en-US"/>
        </a:p>
      </dgm:t>
    </dgm:pt>
    <dgm:pt modelId="{AB57DD90-8DF6-44F6-B37B-C00B3FA6FFE6}" type="sibTrans" cxnId="{ABD66DB5-DBB3-4007-A151-A6DC47D2482B}">
      <dgm:prSet/>
      <dgm:spPr/>
      <dgm:t>
        <a:bodyPr/>
        <a:lstStyle/>
        <a:p>
          <a:endParaRPr lang="en-US"/>
        </a:p>
      </dgm:t>
    </dgm:pt>
    <dgm:pt modelId="{62AB8D28-E721-4219-9B24-A3CCCF172E85}" type="pres">
      <dgm:prSet presAssocID="{886B739A-4793-4BE7-9A2F-B6CEFAFB59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8C9E8C-EA32-4F3B-AB71-4C616479E561}" type="pres">
      <dgm:prSet presAssocID="{BF52AADE-067D-4269-A11E-F9C56A6BD13E}" presName="node" presStyleLbl="node1" presStyleIdx="0" presStyleCnt="4" custRadScaleRad="12724" custRadScaleInc="-2949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36DD76-A5CE-4D0F-BC72-7CBCA86AEE15}" type="pres">
      <dgm:prSet presAssocID="{BF52AADE-067D-4269-A11E-F9C56A6BD13E}" presName="spNode" presStyleCnt="0"/>
      <dgm:spPr/>
    </dgm:pt>
    <dgm:pt modelId="{4E999232-F8A3-4E29-90D9-4C1A897802A3}" type="pres">
      <dgm:prSet presAssocID="{B9EA8390-215B-47DB-9EB7-434797B63E49}" presName="sibTrans" presStyleLbl="sibTrans1D1" presStyleIdx="0" presStyleCnt="4"/>
      <dgm:spPr/>
      <dgm:t>
        <a:bodyPr/>
        <a:lstStyle/>
        <a:p>
          <a:endParaRPr lang="en-US"/>
        </a:p>
      </dgm:t>
    </dgm:pt>
    <dgm:pt modelId="{BF6E3C54-27B4-4869-8B60-DF34AFF1DFF3}" type="pres">
      <dgm:prSet presAssocID="{415C57C8-350F-406C-A559-257DD8A519ED}" presName="node" presStyleLbl="node1" presStyleIdx="1" presStyleCnt="4" custRadScaleRad="143287" custRadScaleInc="750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85544C-CBE5-49D5-928E-85ABB0051059}" type="pres">
      <dgm:prSet presAssocID="{415C57C8-350F-406C-A559-257DD8A519ED}" presName="spNode" presStyleCnt="0"/>
      <dgm:spPr/>
    </dgm:pt>
    <dgm:pt modelId="{D6D1F260-0E9C-4249-B19C-8F861ED0FAAD}" type="pres">
      <dgm:prSet presAssocID="{7B6A71AD-1048-4A93-BD0A-A71AE1ED5F10}" presName="sibTrans" presStyleLbl="sibTrans1D1" presStyleIdx="1" presStyleCnt="4"/>
      <dgm:spPr/>
      <dgm:t>
        <a:bodyPr/>
        <a:lstStyle/>
        <a:p>
          <a:endParaRPr lang="en-US"/>
        </a:p>
      </dgm:t>
    </dgm:pt>
    <dgm:pt modelId="{A73CC19C-7DE6-40CD-BC4E-220AC12B7207}" type="pres">
      <dgm:prSet presAssocID="{3E3DEBBF-F9E6-499F-A57A-84864174FC07}" presName="node" presStyleLbl="node1" presStyleIdx="2" presStyleCnt="4" custRadScaleRad="105258" custRadScaleInc="-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B14EA-8F7E-4F18-94EC-721B97D880CA}" type="pres">
      <dgm:prSet presAssocID="{3E3DEBBF-F9E6-499F-A57A-84864174FC07}" presName="spNode" presStyleCnt="0"/>
      <dgm:spPr/>
    </dgm:pt>
    <dgm:pt modelId="{C5C25036-DB4F-448D-A112-D5D8C6F68FFE}" type="pres">
      <dgm:prSet presAssocID="{3F5029D5-A8A1-4EAA-93F8-1F75FD20C9B7}" presName="sibTrans" presStyleLbl="sibTrans1D1" presStyleIdx="2" presStyleCnt="4"/>
      <dgm:spPr/>
      <dgm:t>
        <a:bodyPr/>
        <a:lstStyle/>
        <a:p>
          <a:endParaRPr lang="en-US"/>
        </a:p>
      </dgm:t>
    </dgm:pt>
    <dgm:pt modelId="{DDC4D78B-AF41-4053-A38E-2DE7A3F35986}" type="pres">
      <dgm:prSet presAssocID="{5B3EEC0E-FAFA-4159-B9E3-52803F9A3CBC}" presName="node" presStyleLbl="node1" presStyleIdx="3" presStyleCnt="4" custRadScaleRad="147336" custRadScaleInc="-429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4B262-B6F4-4FF2-A9FA-44A51FC53452}" type="pres">
      <dgm:prSet presAssocID="{5B3EEC0E-FAFA-4159-B9E3-52803F9A3CBC}" presName="spNode" presStyleCnt="0"/>
      <dgm:spPr/>
    </dgm:pt>
    <dgm:pt modelId="{0CE79EEF-5976-47E5-9E73-4CCC42D00628}" type="pres">
      <dgm:prSet presAssocID="{AB57DD90-8DF6-44F6-B37B-C00B3FA6FFE6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0321A085-06F4-4735-8BB1-3045891BFB4A}" srcId="{886B739A-4793-4BE7-9A2F-B6CEFAFB5920}" destId="{415C57C8-350F-406C-A559-257DD8A519ED}" srcOrd="1" destOrd="0" parTransId="{E12605DD-8EAD-453E-A1EB-42171B34B632}" sibTransId="{7B6A71AD-1048-4A93-BD0A-A71AE1ED5F10}"/>
    <dgm:cxn modelId="{ABD66DB5-DBB3-4007-A151-A6DC47D2482B}" srcId="{886B739A-4793-4BE7-9A2F-B6CEFAFB5920}" destId="{5B3EEC0E-FAFA-4159-B9E3-52803F9A3CBC}" srcOrd="3" destOrd="0" parTransId="{7C4C4258-0DA7-4E2E-9175-70AC81E54D05}" sibTransId="{AB57DD90-8DF6-44F6-B37B-C00B3FA6FFE6}"/>
    <dgm:cxn modelId="{1F080165-7EE0-4D8E-BD41-A0A86763DFE4}" srcId="{886B739A-4793-4BE7-9A2F-B6CEFAFB5920}" destId="{BF52AADE-067D-4269-A11E-F9C56A6BD13E}" srcOrd="0" destOrd="0" parTransId="{D594835E-0B47-40B2-A017-F7A87D3B99DD}" sibTransId="{B9EA8390-215B-47DB-9EB7-434797B63E49}"/>
    <dgm:cxn modelId="{3340D727-529D-4407-99CF-6F622C336CEB}" srcId="{886B739A-4793-4BE7-9A2F-B6CEFAFB5920}" destId="{3E3DEBBF-F9E6-499F-A57A-84864174FC07}" srcOrd="2" destOrd="0" parTransId="{172E75AA-AE73-493A-B1CB-CB5A80DB2438}" sibTransId="{3F5029D5-A8A1-4EAA-93F8-1F75FD20C9B7}"/>
    <dgm:cxn modelId="{A0B1CF10-FBFB-40F6-83D4-DC02152645F5}" type="presOf" srcId="{5B3EEC0E-FAFA-4159-B9E3-52803F9A3CBC}" destId="{DDC4D78B-AF41-4053-A38E-2DE7A3F35986}" srcOrd="0" destOrd="0" presId="urn:microsoft.com/office/officeart/2005/8/layout/cycle5"/>
    <dgm:cxn modelId="{2E9C0DE0-DA28-463F-AD7E-4225CBE962F5}" type="presOf" srcId="{AB57DD90-8DF6-44F6-B37B-C00B3FA6FFE6}" destId="{0CE79EEF-5976-47E5-9E73-4CCC42D00628}" srcOrd="0" destOrd="0" presId="urn:microsoft.com/office/officeart/2005/8/layout/cycle5"/>
    <dgm:cxn modelId="{E1F6296A-3246-4A11-81D1-2030C7B927BB}" type="presOf" srcId="{886B739A-4793-4BE7-9A2F-B6CEFAFB5920}" destId="{62AB8D28-E721-4219-9B24-A3CCCF172E85}" srcOrd="0" destOrd="0" presId="urn:microsoft.com/office/officeart/2005/8/layout/cycle5"/>
    <dgm:cxn modelId="{863D8D68-DEB4-4C46-BF41-2578832BDED5}" type="presOf" srcId="{B9EA8390-215B-47DB-9EB7-434797B63E49}" destId="{4E999232-F8A3-4E29-90D9-4C1A897802A3}" srcOrd="0" destOrd="0" presId="urn:microsoft.com/office/officeart/2005/8/layout/cycle5"/>
    <dgm:cxn modelId="{EBF85FA1-E871-4B39-9D96-A9C8E2B8AC91}" type="presOf" srcId="{3E3DEBBF-F9E6-499F-A57A-84864174FC07}" destId="{A73CC19C-7DE6-40CD-BC4E-220AC12B7207}" srcOrd="0" destOrd="0" presId="urn:microsoft.com/office/officeart/2005/8/layout/cycle5"/>
    <dgm:cxn modelId="{E26DE76C-0EE8-48AA-87F1-31CC78E12D7C}" type="presOf" srcId="{BF52AADE-067D-4269-A11E-F9C56A6BD13E}" destId="{C18C9E8C-EA32-4F3B-AB71-4C616479E561}" srcOrd="0" destOrd="0" presId="urn:microsoft.com/office/officeart/2005/8/layout/cycle5"/>
    <dgm:cxn modelId="{ECD7954A-DA17-408F-ACD5-A632BC2D174E}" type="presOf" srcId="{3F5029D5-A8A1-4EAA-93F8-1F75FD20C9B7}" destId="{C5C25036-DB4F-448D-A112-D5D8C6F68FFE}" srcOrd="0" destOrd="0" presId="urn:microsoft.com/office/officeart/2005/8/layout/cycle5"/>
    <dgm:cxn modelId="{5DED49F0-6CEC-4B5D-93F7-7E7C716E8352}" type="presOf" srcId="{7B6A71AD-1048-4A93-BD0A-A71AE1ED5F10}" destId="{D6D1F260-0E9C-4249-B19C-8F861ED0FAAD}" srcOrd="0" destOrd="0" presId="urn:microsoft.com/office/officeart/2005/8/layout/cycle5"/>
    <dgm:cxn modelId="{821E515B-C680-4A02-BBA2-08D6B862A713}" type="presOf" srcId="{415C57C8-350F-406C-A559-257DD8A519ED}" destId="{BF6E3C54-27B4-4869-8B60-DF34AFF1DFF3}" srcOrd="0" destOrd="0" presId="urn:microsoft.com/office/officeart/2005/8/layout/cycle5"/>
    <dgm:cxn modelId="{D8C25DE3-D2E0-4F67-949B-D7D285D2ABC6}" type="presParOf" srcId="{62AB8D28-E721-4219-9B24-A3CCCF172E85}" destId="{C18C9E8C-EA32-4F3B-AB71-4C616479E561}" srcOrd="0" destOrd="0" presId="urn:microsoft.com/office/officeart/2005/8/layout/cycle5"/>
    <dgm:cxn modelId="{122BB272-96DB-4C06-91D4-11E31674B283}" type="presParOf" srcId="{62AB8D28-E721-4219-9B24-A3CCCF172E85}" destId="{5636DD76-A5CE-4D0F-BC72-7CBCA86AEE15}" srcOrd="1" destOrd="0" presId="urn:microsoft.com/office/officeart/2005/8/layout/cycle5"/>
    <dgm:cxn modelId="{E9E0002E-511A-4D32-9720-65722FED9881}" type="presParOf" srcId="{62AB8D28-E721-4219-9B24-A3CCCF172E85}" destId="{4E999232-F8A3-4E29-90D9-4C1A897802A3}" srcOrd="2" destOrd="0" presId="urn:microsoft.com/office/officeart/2005/8/layout/cycle5"/>
    <dgm:cxn modelId="{5C946069-E6C9-4ED7-8969-1486CF9034A6}" type="presParOf" srcId="{62AB8D28-E721-4219-9B24-A3CCCF172E85}" destId="{BF6E3C54-27B4-4869-8B60-DF34AFF1DFF3}" srcOrd="3" destOrd="0" presId="urn:microsoft.com/office/officeart/2005/8/layout/cycle5"/>
    <dgm:cxn modelId="{D01EFAE8-1957-4E68-ADAD-CB0E35FC800C}" type="presParOf" srcId="{62AB8D28-E721-4219-9B24-A3CCCF172E85}" destId="{6285544C-CBE5-49D5-928E-85ABB0051059}" srcOrd="4" destOrd="0" presId="urn:microsoft.com/office/officeart/2005/8/layout/cycle5"/>
    <dgm:cxn modelId="{67268475-1602-4686-A3AD-25292F41D15A}" type="presParOf" srcId="{62AB8D28-E721-4219-9B24-A3CCCF172E85}" destId="{D6D1F260-0E9C-4249-B19C-8F861ED0FAAD}" srcOrd="5" destOrd="0" presId="urn:microsoft.com/office/officeart/2005/8/layout/cycle5"/>
    <dgm:cxn modelId="{95E8ED77-B506-44FA-A63C-821D904B9CAA}" type="presParOf" srcId="{62AB8D28-E721-4219-9B24-A3CCCF172E85}" destId="{A73CC19C-7DE6-40CD-BC4E-220AC12B7207}" srcOrd="6" destOrd="0" presId="urn:microsoft.com/office/officeart/2005/8/layout/cycle5"/>
    <dgm:cxn modelId="{5FEE7DC2-3676-4F63-A9B4-622067ED63F5}" type="presParOf" srcId="{62AB8D28-E721-4219-9B24-A3CCCF172E85}" destId="{475B14EA-8F7E-4F18-94EC-721B97D880CA}" srcOrd="7" destOrd="0" presId="urn:microsoft.com/office/officeart/2005/8/layout/cycle5"/>
    <dgm:cxn modelId="{8F3B9B11-F49C-485D-AD80-1B2D16E90377}" type="presParOf" srcId="{62AB8D28-E721-4219-9B24-A3CCCF172E85}" destId="{C5C25036-DB4F-448D-A112-D5D8C6F68FFE}" srcOrd="8" destOrd="0" presId="urn:microsoft.com/office/officeart/2005/8/layout/cycle5"/>
    <dgm:cxn modelId="{74B5866C-8131-42F8-995F-560D5CE7F7DF}" type="presParOf" srcId="{62AB8D28-E721-4219-9B24-A3CCCF172E85}" destId="{DDC4D78B-AF41-4053-A38E-2DE7A3F35986}" srcOrd="9" destOrd="0" presId="urn:microsoft.com/office/officeart/2005/8/layout/cycle5"/>
    <dgm:cxn modelId="{C58F9845-4379-45F9-B6AF-AE48B704DD0A}" type="presParOf" srcId="{62AB8D28-E721-4219-9B24-A3CCCF172E85}" destId="{9BA4B262-B6F4-4FF2-A9FA-44A51FC53452}" srcOrd="10" destOrd="0" presId="urn:microsoft.com/office/officeart/2005/8/layout/cycle5"/>
    <dgm:cxn modelId="{D8895B26-00B6-4D03-910A-3AA01BBA50AE}" type="presParOf" srcId="{62AB8D28-E721-4219-9B24-A3CCCF172E85}" destId="{0CE79EEF-5976-47E5-9E73-4CCC42D0062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1A5BEE-47D0-4BC3-9DD0-C603800E96E3}" type="doc">
      <dgm:prSet loTypeId="urn:microsoft.com/office/officeart/2005/8/layout/p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BE3A1A-7EF5-4C91-BC43-8CB879EF8A37}">
      <dgm:prSet phldrT="[Text]"/>
      <dgm:spPr/>
      <dgm:t>
        <a:bodyPr/>
        <a:lstStyle/>
        <a:p>
          <a:r>
            <a:rPr lang="pl-PL" dirty="0" smtClean="0"/>
            <a:t>User SID</a:t>
          </a:r>
          <a:endParaRPr lang="en-US" dirty="0"/>
        </a:p>
      </dgm:t>
    </dgm:pt>
    <dgm:pt modelId="{E110A50C-27F7-4601-9FE1-2DB711CEE1D1}" type="parTrans" cxnId="{B8B9C21E-8F40-47FF-BD96-A798373F4D52}">
      <dgm:prSet/>
      <dgm:spPr/>
      <dgm:t>
        <a:bodyPr/>
        <a:lstStyle/>
        <a:p>
          <a:endParaRPr lang="en-US"/>
        </a:p>
      </dgm:t>
    </dgm:pt>
    <dgm:pt modelId="{1033D529-62F4-43BC-B83A-796135C3E4C3}" type="sibTrans" cxnId="{B8B9C21E-8F40-47FF-BD96-A798373F4D52}">
      <dgm:prSet/>
      <dgm:spPr/>
      <dgm:t>
        <a:bodyPr/>
        <a:lstStyle/>
        <a:p>
          <a:endParaRPr lang="en-US"/>
        </a:p>
      </dgm:t>
    </dgm:pt>
    <dgm:pt modelId="{0B360405-A0FA-4A78-A0F7-D716ECAEFA48}">
      <dgm:prSet phldrT="[Text]"/>
      <dgm:spPr/>
      <dgm:t>
        <a:bodyPr/>
        <a:lstStyle/>
        <a:p>
          <a:r>
            <a:rPr lang="pl-PL" dirty="0" smtClean="0"/>
            <a:t>Group SID</a:t>
          </a:r>
          <a:endParaRPr lang="en-US" dirty="0"/>
        </a:p>
      </dgm:t>
    </dgm:pt>
    <dgm:pt modelId="{5106F6CE-11F5-4F4C-92BE-E71D54C64E1A}" type="parTrans" cxnId="{6869E17F-2E0F-4C27-8062-2F6C0FD9D54C}">
      <dgm:prSet/>
      <dgm:spPr/>
      <dgm:t>
        <a:bodyPr/>
        <a:lstStyle/>
        <a:p>
          <a:endParaRPr lang="en-US"/>
        </a:p>
      </dgm:t>
    </dgm:pt>
    <dgm:pt modelId="{AD9F9C99-8216-4AE8-90FE-392705D923E4}" type="sibTrans" cxnId="{6869E17F-2E0F-4C27-8062-2F6C0FD9D54C}">
      <dgm:prSet/>
      <dgm:spPr/>
      <dgm:t>
        <a:bodyPr/>
        <a:lstStyle/>
        <a:p>
          <a:endParaRPr lang="en-US"/>
        </a:p>
      </dgm:t>
    </dgm:pt>
    <dgm:pt modelId="{14600DC6-2171-411F-BA17-862F059A6A6C}">
      <dgm:prSet phldrT="[Text]"/>
      <dgm:spPr/>
      <dgm:t>
        <a:bodyPr/>
        <a:lstStyle/>
        <a:p>
          <a:r>
            <a:rPr lang="pl-PL" dirty="0" smtClean="0"/>
            <a:t>Rights</a:t>
          </a:r>
          <a:endParaRPr lang="en-US" dirty="0"/>
        </a:p>
      </dgm:t>
    </dgm:pt>
    <dgm:pt modelId="{CE99D616-FD77-4E67-91C5-D04043D75122}" type="parTrans" cxnId="{5DBAEEED-DD71-4D78-A73E-F8A7B8F43673}">
      <dgm:prSet/>
      <dgm:spPr/>
      <dgm:t>
        <a:bodyPr/>
        <a:lstStyle/>
        <a:p>
          <a:endParaRPr lang="en-US"/>
        </a:p>
      </dgm:t>
    </dgm:pt>
    <dgm:pt modelId="{06360A5A-9936-481E-963C-63D52065EC90}" type="sibTrans" cxnId="{5DBAEEED-DD71-4D78-A73E-F8A7B8F43673}">
      <dgm:prSet/>
      <dgm:spPr/>
      <dgm:t>
        <a:bodyPr/>
        <a:lstStyle/>
        <a:p>
          <a:endParaRPr lang="en-US"/>
        </a:p>
      </dgm:t>
    </dgm:pt>
    <dgm:pt modelId="{1139FC72-EC14-4E4C-9661-FB3D931E603D}">
      <dgm:prSet phldrT="[Text]"/>
      <dgm:spPr/>
      <dgm:t>
        <a:bodyPr/>
        <a:lstStyle/>
        <a:p>
          <a:r>
            <a:rPr lang="pl-PL" dirty="0" smtClean="0"/>
            <a:t>Other</a:t>
          </a:r>
          <a:endParaRPr lang="en-US" dirty="0"/>
        </a:p>
      </dgm:t>
    </dgm:pt>
    <dgm:pt modelId="{9AB80E52-10A3-42EA-93D8-AE56D7AFF91A}" type="parTrans" cxnId="{2508AF2F-87D3-41D8-A4E3-D5168A8EFBDE}">
      <dgm:prSet/>
      <dgm:spPr/>
      <dgm:t>
        <a:bodyPr/>
        <a:lstStyle/>
        <a:p>
          <a:endParaRPr lang="en-US"/>
        </a:p>
      </dgm:t>
    </dgm:pt>
    <dgm:pt modelId="{89E7A106-C295-41A3-B0F6-72A48A25A02E}" type="sibTrans" cxnId="{2508AF2F-87D3-41D8-A4E3-D5168A8EFBDE}">
      <dgm:prSet/>
      <dgm:spPr/>
      <dgm:t>
        <a:bodyPr/>
        <a:lstStyle/>
        <a:p>
          <a:endParaRPr lang="en-US"/>
        </a:p>
      </dgm:t>
    </dgm:pt>
    <dgm:pt modelId="{080D3925-900E-436A-B352-5CF893B5CED9}" type="pres">
      <dgm:prSet presAssocID="{001A5BEE-47D0-4BC3-9DD0-C603800E96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3A2C4B-0182-433F-B7D3-977C015D493B}" type="pres">
      <dgm:prSet presAssocID="{E8BE3A1A-7EF5-4C91-BC43-8CB879EF8A37}" presName="compNode" presStyleCnt="0"/>
      <dgm:spPr/>
    </dgm:pt>
    <dgm:pt modelId="{07E1A237-2825-4B0E-8978-010DB78457A6}" type="pres">
      <dgm:prSet presAssocID="{E8BE3A1A-7EF5-4C91-BC43-8CB879EF8A37}" presName="pictRect" presStyleLbl="node1" presStyleIdx="0" presStyleCnt="4" custLinFactNeighborX="-616" custLinFactNeighborY="17738"/>
      <dgm:spPr/>
    </dgm:pt>
    <dgm:pt modelId="{9067CA65-4CD1-4C3C-9F91-D8E46FE079E0}" type="pres">
      <dgm:prSet presAssocID="{E8BE3A1A-7EF5-4C91-BC43-8CB879EF8A37}" presName="textRect" presStyleLbl="revTx" presStyleIdx="0" presStyleCnt="4" custLinFactY="-6781" custLinFactNeighborX="-19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3B03B-6B3E-4812-960D-9CB937400D3A}" type="pres">
      <dgm:prSet presAssocID="{1033D529-62F4-43BC-B83A-796135C3E4C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0AAA8FF-22A7-4090-B8AE-0408970B2689}" type="pres">
      <dgm:prSet presAssocID="{0B360405-A0FA-4A78-A0F7-D716ECAEFA48}" presName="compNode" presStyleCnt="0"/>
      <dgm:spPr/>
    </dgm:pt>
    <dgm:pt modelId="{5DE50BAA-553A-4030-977F-71A2A2A0DDF2}" type="pres">
      <dgm:prSet presAssocID="{0B360405-A0FA-4A78-A0F7-D716ECAEFA48}" presName="pictRect" presStyleLbl="node1" presStyleIdx="1" presStyleCnt="4" custLinFactNeighborX="-406" custLinFactNeighborY="16515"/>
      <dgm:spPr/>
    </dgm:pt>
    <dgm:pt modelId="{9909197F-68C0-4B02-91F2-899938238803}" type="pres">
      <dgm:prSet presAssocID="{0B360405-A0FA-4A78-A0F7-D716ECAEFA48}" presName="textRect" presStyleLbl="revTx" presStyleIdx="1" presStyleCnt="4" custLinFactY="-6781" custLinFactNeighborX="-19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F10DE-BC8B-44FC-A29E-77FFFAAAA48E}" type="pres">
      <dgm:prSet presAssocID="{AD9F9C99-8216-4AE8-90FE-392705D923E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096DD2B-87D2-4BE9-863C-CD1803390F6F}" type="pres">
      <dgm:prSet presAssocID="{14600DC6-2171-411F-BA17-862F059A6A6C}" presName="compNode" presStyleCnt="0"/>
      <dgm:spPr/>
    </dgm:pt>
    <dgm:pt modelId="{BF8FA33B-2FCA-482D-9AB9-F8709B50DE89}" type="pres">
      <dgm:prSet presAssocID="{14600DC6-2171-411F-BA17-862F059A6A6C}" presName="pictRect" presStyleLbl="node1" presStyleIdx="2" presStyleCnt="4" custLinFactNeighborX="-406" custLinFactNeighborY="16515"/>
      <dgm:spPr/>
    </dgm:pt>
    <dgm:pt modelId="{3CD599EA-B7F7-40A2-8C61-889A37AB9653}" type="pres">
      <dgm:prSet presAssocID="{14600DC6-2171-411F-BA17-862F059A6A6C}" presName="textRect" presStyleLbl="revTx" presStyleIdx="2" presStyleCnt="4" custLinFactY="-6781" custLinFactNeighborX="-19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96782-BCDC-4B81-BB37-7C40ACBFBA63}" type="pres">
      <dgm:prSet presAssocID="{06360A5A-9936-481E-963C-63D52065EC9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9BF191F-16B5-481E-A6B2-D80515180225}" type="pres">
      <dgm:prSet presAssocID="{1139FC72-EC14-4E4C-9661-FB3D931E603D}" presName="compNode" presStyleCnt="0"/>
      <dgm:spPr/>
    </dgm:pt>
    <dgm:pt modelId="{56517C39-0737-4D25-9AF6-A755516F4D08}" type="pres">
      <dgm:prSet presAssocID="{1139FC72-EC14-4E4C-9661-FB3D931E603D}" presName="pictRect" presStyleLbl="node1" presStyleIdx="3" presStyleCnt="4" custLinFactNeighborX="-406" custLinFactNeighborY="16515"/>
      <dgm:spPr/>
    </dgm:pt>
    <dgm:pt modelId="{CF2D8FF8-6706-497C-BCBD-0B411A0FBDD3}" type="pres">
      <dgm:prSet presAssocID="{1139FC72-EC14-4E4C-9661-FB3D931E603D}" presName="textRect" presStyleLbl="revTx" presStyleIdx="3" presStyleCnt="4" custLinFactY="-6781" custLinFactNeighborX="-19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7F7FD6-A57C-4B79-9B33-B1E368160CC6}" type="presOf" srcId="{001A5BEE-47D0-4BC3-9DD0-C603800E96E3}" destId="{080D3925-900E-436A-B352-5CF893B5CED9}" srcOrd="0" destOrd="0" presId="urn:microsoft.com/office/officeart/2005/8/layout/pList1"/>
    <dgm:cxn modelId="{5C8FF56E-5876-4B6F-8CAA-77839EA7CA01}" type="presOf" srcId="{1033D529-62F4-43BC-B83A-796135C3E4C3}" destId="{FF43B03B-6B3E-4812-960D-9CB937400D3A}" srcOrd="0" destOrd="0" presId="urn:microsoft.com/office/officeart/2005/8/layout/pList1"/>
    <dgm:cxn modelId="{74AA135A-53D6-414D-8380-6F28B3E1A962}" type="presOf" srcId="{AD9F9C99-8216-4AE8-90FE-392705D923E4}" destId="{F14F10DE-BC8B-44FC-A29E-77FFFAAAA48E}" srcOrd="0" destOrd="0" presId="urn:microsoft.com/office/officeart/2005/8/layout/pList1"/>
    <dgm:cxn modelId="{5DBAEEED-DD71-4D78-A73E-F8A7B8F43673}" srcId="{001A5BEE-47D0-4BC3-9DD0-C603800E96E3}" destId="{14600DC6-2171-411F-BA17-862F059A6A6C}" srcOrd="2" destOrd="0" parTransId="{CE99D616-FD77-4E67-91C5-D04043D75122}" sibTransId="{06360A5A-9936-481E-963C-63D52065EC90}"/>
    <dgm:cxn modelId="{B8B9C21E-8F40-47FF-BD96-A798373F4D52}" srcId="{001A5BEE-47D0-4BC3-9DD0-C603800E96E3}" destId="{E8BE3A1A-7EF5-4C91-BC43-8CB879EF8A37}" srcOrd="0" destOrd="0" parTransId="{E110A50C-27F7-4601-9FE1-2DB711CEE1D1}" sibTransId="{1033D529-62F4-43BC-B83A-796135C3E4C3}"/>
    <dgm:cxn modelId="{8C1ADBF0-78F4-4788-A6EA-9B07B6511EE4}" type="presOf" srcId="{14600DC6-2171-411F-BA17-862F059A6A6C}" destId="{3CD599EA-B7F7-40A2-8C61-889A37AB9653}" srcOrd="0" destOrd="0" presId="urn:microsoft.com/office/officeart/2005/8/layout/pList1"/>
    <dgm:cxn modelId="{A81DF0ED-904A-49E7-9BCC-3DAC5A2A6E5F}" type="presOf" srcId="{0B360405-A0FA-4A78-A0F7-D716ECAEFA48}" destId="{9909197F-68C0-4B02-91F2-899938238803}" srcOrd="0" destOrd="0" presId="urn:microsoft.com/office/officeart/2005/8/layout/pList1"/>
    <dgm:cxn modelId="{96AEBEBC-5CE3-4FDA-BE52-EAE2C5178288}" type="presOf" srcId="{1139FC72-EC14-4E4C-9661-FB3D931E603D}" destId="{CF2D8FF8-6706-497C-BCBD-0B411A0FBDD3}" srcOrd="0" destOrd="0" presId="urn:microsoft.com/office/officeart/2005/8/layout/pList1"/>
    <dgm:cxn modelId="{2508AF2F-87D3-41D8-A4E3-D5168A8EFBDE}" srcId="{001A5BEE-47D0-4BC3-9DD0-C603800E96E3}" destId="{1139FC72-EC14-4E4C-9661-FB3D931E603D}" srcOrd="3" destOrd="0" parTransId="{9AB80E52-10A3-42EA-93D8-AE56D7AFF91A}" sibTransId="{89E7A106-C295-41A3-B0F6-72A48A25A02E}"/>
    <dgm:cxn modelId="{9DB2625A-FCEB-4671-940F-16E44240E8B8}" type="presOf" srcId="{E8BE3A1A-7EF5-4C91-BC43-8CB879EF8A37}" destId="{9067CA65-4CD1-4C3C-9F91-D8E46FE079E0}" srcOrd="0" destOrd="0" presId="urn:microsoft.com/office/officeart/2005/8/layout/pList1"/>
    <dgm:cxn modelId="{6869E17F-2E0F-4C27-8062-2F6C0FD9D54C}" srcId="{001A5BEE-47D0-4BC3-9DD0-C603800E96E3}" destId="{0B360405-A0FA-4A78-A0F7-D716ECAEFA48}" srcOrd="1" destOrd="0" parTransId="{5106F6CE-11F5-4F4C-92BE-E71D54C64E1A}" sibTransId="{AD9F9C99-8216-4AE8-90FE-392705D923E4}"/>
    <dgm:cxn modelId="{DE3542E7-CA2D-4B53-9F10-FCDA5596DB93}" type="presOf" srcId="{06360A5A-9936-481E-963C-63D52065EC90}" destId="{F3D96782-BCDC-4B81-BB37-7C40ACBFBA63}" srcOrd="0" destOrd="0" presId="urn:microsoft.com/office/officeart/2005/8/layout/pList1"/>
    <dgm:cxn modelId="{5DF328D2-FCF0-4831-AED6-71822AB484FD}" type="presParOf" srcId="{080D3925-900E-436A-B352-5CF893B5CED9}" destId="{FB3A2C4B-0182-433F-B7D3-977C015D493B}" srcOrd="0" destOrd="0" presId="urn:microsoft.com/office/officeart/2005/8/layout/pList1"/>
    <dgm:cxn modelId="{881B080B-6155-424B-BEF3-FA57B7E5F540}" type="presParOf" srcId="{FB3A2C4B-0182-433F-B7D3-977C015D493B}" destId="{07E1A237-2825-4B0E-8978-010DB78457A6}" srcOrd="0" destOrd="0" presId="urn:microsoft.com/office/officeart/2005/8/layout/pList1"/>
    <dgm:cxn modelId="{80915EED-862F-4B0D-AA60-CC1370478397}" type="presParOf" srcId="{FB3A2C4B-0182-433F-B7D3-977C015D493B}" destId="{9067CA65-4CD1-4C3C-9F91-D8E46FE079E0}" srcOrd="1" destOrd="0" presId="urn:microsoft.com/office/officeart/2005/8/layout/pList1"/>
    <dgm:cxn modelId="{D085AA4C-62BD-4328-B4DF-C854C2CA4557}" type="presParOf" srcId="{080D3925-900E-436A-B352-5CF893B5CED9}" destId="{FF43B03B-6B3E-4812-960D-9CB937400D3A}" srcOrd="1" destOrd="0" presId="urn:microsoft.com/office/officeart/2005/8/layout/pList1"/>
    <dgm:cxn modelId="{FCFE5F7D-09EE-4FB8-89C1-442BBA00BB27}" type="presParOf" srcId="{080D3925-900E-436A-B352-5CF893B5CED9}" destId="{30AAA8FF-22A7-4090-B8AE-0408970B2689}" srcOrd="2" destOrd="0" presId="urn:microsoft.com/office/officeart/2005/8/layout/pList1"/>
    <dgm:cxn modelId="{DD65C0AD-3AB1-4978-AFE6-60856D24A97D}" type="presParOf" srcId="{30AAA8FF-22A7-4090-B8AE-0408970B2689}" destId="{5DE50BAA-553A-4030-977F-71A2A2A0DDF2}" srcOrd="0" destOrd="0" presId="urn:microsoft.com/office/officeart/2005/8/layout/pList1"/>
    <dgm:cxn modelId="{AA96EF29-A881-47E5-8E9C-F58CBC8E89FD}" type="presParOf" srcId="{30AAA8FF-22A7-4090-B8AE-0408970B2689}" destId="{9909197F-68C0-4B02-91F2-899938238803}" srcOrd="1" destOrd="0" presId="urn:microsoft.com/office/officeart/2005/8/layout/pList1"/>
    <dgm:cxn modelId="{58C58136-EC3A-47C9-97F2-0F733E5B2AC2}" type="presParOf" srcId="{080D3925-900E-436A-B352-5CF893B5CED9}" destId="{F14F10DE-BC8B-44FC-A29E-77FFFAAAA48E}" srcOrd="3" destOrd="0" presId="urn:microsoft.com/office/officeart/2005/8/layout/pList1"/>
    <dgm:cxn modelId="{7AB1E34B-4E55-4017-8159-A1AC23C56C62}" type="presParOf" srcId="{080D3925-900E-436A-B352-5CF893B5CED9}" destId="{1096DD2B-87D2-4BE9-863C-CD1803390F6F}" srcOrd="4" destOrd="0" presId="urn:microsoft.com/office/officeart/2005/8/layout/pList1"/>
    <dgm:cxn modelId="{5EA14740-C3C5-416A-8C16-4DBE40C0B228}" type="presParOf" srcId="{1096DD2B-87D2-4BE9-863C-CD1803390F6F}" destId="{BF8FA33B-2FCA-482D-9AB9-F8709B50DE89}" srcOrd="0" destOrd="0" presId="urn:microsoft.com/office/officeart/2005/8/layout/pList1"/>
    <dgm:cxn modelId="{D1B5880B-8065-4A96-8514-5E9146C39698}" type="presParOf" srcId="{1096DD2B-87D2-4BE9-863C-CD1803390F6F}" destId="{3CD599EA-B7F7-40A2-8C61-889A37AB9653}" srcOrd="1" destOrd="0" presId="urn:microsoft.com/office/officeart/2005/8/layout/pList1"/>
    <dgm:cxn modelId="{004BC9CA-FFC0-45EF-8841-41E12CEF5660}" type="presParOf" srcId="{080D3925-900E-436A-B352-5CF893B5CED9}" destId="{F3D96782-BCDC-4B81-BB37-7C40ACBFBA63}" srcOrd="5" destOrd="0" presId="urn:microsoft.com/office/officeart/2005/8/layout/pList1"/>
    <dgm:cxn modelId="{7E52B933-7973-41D3-B789-19F05E1488D7}" type="presParOf" srcId="{080D3925-900E-436A-B352-5CF893B5CED9}" destId="{A9BF191F-16B5-481E-A6B2-D80515180225}" srcOrd="6" destOrd="0" presId="urn:microsoft.com/office/officeart/2005/8/layout/pList1"/>
    <dgm:cxn modelId="{C8C40742-77FC-483F-994D-0EAB2F9EBC7A}" type="presParOf" srcId="{A9BF191F-16B5-481E-A6B2-D80515180225}" destId="{56517C39-0737-4D25-9AF6-A755516F4D08}" srcOrd="0" destOrd="0" presId="urn:microsoft.com/office/officeart/2005/8/layout/pList1"/>
    <dgm:cxn modelId="{8565F2A6-2BD7-4AD4-94FD-4DAA6A073FE9}" type="presParOf" srcId="{A9BF191F-16B5-481E-A6B2-D80515180225}" destId="{CF2D8FF8-6706-497C-BCBD-0B411A0FBDD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C9E8C-EA32-4F3B-AB71-4C616479E561}">
      <dsp:nvSpPr>
        <dsp:cNvPr id="0" name=""/>
        <dsp:cNvSpPr/>
      </dsp:nvSpPr>
      <dsp:spPr>
        <a:xfrm>
          <a:off x="2123327" y="1554618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/>
            <a:t>2. Prośba o </a:t>
          </a:r>
          <a:r>
            <a:rPr lang="pl-PL" sz="1300" kern="1200" dirty="0" smtClean="0"/>
            <a:t>uwierzytelnienie</a:t>
          </a:r>
          <a:endParaRPr lang="en-US" sz="1300" kern="1200" dirty="0"/>
        </a:p>
      </dsp:txBody>
      <dsp:txXfrm>
        <a:off x="2169417" y="1600708"/>
        <a:ext cx="1360382" cy="851985"/>
      </dsp:txXfrm>
    </dsp:sp>
    <dsp:sp modelId="{4E999232-F8A3-4E29-90D9-4C1A897802A3}">
      <dsp:nvSpPr>
        <dsp:cNvPr id="0" name=""/>
        <dsp:cNvSpPr/>
      </dsp:nvSpPr>
      <dsp:spPr>
        <a:xfrm>
          <a:off x="1888196" y="2297938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1859359" y="29047"/>
              </a:moveTo>
              <a:arcTo wR="1559742" hR="1559742" stAng="16864500" swAng="117201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E3C54-27B4-4869-8B60-DF34AFF1DFF3}">
      <dsp:nvSpPr>
        <dsp:cNvPr id="0" name=""/>
        <dsp:cNvSpPr/>
      </dsp:nvSpPr>
      <dsp:spPr>
        <a:xfrm>
          <a:off x="4386137" y="2416066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/>
            <a:t>3. Kontroler domeny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/>
            <a:t>AD DS</a:t>
          </a:r>
          <a:endParaRPr lang="en-US" sz="1300" kern="1200" dirty="0"/>
        </a:p>
      </dsp:txBody>
      <dsp:txXfrm>
        <a:off x="4432227" y="2462156"/>
        <a:ext cx="1360382" cy="851985"/>
      </dsp:txXfrm>
    </dsp:sp>
    <dsp:sp modelId="{D6D1F260-0E9C-4249-B19C-8F861ED0FAAD}">
      <dsp:nvSpPr>
        <dsp:cNvPr id="0" name=""/>
        <dsp:cNvSpPr/>
      </dsp:nvSpPr>
      <dsp:spPr>
        <a:xfrm>
          <a:off x="2715170" y="348816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1932046" y="3074400"/>
              </a:moveTo>
              <a:arcTo wR="1559742" hR="1559742" stAng="4571427" swAng="142077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CC19C-7DE6-40CD-BC4E-220AC12B7207}">
      <dsp:nvSpPr>
        <dsp:cNvPr id="0" name=""/>
        <dsp:cNvSpPr/>
      </dsp:nvSpPr>
      <dsp:spPr>
        <a:xfrm>
          <a:off x="2352955" y="3119834"/>
          <a:ext cx="1452562" cy="944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 dirty="0" smtClean="0"/>
            <a:t>4. Uwierzytelnienie. Jeśli TAK to wydanie biletów</a:t>
          </a:r>
          <a:endParaRPr lang="en-US" sz="1300" kern="1200" dirty="0"/>
        </a:p>
      </dsp:txBody>
      <dsp:txXfrm>
        <a:off x="2399045" y="3165924"/>
        <a:ext cx="1360382" cy="851985"/>
      </dsp:txXfrm>
    </dsp:sp>
    <dsp:sp modelId="{C5C25036-DB4F-448D-A112-D5D8C6F68FFE}">
      <dsp:nvSpPr>
        <dsp:cNvPr id="0" name=""/>
        <dsp:cNvSpPr/>
      </dsp:nvSpPr>
      <dsp:spPr>
        <a:xfrm>
          <a:off x="498057" y="337560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1568368" y="3119461"/>
              </a:moveTo>
              <a:arcTo wR="1559742" hR="1559742" stAng="5380988" swAng="203199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4D78B-AF41-4053-A38E-2DE7A3F35986}">
      <dsp:nvSpPr>
        <dsp:cNvPr id="0" name=""/>
        <dsp:cNvSpPr/>
      </dsp:nvSpPr>
      <dsp:spPr>
        <a:xfrm>
          <a:off x="81541" y="2072455"/>
          <a:ext cx="1452562" cy="944165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127631" y="2118545"/>
        <a:ext cx="1360382" cy="851985"/>
      </dsp:txXfrm>
    </dsp:sp>
    <dsp:sp modelId="{0CE79EEF-5976-47E5-9E73-4CCC42D00628}">
      <dsp:nvSpPr>
        <dsp:cNvPr id="0" name=""/>
        <dsp:cNvSpPr/>
      </dsp:nvSpPr>
      <dsp:spPr>
        <a:xfrm>
          <a:off x="645063" y="2208770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1000726" y="103618"/>
              </a:moveTo>
              <a:arcTo wR="1559742" hR="1559742" stAng="14939872" swAng="81250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1A237-2825-4B0E-8978-010DB78457A6}">
      <dsp:nvSpPr>
        <dsp:cNvPr id="0" name=""/>
        <dsp:cNvSpPr/>
      </dsp:nvSpPr>
      <dsp:spPr>
        <a:xfrm>
          <a:off x="0" y="271034"/>
          <a:ext cx="1381970" cy="952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67CA65-4CD1-4C3C-9F91-D8E46FE079E0}">
      <dsp:nvSpPr>
        <dsp:cNvPr id="0" name=""/>
        <dsp:cNvSpPr/>
      </dsp:nvSpPr>
      <dsp:spPr>
        <a:xfrm>
          <a:off x="195" y="506836"/>
          <a:ext cx="1381970" cy="512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User SID</a:t>
          </a:r>
          <a:endParaRPr lang="en-US" sz="1800" kern="1200" dirty="0"/>
        </a:p>
      </dsp:txBody>
      <dsp:txXfrm>
        <a:off x="195" y="506836"/>
        <a:ext cx="1381970" cy="512710"/>
      </dsp:txXfrm>
    </dsp:sp>
    <dsp:sp modelId="{5DE50BAA-553A-4030-977F-71A2A2A0DDF2}">
      <dsp:nvSpPr>
        <dsp:cNvPr id="0" name=""/>
        <dsp:cNvSpPr/>
      </dsp:nvSpPr>
      <dsp:spPr>
        <a:xfrm>
          <a:off x="1517518" y="259389"/>
          <a:ext cx="1381970" cy="952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09197F-68C0-4B02-91F2-899938238803}">
      <dsp:nvSpPr>
        <dsp:cNvPr id="0" name=""/>
        <dsp:cNvSpPr/>
      </dsp:nvSpPr>
      <dsp:spPr>
        <a:xfrm>
          <a:off x="1520420" y="506836"/>
          <a:ext cx="1381970" cy="512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Group SID</a:t>
          </a:r>
          <a:endParaRPr lang="en-US" sz="1800" kern="1200" dirty="0"/>
        </a:p>
      </dsp:txBody>
      <dsp:txXfrm>
        <a:off x="1520420" y="506836"/>
        <a:ext cx="1381970" cy="512710"/>
      </dsp:txXfrm>
    </dsp:sp>
    <dsp:sp modelId="{BF8FA33B-2FCA-482D-9AB9-F8709B50DE89}">
      <dsp:nvSpPr>
        <dsp:cNvPr id="0" name=""/>
        <dsp:cNvSpPr/>
      </dsp:nvSpPr>
      <dsp:spPr>
        <a:xfrm>
          <a:off x="3037743" y="259389"/>
          <a:ext cx="1381970" cy="952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D599EA-B7F7-40A2-8C61-889A37AB9653}">
      <dsp:nvSpPr>
        <dsp:cNvPr id="0" name=""/>
        <dsp:cNvSpPr/>
      </dsp:nvSpPr>
      <dsp:spPr>
        <a:xfrm>
          <a:off x="3040645" y="506836"/>
          <a:ext cx="1381970" cy="512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Rights</a:t>
          </a:r>
          <a:endParaRPr lang="en-US" sz="1800" kern="1200" dirty="0"/>
        </a:p>
      </dsp:txBody>
      <dsp:txXfrm>
        <a:off x="3040645" y="506836"/>
        <a:ext cx="1381970" cy="512710"/>
      </dsp:txXfrm>
    </dsp:sp>
    <dsp:sp modelId="{56517C39-0737-4D25-9AF6-A755516F4D08}">
      <dsp:nvSpPr>
        <dsp:cNvPr id="0" name=""/>
        <dsp:cNvSpPr/>
      </dsp:nvSpPr>
      <dsp:spPr>
        <a:xfrm>
          <a:off x="4557968" y="259389"/>
          <a:ext cx="1381970" cy="952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F2D8FF8-6706-497C-BCBD-0B411A0FBDD3}">
      <dsp:nvSpPr>
        <dsp:cNvPr id="0" name=""/>
        <dsp:cNvSpPr/>
      </dsp:nvSpPr>
      <dsp:spPr>
        <a:xfrm>
          <a:off x="4560871" y="506836"/>
          <a:ext cx="1381970" cy="512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800" kern="1200" dirty="0" smtClean="0"/>
            <a:t>Other</a:t>
          </a:r>
          <a:endParaRPr lang="en-US" sz="1800" kern="1200" dirty="0"/>
        </a:p>
      </dsp:txBody>
      <dsp:txXfrm>
        <a:off x="4560871" y="506836"/>
        <a:ext cx="1381970" cy="512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 altLang="ja-JP"/>
              <a:t>Copyright 2010 FUJITSU LIMITED</a:t>
            </a: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1070143-BFCC-4C84-90D4-0232EDA9AE67}" type="slidenum">
              <a:rPr lang="en-GB" altLang="ja-JP"/>
              <a:pPr>
                <a:defRPr/>
              </a:pPr>
              <a:t>‹#›</a:t>
            </a:fld>
            <a:endParaRPr lang="en-GB" altLang="ja-JP"/>
          </a:p>
        </p:txBody>
      </p:sp>
      <p:pic>
        <p:nvPicPr>
          <p:cNvPr id="65542" name="Picture 6" descr="SD_INTERNAL USE ONLY2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53975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546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2940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1225"/>
            <a:ext cx="54467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Copyright 2010 FUJITSU</a:t>
            </a:r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82E8435-00FD-4DA5-BB24-DF42A210B0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61448" name="Picture 8" descr="SD_INTERNAL USE ONLY2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53975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8484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56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71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986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7009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196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36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76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15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emf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466725" y="1131888"/>
            <a:ext cx="8426450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810865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8" y="1131890"/>
            <a:ext cx="2664991" cy="3744913"/>
          </a:xfrm>
          <a:prstGeom prst="round1Rect">
            <a:avLst>
              <a:gd name="adj" fmla="val 14296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466727" y="1131890"/>
            <a:ext cx="5761335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396165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466725" y="1131890"/>
            <a:ext cx="2664992" cy="37449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203814" y="1124552"/>
            <a:ext cx="5689365" cy="3752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473377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203813" y="1131889"/>
            <a:ext cx="5689365" cy="3744914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466725" y="1131890"/>
            <a:ext cx="2665414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626782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466729" y="1131888"/>
            <a:ext cx="5689495" cy="374491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3" y="1131888"/>
            <a:ext cx="2665412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49302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469411" y="1563928"/>
            <a:ext cx="4177159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644009" y="1563928"/>
            <a:ext cx="4249166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66725" y="987270"/>
            <a:ext cx="84264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683127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466728" y="1563928"/>
            <a:ext cx="2736999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311798" y="1563928"/>
            <a:ext cx="2808312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228188" y="1563928"/>
            <a:ext cx="2664991" cy="331287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6725" y="987270"/>
            <a:ext cx="84264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442674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42" name="Picture 2" descr="Fujitsu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514" y="1309687"/>
            <a:ext cx="4202009" cy="210026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9" descr="MiddleGray_24_L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3028950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250825" y="1563640"/>
            <a:ext cx="8642350" cy="86409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250828" y="2787782"/>
            <a:ext cx="8642351" cy="2015995"/>
          </a:xfrm>
        </p:spPr>
        <p:txBody>
          <a:bodyPr/>
          <a:lstStyle>
            <a:lvl1pPr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n"/>
              <a:defRPr sz="2200"/>
            </a:lvl1pPr>
            <a:lvl2pPr marL="266700" indent="-266700">
              <a:spcBef>
                <a:spcPts val="516"/>
              </a:spcBef>
              <a:buFont typeface="Wingdings" pitchFamily="2" charset="2"/>
              <a:buChar char="n"/>
              <a:defRPr sz="2400"/>
            </a:lvl2pPr>
            <a:lvl3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3pPr>
            <a:lvl4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4pPr>
            <a:lvl5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21" name="Picture 3" descr="Fujitsu_Logo"/>
          <p:cNvPicPr>
            <a:picLocks noChangeAspect="1" noChangeArrowheads="1"/>
          </p:cNvPicPr>
          <p:nvPr userDrawn="1"/>
        </p:nvPicPr>
        <p:blipFill>
          <a:blip r:embed="rId3" cstate="print"/>
          <a:srcRect b="20259"/>
          <a:stretch>
            <a:fillRect/>
          </a:stretch>
        </p:blipFill>
        <p:spPr bwMode="auto">
          <a:xfrm>
            <a:off x="7664794" y="243040"/>
            <a:ext cx="1252195" cy="499082"/>
          </a:xfrm>
          <a:prstGeom prst="rect">
            <a:avLst/>
          </a:prstGeom>
          <a:noFill/>
        </p:spPr>
      </p:pic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4300538" y="4989911"/>
            <a:ext cx="539750" cy="15120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1C77B57-5743-4EB4-B391-C8F21EB2CB8A}" type="slidenum">
              <a:rPr kumimoji="0" lang="en-US" altLang="ja-JP" smtClean="0"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ja-JP" altLang="en-US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48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466725" y="1131888"/>
            <a:ext cx="8426450" cy="374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>
                    <a:tint val="75000"/>
                  </a:srgbClr>
                </a:solidFill>
              </a:rPr>
              <a:t>© FUJITSU 2015</a:t>
            </a: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52FB-80B4-4EFB-A3AA-013940B1C537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>
                    <a:tint val="75000"/>
                  </a:srgbClr>
                </a:solidFill>
              </a:rPr>
              <a:t>© FUJITSU 2015</a:t>
            </a: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52FB-80B4-4EFB-A3AA-013940B1C537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467544" y="1131590"/>
            <a:ext cx="1637460" cy="2089225"/>
          </a:xfrm>
          <a:solidFill>
            <a:srgbClr val="E8E8E6"/>
          </a:solidFill>
        </p:spPr>
        <p:txBody>
          <a:bodyPr>
            <a:normAutofit/>
          </a:bodyPr>
          <a:lstStyle>
            <a:lvl1pPr>
              <a:defRPr sz="1600">
                <a:latin typeface="Fujitsu Sans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6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466729" y="1131889"/>
            <a:ext cx="4177159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1131888"/>
            <a:ext cx="4249166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97683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latin typeface="Fujitsu Sans Light"/>
              <a:ea typeface="+mn-ea"/>
              <a:cs typeface="+mn-cs"/>
            </a:endParaRPr>
          </a:p>
        </p:txBody>
      </p:sp>
      <p:pic>
        <p:nvPicPr>
          <p:cNvPr id="42" name="Picture 2" descr="Fujitsu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510" y="1309687"/>
            <a:ext cx="4202009" cy="2100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661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466725" y="1131888"/>
            <a:ext cx="8426450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81086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466729" y="1131889"/>
            <a:ext cx="4177159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1131888"/>
            <a:ext cx="4249166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976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469412" y="1131890"/>
            <a:ext cx="2736999" cy="3744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309483" y="1131944"/>
            <a:ext cx="2808312" cy="374526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220870" y="1132289"/>
            <a:ext cx="2664990" cy="3744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2900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6631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66725" y="62902"/>
            <a:ext cx="7345364" cy="579228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platzhalter 14"/>
          <p:cNvSpPr>
            <a:spLocks noGrp="1"/>
          </p:cNvSpPr>
          <p:nvPr>
            <p:ph type="body" sz="quarter" idx="18"/>
          </p:nvPr>
        </p:nvSpPr>
        <p:spPr bwMode="gray">
          <a:xfrm>
            <a:off x="466725" y="503991"/>
            <a:ext cx="8426450" cy="2880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39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66725" y="1131889"/>
            <a:ext cx="8426450" cy="3744913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62224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643441" y="1131651"/>
            <a:ext cx="4249737" cy="3744913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469408" y="1131651"/>
            <a:ext cx="4102592" cy="37449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1789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643441" y="1131889"/>
            <a:ext cx="4249737" cy="3744913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66729" y="1131889"/>
            <a:ext cx="4105275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9488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66729" y="1131889"/>
            <a:ext cx="4105275" cy="37449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1131889"/>
            <a:ext cx="4249166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78015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469412" y="1131890"/>
            <a:ext cx="2736999" cy="3744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309483" y="1131944"/>
            <a:ext cx="2808312" cy="374526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220870" y="1132289"/>
            <a:ext cx="2664990" cy="3744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29006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8" y="1131890"/>
            <a:ext cx="2664991" cy="3744913"/>
          </a:xfrm>
          <a:prstGeom prst="round1Rect">
            <a:avLst>
              <a:gd name="adj" fmla="val 14296"/>
            </a:avLst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466727" y="1131890"/>
            <a:ext cx="5761335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39616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466725" y="1131890"/>
            <a:ext cx="2664992" cy="37449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203814" y="1124552"/>
            <a:ext cx="5689365" cy="3752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47337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203813" y="1131889"/>
            <a:ext cx="5689365" cy="3744914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466725" y="1131890"/>
            <a:ext cx="2665414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62678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466729" y="1131888"/>
            <a:ext cx="5689495" cy="3744912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3" y="1131888"/>
            <a:ext cx="2665412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493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469411" y="1563928"/>
            <a:ext cx="4177159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644009" y="1563928"/>
            <a:ext cx="4249166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66725" y="987270"/>
            <a:ext cx="84264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68312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466728" y="1563928"/>
            <a:ext cx="2736999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311798" y="1563928"/>
            <a:ext cx="2808312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228188" y="1563928"/>
            <a:ext cx="2664991" cy="331287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6725" y="987270"/>
            <a:ext cx="84264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4426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latin typeface="Fujitsu Sans Light"/>
              <a:ea typeface="+mn-ea"/>
              <a:cs typeface="+mn-cs"/>
            </a:endParaRPr>
          </a:p>
        </p:txBody>
      </p:sp>
      <p:pic>
        <p:nvPicPr>
          <p:cNvPr id="42" name="Picture 2" descr="Fujitsu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514" y="1309687"/>
            <a:ext cx="4202009" cy="2100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4300538" y="4989911"/>
            <a:ext cx="539750" cy="15120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1C77B57-5743-4EB4-B391-C8F21EB2CB8A}" type="slidenum">
              <a:rPr kumimoji="0" lang="en-US" altLang="ja-JP" smtClean="0"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ja-JP" altLang="en-US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9801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250825" y="987427"/>
            <a:ext cx="8642350" cy="3816350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15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4762"/>
            <a:ext cx="8002537" cy="52030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76" y="652462"/>
            <a:ext cx="8786813" cy="424154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 marL="633413" indent="-268288">
              <a:spcAft>
                <a:spcPts val="600"/>
              </a:spcAft>
              <a:buSzPct val="75000"/>
              <a:defRPr sz="1800"/>
            </a:lvl2pPr>
            <a:lvl3pPr marL="900113" indent="-182563">
              <a:spcAft>
                <a:spcPts val="600"/>
              </a:spcAft>
              <a:defRPr sz="1600"/>
            </a:lvl3pPr>
            <a:lvl4pPr marL="1168400" indent="-184150">
              <a:spcAft>
                <a:spcPts val="600"/>
              </a:spcAft>
              <a:defRPr/>
            </a:lvl4pPr>
            <a:lvl5pPr marL="1617663" indent="-266700">
              <a:spcAft>
                <a:spcPts val="6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59C2E01-DF45-4F67-A47D-E15E7B218199}" type="slidenum">
              <a:rPr kumimoji="0" lang="de-DE" altLang="ja-JP"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de-DE" altLang="ja-JP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64732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66310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9" descr="MiddleGray_24_L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3028950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250825" y="1563640"/>
            <a:ext cx="8642350" cy="86409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250828" y="2787782"/>
            <a:ext cx="8642351" cy="2015995"/>
          </a:xfrm>
        </p:spPr>
        <p:txBody>
          <a:bodyPr/>
          <a:lstStyle>
            <a:lvl1pPr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n"/>
              <a:defRPr sz="2200"/>
            </a:lvl1pPr>
            <a:lvl2pPr marL="266700" indent="-266700">
              <a:spcBef>
                <a:spcPts val="516"/>
              </a:spcBef>
              <a:buFont typeface="Wingdings" pitchFamily="2" charset="2"/>
              <a:buChar char="n"/>
              <a:defRPr sz="2400"/>
            </a:lvl2pPr>
            <a:lvl3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3pPr>
            <a:lvl4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4pPr>
            <a:lvl5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21" name="Picture 3" descr="Fujitsu_Logo"/>
          <p:cNvPicPr>
            <a:picLocks noChangeAspect="1" noChangeArrowheads="1"/>
          </p:cNvPicPr>
          <p:nvPr userDrawn="1"/>
        </p:nvPicPr>
        <p:blipFill>
          <a:blip r:embed="rId3" cstate="print"/>
          <a:srcRect b="20259"/>
          <a:stretch>
            <a:fillRect/>
          </a:stretch>
        </p:blipFill>
        <p:spPr bwMode="auto">
          <a:xfrm>
            <a:off x="7664794" y="243040"/>
            <a:ext cx="1252195" cy="499082"/>
          </a:xfrm>
          <a:prstGeom prst="rect">
            <a:avLst/>
          </a:prstGeom>
          <a:noFill/>
        </p:spPr>
      </p:pic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4300538" y="4989911"/>
            <a:ext cx="539750" cy="15120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1C77B57-5743-4EB4-B391-C8F21EB2CB8A}" type="slidenum">
              <a:rPr kumimoji="0" lang="en-US" altLang="ja-JP" smtClean="0"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ja-JP" altLang="en-US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24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Ma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RM_7.jp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676" cy="5143500"/>
          </a:xfrm>
          <a:prstGeom prst="rect">
            <a:avLst/>
          </a:prstGeom>
        </p:spPr>
      </p:pic>
      <p:sp>
        <p:nvSpPr>
          <p:cNvPr id="7" name="VCT_Marker_ID_7" hidden="1"/>
          <p:cNvSpPr/>
          <p:nvPr userDrawn="1">
            <p:custDataLst>
              <p:tags r:id="rId1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VCT_Backup_ID_44" hidden="1"/>
          <p:cNvSpPr txBox="1"/>
          <p:nvPr userDrawn="1">
            <p:custDataLst>
              <p:tags r:id="rId2"/>
            </p:custDataLst>
          </p:nvPr>
        </p:nvSpPr>
        <p:spPr bwMode="auto">
          <a:xfrm>
            <a:off x="324002" y="1304100"/>
            <a:ext cx="8496149" cy="110251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76650" algn="l"/>
              </a:tabLst>
              <a:defRPr/>
            </a:pPr>
            <a:r>
              <a:rPr lang="en-GB" sz="4400" b="0" i="0" u="none" baseline="0" dirty="0" smtClean="0">
                <a:solidFill>
                  <a:srgbClr val="FFFFFF"/>
                </a:solidFill>
                <a:latin typeface="Arial"/>
              </a:rPr>
              <a:t>Titelmasterformat durch Klicken bearbeiten</a:t>
            </a:r>
            <a:endParaRPr lang="en-GB" sz="4400" b="0" i="0" u="none" baseline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VCT_Backup_ID_45" hidden="1"/>
          <p:cNvSpPr txBox="1"/>
          <p:nvPr userDrawn="1">
            <p:custDataLst>
              <p:tags r:id="rId3"/>
            </p:custDataLst>
          </p:nvPr>
        </p:nvSpPr>
        <p:spPr bwMode="auto">
          <a:xfrm>
            <a:off x="323999" y="3434400"/>
            <a:ext cx="8496151" cy="133919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400" b="0" i="0" u="none" baseline="0" dirty="0" smtClean="0">
                <a:solidFill>
                  <a:srgbClr val="000000"/>
                </a:solidFill>
                <a:latin typeface="Arial"/>
              </a:rPr>
              <a:t>Formatvorlage des Untertitelmasters durch Klicken bearbeiten</a:t>
            </a:r>
            <a:endParaRPr lang="en-GB" sz="2400" b="0" i="0" u="none" baseline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12933" y="411510"/>
            <a:ext cx="226734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2800" b="0" kern="1200" noProof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IB Leadership</a:t>
            </a:r>
          </a:p>
          <a:p>
            <a:r>
              <a:rPr lang="en-US" noProof="0" dirty="0" smtClean="0"/>
              <a:t>Forum 2014</a:t>
            </a:r>
            <a:endParaRPr lang="en-US" noProof="0" dirty="0"/>
          </a:p>
        </p:txBody>
      </p:sp>
      <p:pic>
        <p:nvPicPr>
          <p:cNvPr id="9" name="Picture 2" descr="Fujitsu_Logo_white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7664450" y="242889"/>
            <a:ext cx="1252538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34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FJ-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taka2012\FF2013\BG0321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9050" y="0"/>
            <a:ext cx="91630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8" descr="C:\Users\HirabaruS\Documents\FUJITSU_Brand Porject\VIアプリケーション開発\ビジネステンプレート\PPT新デザイン\Trial\Template\bg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859"/>
            <a:ext cx="3081338" cy="368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 descr="C:\Users\HirabaruS\Documents\FUJITSU_Brand Porject\VIアプリケーション開発\ビジネステンプレート\PPT新デザイン\Trial\Template\symbolmark_Whtie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22" y="168226"/>
            <a:ext cx="2244725" cy="112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25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5536" y="412178"/>
            <a:ext cx="2808312" cy="2807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kumimoji="0" sz="2400">
                <a:solidFill>
                  <a:schemeClr val="bg1"/>
                </a:solidFill>
                <a:latin typeface="Fujitsu Sans" pitchFamily="34" charset="0"/>
                <a:ea typeface="FUJI-新ゴ M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  <a:endParaRPr lang="en-US" altLang="ja-JP" noProof="0" dirty="0" smtClean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707909" y="2355793"/>
            <a:ext cx="5181263" cy="136101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  <a:latin typeface="Fujitsu Sans" pitchFamily="34" charset="0"/>
                <a:ea typeface="FUJI-新ゴ M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  <a:endParaRPr lang="en-US" altLang="ja-JP" noProof="0" dirty="0" smtClean="0"/>
          </a:p>
        </p:txBody>
      </p:sp>
      <p:pic>
        <p:nvPicPr>
          <p:cNvPr id="9" name="Picture 6" descr="SD_INTERNAL USE ONLY2.em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2" y="4935764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2744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66725" y="62902"/>
            <a:ext cx="7345364" cy="579228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platzhalter 14"/>
          <p:cNvSpPr>
            <a:spLocks noGrp="1"/>
          </p:cNvSpPr>
          <p:nvPr>
            <p:ph type="body" sz="quarter" idx="18"/>
          </p:nvPr>
        </p:nvSpPr>
        <p:spPr bwMode="gray">
          <a:xfrm>
            <a:off x="466725" y="503991"/>
            <a:ext cx="8426450" cy="2880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39664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66725" y="1131889"/>
            <a:ext cx="8426450" cy="3744913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622244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643441" y="1131651"/>
            <a:ext cx="4249737" cy="3744913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469408" y="1131651"/>
            <a:ext cx="4102592" cy="37449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17893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643441" y="1131889"/>
            <a:ext cx="4249737" cy="3744913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179513" y="1131889"/>
            <a:ext cx="4392492" cy="3744913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94880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66729" y="1131889"/>
            <a:ext cx="4105275" cy="37449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1131889"/>
            <a:ext cx="4249166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780158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tags" Target="../tags/tag15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tags" Target="../tags/tag14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ags" Target="../tags/tag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6728" y="189267"/>
            <a:ext cx="7489745" cy="63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19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 bwMode="gray">
          <a:xfrm>
            <a:off x="466725" y="1131889"/>
            <a:ext cx="8426450" cy="3744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AutoShape 48"/>
          <p:cNvSpPr>
            <a:spLocks noChangeAspect="1" noChangeArrowheads="1" noTextEdit="1"/>
          </p:cNvSpPr>
          <p:nvPr userDrawn="1"/>
        </p:nvSpPr>
        <p:spPr bwMode="gray">
          <a:xfrm>
            <a:off x="7604107" y="112408"/>
            <a:ext cx="1421294" cy="79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" name="Freeform 71"/>
          <p:cNvSpPr>
            <a:spLocks/>
          </p:cNvSpPr>
          <p:nvPr userDrawn="1"/>
        </p:nvSpPr>
        <p:spPr bwMode="gray">
          <a:xfrm>
            <a:off x="8303804" y="247967"/>
            <a:ext cx="180743" cy="139665"/>
          </a:xfrm>
          <a:custGeom>
            <a:avLst/>
            <a:gdLst/>
            <a:ahLst/>
            <a:cxnLst>
              <a:cxn ang="0">
                <a:pos x="961" y="764"/>
              </a:cxn>
              <a:cxn ang="0">
                <a:pos x="599" y="642"/>
              </a:cxn>
              <a:cxn ang="0">
                <a:pos x="1" y="1235"/>
              </a:cxn>
              <a:cxn ang="0">
                <a:pos x="599" y="1825"/>
              </a:cxn>
              <a:cxn ang="0">
                <a:pos x="1053" y="1619"/>
              </a:cxn>
              <a:cxn ang="0">
                <a:pos x="1053" y="1293"/>
              </a:cxn>
              <a:cxn ang="0">
                <a:pos x="771" y="1568"/>
              </a:cxn>
              <a:cxn ang="0">
                <a:pos x="599" y="1604"/>
              </a:cxn>
              <a:cxn ang="0">
                <a:pos x="225" y="1235"/>
              </a:cxn>
              <a:cxn ang="0">
                <a:pos x="599" y="863"/>
              </a:cxn>
              <a:cxn ang="0">
                <a:pos x="861" y="972"/>
              </a:cxn>
              <a:cxn ang="0">
                <a:pos x="1093" y="1239"/>
              </a:cxn>
              <a:cxn ang="0">
                <a:pos x="1630" y="1473"/>
              </a:cxn>
              <a:cxn ang="0">
                <a:pos x="2365" y="741"/>
              </a:cxn>
              <a:cxn ang="0">
                <a:pos x="1630" y="0"/>
              </a:cxn>
              <a:cxn ang="0">
                <a:pos x="1053" y="295"/>
              </a:cxn>
              <a:cxn ang="0">
                <a:pos x="1053" y="735"/>
              </a:cxn>
              <a:cxn ang="0">
                <a:pos x="1630" y="232"/>
              </a:cxn>
              <a:cxn ang="0">
                <a:pos x="2134" y="741"/>
              </a:cxn>
              <a:cxn ang="0">
                <a:pos x="1630" y="1245"/>
              </a:cxn>
              <a:cxn ang="0">
                <a:pos x="1303" y="1125"/>
              </a:cxn>
              <a:cxn ang="0">
                <a:pos x="961" y="764"/>
              </a:cxn>
            </a:cxnLst>
            <a:rect l="0" t="0" r="r" b="b"/>
            <a:pathLst>
              <a:path w="2365" h="1825">
                <a:moveTo>
                  <a:pt x="961" y="764"/>
                </a:moveTo>
                <a:cubicBezTo>
                  <a:pt x="875" y="688"/>
                  <a:pt x="736" y="643"/>
                  <a:pt x="599" y="642"/>
                </a:cubicBezTo>
                <a:cubicBezTo>
                  <a:pt x="270" y="641"/>
                  <a:pt x="2" y="900"/>
                  <a:pt x="1" y="1235"/>
                </a:cubicBezTo>
                <a:cubicBezTo>
                  <a:pt x="0" y="1563"/>
                  <a:pt x="270" y="1824"/>
                  <a:pt x="599" y="1825"/>
                </a:cubicBezTo>
                <a:cubicBezTo>
                  <a:pt x="783" y="1825"/>
                  <a:pt x="943" y="1751"/>
                  <a:pt x="1053" y="1619"/>
                </a:cubicBezTo>
                <a:cubicBezTo>
                  <a:pt x="1053" y="1293"/>
                  <a:pt x="1053" y="1293"/>
                  <a:pt x="1053" y="1293"/>
                </a:cubicBezTo>
                <a:cubicBezTo>
                  <a:pt x="994" y="1394"/>
                  <a:pt x="877" y="1524"/>
                  <a:pt x="771" y="1568"/>
                </a:cubicBezTo>
                <a:cubicBezTo>
                  <a:pt x="717" y="1590"/>
                  <a:pt x="662" y="1604"/>
                  <a:pt x="599" y="1604"/>
                </a:cubicBezTo>
                <a:cubicBezTo>
                  <a:pt x="394" y="1604"/>
                  <a:pt x="225" y="1445"/>
                  <a:pt x="225" y="1235"/>
                </a:cubicBezTo>
                <a:cubicBezTo>
                  <a:pt x="225" y="1041"/>
                  <a:pt x="380" y="862"/>
                  <a:pt x="599" y="863"/>
                </a:cubicBezTo>
                <a:cubicBezTo>
                  <a:pt x="701" y="863"/>
                  <a:pt x="793" y="905"/>
                  <a:pt x="861" y="972"/>
                </a:cubicBezTo>
                <a:cubicBezTo>
                  <a:pt x="931" y="1040"/>
                  <a:pt x="1041" y="1183"/>
                  <a:pt x="1093" y="1239"/>
                </a:cubicBezTo>
                <a:cubicBezTo>
                  <a:pt x="1227" y="1383"/>
                  <a:pt x="1419" y="1473"/>
                  <a:pt x="1630" y="1473"/>
                </a:cubicBezTo>
                <a:cubicBezTo>
                  <a:pt x="2036" y="1474"/>
                  <a:pt x="2365" y="1146"/>
                  <a:pt x="2365" y="741"/>
                </a:cubicBezTo>
                <a:cubicBezTo>
                  <a:pt x="2365" y="336"/>
                  <a:pt x="2035" y="0"/>
                  <a:pt x="1630" y="0"/>
                </a:cubicBezTo>
                <a:cubicBezTo>
                  <a:pt x="1395" y="0"/>
                  <a:pt x="1187" y="122"/>
                  <a:pt x="1053" y="295"/>
                </a:cubicBezTo>
                <a:cubicBezTo>
                  <a:pt x="1053" y="735"/>
                  <a:pt x="1053" y="735"/>
                  <a:pt x="1053" y="735"/>
                </a:cubicBezTo>
                <a:cubicBezTo>
                  <a:pt x="1155" y="455"/>
                  <a:pt x="1340" y="232"/>
                  <a:pt x="1630" y="232"/>
                </a:cubicBezTo>
                <a:cubicBezTo>
                  <a:pt x="1909" y="232"/>
                  <a:pt x="2135" y="463"/>
                  <a:pt x="2134" y="741"/>
                </a:cubicBezTo>
                <a:cubicBezTo>
                  <a:pt x="2134" y="1020"/>
                  <a:pt x="1909" y="1246"/>
                  <a:pt x="1630" y="1245"/>
                </a:cubicBezTo>
                <a:cubicBezTo>
                  <a:pt x="1506" y="1244"/>
                  <a:pt x="1391" y="1199"/>
                  <a:pt x="1303" y="1125"/>
                </a:cubicBezTo>
                <a:cubicBezTo>
                  <a:pt x="1194" y="1040"/>
                  <a:pt x="1074" y="860"/>
                  <a:pt x="961" y="76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" name="Freeform 72"/>
          <p:cNvSpPr>
            <a:spLocks/>
          </p:cNvSpPr>
          <p:nvPr userDrawn="1"/>
        </p:nvSpPr>
        <p:spPr bwMode="gray">
          <a:xfrm>
            <a:off x="8008043" y="399955"/>
            <a:ext cx="124603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4" y="0"/>
              </a:cxn>
              <a:cxn ang="0">
                <a:pos x="1624" y="452"/>
              </a:cxn>
              <a:cxn ang="0">
                <a:pos x="1365" y="273"/>
              </a:cxn>
              <a:cxn ang="0">
                <a:pos x="613" y="273"/>
              </a:cxn>
              <a:cxn ang="0">
                <a:pos x="613" y="1053"/>
              </a:cxn>
              <a:cxn ang="0">
                <a:pos x="1428" y="1053"/>
              </a:cxn>
              <a:cxn ang="0">
                <a:pos x="1428" y="1467"/>
              </a:cxn>
              <a:cxn ang="0">
                <a:pos x="1205" y="1335"/>
              </a:cxn>
              <a:cxn ang="0">
                <a:pos x="613" y="1335"/>
              </a:cxn>
              <a:cxn ang="0">
                <a:pos x="613" y="2401"/>
              </a:cxn>
              <a:cxn ang="0">
                <a:pos x="784" y="2651"/>
              </a:cxn>
              <a:cxn ang="0">
                <a:pos x="11" y="2651"/>
              </a:cxn>
              <a:cxn ang="0">
                <a:pos x="173" y="2401"/>
              </a:cxn>
              <a:cxn ang="0">
                <a:pos x="173" y="278"/>
              </a:cxn>
              <a:cxn ang="0">
                <a:pos x="0" y="0"/>
              </a:cxn>
            </a:cxnLst>
            <a:rect l="0" t="0" r="r" b="b"/>
            <a:pathLst>
              <a:path w="1624" h="2651">
                <a:moveTo>
                  <a:pt x="0" y="0"/>
                </a:moveTo>
                <a:cubicBezTo>
                  <a:pt x="1624" y="0"/>
                  <a:pt x="1624" y="0"/>
                  <a:pt x="1624" y="0"/>
                </a:cubicBezTo>
                <a:cubicBezTo>
                  <a:pt x="1624" y="452"/>
                  <a:pt x="1624" y="452"/>
                  <a:pt x="1624" y="452"/>
                </a:cubicBezTo>
                <a:cubicBezTo>
                  <a:pt x="1624" y="452"/>
                  <a:pt x="1540" y="274"/>
                  <a:pt x="1365" y="273"/>
                </a:cubicBezTo>
                <a:cubicBezTo>
                  <a:pt x="613" y="273"/>
                  <a:pt x="613" y="273"/>
                  <a:pt x="613" y="273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1428" y="1053"/>
                  <a:pt x="1428" y="1053"/>
                  <a:pt x="1428" y="1053"/>
                </a:cubicBezTo>
                <a:cubicBezTo>
                  <a:pt x="1428" y="1467"/>
                  <a:pt x="1428" y="1467"/>
                  <a:pt x="1428" y="1467"/>
                </a:cubicBezTo>
                <a:cubicBezTo>
                  <a:pt x="1428" y="1467"/>
                  <a:pt x="1402" y="1335"/>
                  <a:pt x="1205" y="1335"/>
                </a:cubicBezTo>
                <a:cubicBezTo>
                  <a:pt x="613" y="1335"/>
                  <a:pt x="613" y="1335"/>
                  <a:pt x="613" y="1335"/>
                </a:cubicBezTo>
                <a:cubicBezTo>
                  <a:pt x="613" y="2401"/>
                  <a:pt x="613" y="2401"/>
                  <a:pt x="613" y="2401"/>
                </a:cubicBezTo>
                <a:cubicBezTo>
                  <a:pt x="613" y="2558"/>
                  <a:pt x="784" y="2651"/>
                  <a:pt x="784" y="2651"/>
                </a:cubicBezTo>
                <a:cubicBezTo>
                  <a:pt x="11" y="2651"/>
                  <a:pt x="11" y="2651"/>
                  <a:pt x="11" y="2651"/>
                </a:cubicBezTo>
                <a:cubicBezTo>
                  <a:pt x="11" y="2651"/>
                  <a:pt x="173" y="2569"/>
                  <a:pt x="173" y="2401"/>
                </a:cubicBezTo>
                <a:cubicBezTo>
                  <a:pt x="173" y="278"/>
                  <a:pt x="173" y="278"/>
                  <a:pt x="173" y="278"/>
                </a:cubicBezTo>
                <a:cubicBezTo>
                  <a:pt x="173" y="9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9" name="Freeform 73"/>
          <p:cNvSpPr>
            <a:spLocks/>
          </p:cNvSpPr>
          <p:nvPr userDrawn="1"/>
        </p:nvSpPr>
        <p:spPr bwMode="gray">
          <a:xfrm>
            <a:off x="8302431" y="399953"/>
            <a:ext cx="82156" cy="283437"/>
          </a:xfrm>
          <a:custGeom>
            <a:avLst/>
            <a:gdLst/>
            <a:ahLst/>
            <a:cxnLst>
              <a:cxn ang="0">
                <a:pos x="246" y="0"/>
              </a:cxn>
              <a:cxn ang="0">
                <a:pos x="1072" y="0"/>
              </a:cxn>
              <a:cxn ang="0">
                <a:pos x="887" y="230"/>
              </a:cxn>
              <a:cxn ang="0">
                <a:pos x="887" y="2717"/>
              </a:cxn>
              <a:cxn ang="0">
                <a:pos x="0" y="3693"/>
              </a:cxn>
              <a:cxn ang="0">
                <a:pos x="423" y="2717"/>
              </a:cxn>
              <a:cxn ang="0">
                <a:pos x="423" y="230"/>
              </a:cxn>
              <a:cxn ang="0">
                <a:pos x="246" y="0"/>
              </a:cxn>
            </a:cxnLst>
            <a:rect l="0" t="0" r="r" b="b"/>
            <a:pathLst>
              <a:path w="1072" h="3696">
                <a:moveTo>
                  <a:pt x="246" y="0"/>
                </a:moveTo>
                <a:cubicBezTo>
                  <a:pt x="1072" y="0"/>
                  <a:pt x="1072" y="0"/>
                  <a:pt x="1072" y="0"/>
                </a:cubicBezTo>
                <a:cubicBezTo>
                  <a:pt x="1072" y="0"/>
                  <a:pt x="887" y="87"/>
                  <a:pt x="887" y="230"/>
                </a:cubicBezTo>
                <a:cubicBezTo>
                  <a:pt x="887" y="2717"/>
                  <a:pt x="887" y="2717"/>
                  <a:pt x="887" y="2717"/>
                </a:cubicBezTo>
                <a:cubicBezTo>
                  <a:pt x="887" y="3558"/>
                  <a:pt x="44" y="3696"/>
                  <a:pt x="0" y="3693"/>
                </a:cubicBezTo>
                <a:cubicBezTo>
                  <a:pt x="72" y="3647"/>
                  <a:pt x="422" y="3349"/>
                  <a:pt x="423" y="2717"/>
                </a:cubicBezTo>
                <a:cubicBezTo>
                  <a:pt x="423" y="230"/>
                  <a:pt x="423" y="230"/>
                  <a:pt x="423" y="230"/>
                </a:cubicBezTo>
                <a:cubicBezTo>
                  <a:pt x="424" y="96"/>
                  <a:pt x="246" y="0"/>
                  <a:pt x="24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" name="Freeform 74"/>
          <p:cNvSpPr>
            <a:spLocks/>
          </p:cNvSpPr>
          <p:nvPr userDrawn="1"/>
        </p:nvSpPr>
        <p:spPr bwMode="gray">
          <a:xfrm>
            <a:off x="8392806" y="399955"/>
            <a:ext cx="64355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8" y="0"/>
              </a:cxn>
              <a:cxn ang="0">
                <a:pos x="645" y="235"/>
              </a:cxn>
              <a:cxn ang="0">
                <a:pos x="645" y="2401"/>
              </a:cxn>
              <a:cxn ang="0">
                <a:pos x="828" y="2653"/>
              </a:cxn>
              <a:cxn ang="0">
                <a:pos x="0" y="2653"/>
              </a:cxn>
              <a:cxn ang="0">
                <a:pos x="184" y="2401"/>
              </a:cxn>
              <a:cxn ang="0">
                <a:pos x="184" y="235"/>
              </a:cxn>
              <a:cxn ang="0">
                <a:pos x="0" y="0"/>
              </a:cxn>
            </a:cxnLst>
            <a:rect l="0" t="0" r="r" b="b"/>
            <a:pathLst>
              <a:path w="828" h="2653">
                <a:moveTo>
                  <a:pt x="0" y="0"/>
                </a:moveTo>
                <a:cubicBezTo>
                  <a:pt x="828" y="0"/>
                  <a:pt x="828" y="0"/>
                  <a:pt x="828" y="0"/>
                </a:cubicBezTo>
                <a:cubicBezTo>
                  <a:pt x="828" y="0"/>
                  <a:pt x="645" y="89"/>
                  <a:pt x="645" y="235"/>
                </a:cubicBezTo>
                <a:cubicBezTo>
                  <a:pt x="645" y="2401"/>
                  <a:pt x="645" y="2401"/>
                  <a:pt x="645" y="2401"/>
                </a:cubicBezTo>
                <a:cubicBezTo>
                  <a:pt x="645" y="2556"/>
                  <a:pt x="828" y="2653"/>
                  <a:pt x="828" y="2653"/>
                </a:cubicBezTo>
                <a:cubicBezTo>
                  <a:pt x="0" y="2653"/>
                  <a:pt x="0" y="2653"/>
                  <a:pt x="0" y="2653"/>
                </a:cubicBezTo>
                <a:cubicBezTo>
                  <a:pt x="0" y="2653"/>
                  <a:pt x="184" y="2557"/>
                  <a:pt x="184" y="2401"/>
                </a:cubicBezTo>
                <a:cubicBezTo>
                  <a:pt x="184" y="235"/>
                  <a:pt x="184" y="235"/>
                  <a:pt x="184" y="235"/>
                </a:cubicBezTo>
                <a:cubicBezTo>
                  <a:pt x="184" y="8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2" name="Freeform 75"/>
          <p:cNvSpPr>
            <a:spLocks/>
          </p:cNvSpPr>
          <p:nvPr userDrawn="1"/>
        </p:nvSpPr>
        <p:spPr bwMode="gray">
          <a:xfrm>
            <a:off x="8457157" y="399955"/>
            <a:ext cx="151988" cy="202651"/>
          </a:xfrm>
          <a:custGeom>
            <a:avLst/>
            <a:gdLst/>
            <a:ahLst/>
            <a:cxnLst>
              <a:cxn ang="0">
                <a:pos x="161" y="0"/>
              </a:cxn>
              <a:cxn ang="0">
                <a:pos x="1984" y="0"/>
              </a:cxn>
              <a:cxn ang="0">
                <a:pos x="1829" y="482"/>
              </a:cxn>
              <a:cxn ang="0">
                <a:pos x="1607" y="279"/>
              </a:cxn>
              <a:cxn ang="0">
                <a:pos x="1229" y="279"/>
              </a:cxn>
              <a:cxn ang="0">
                <a:pos x="1229" y="2401"/>
              </a:cxn>
              <a:cxn ang="0">
                <a:pos x="1407" y="2651"/>
              </a:cxn>
              <a:cxn ang="0">
                <a:pos x="595" y="2651"/>
              </a:cxn>
              <a:cxn ang="0">
                <a:pos x="771" y="2401"/>
              </a:cxn>
              <a:cxn ang="0">
                <a:pos x="771" y="279"/>
              </a:cxn>
              <a:cxn ang="0">
                <a:pos x="315" y="279"/>
              </a:cxn>
              <a:cxn ang="0">
                <a:pos x="0" y="522"/>
              </a:cxn>
              <a:cxn ang="0">
                <a:pos x="161" y="0"/>
              </a:cxn>
            </a:cxnLst>
            <a:rect l="0" t="0" r="r" b="b"/>
            <a:pathLst>
              <a:path w="1984" h="2651">
                <a:moveTo>
                  <a:pt x="161" y="0"/>
                </a:moveTo>
                <a:cubicBezTo>
                  <a:pt x="1984" y="0"/>
                  <a:pt x="1984" y="0"/>
                  <a:pt x="1984" y="0"/>
                </a:cubicBezTo>
                <a:cubicBezTo>
                  <a:pt x="1829" y="482"/>
                  <a:pt x="1829" y="482"/>
                  <a:pt x="1829" y="482"/>
                </a:cubicBezTo>
                <a:cubicBezTo>
                  <a:pt x="1829" y="482"/>
                  <a:pt x="1783" y="279"/>
                  <a:pt x="1607" y="279"/>
                </a:cubicBezTo>
                <a:cubicBezTo>
                  <a:pt x="1229" y="279"/>
                  <a:pt x="1229" y="279"/>
                  <a:pt x="1229" y="279"/>
                </a:cubicBezTo>
                <a:cubicBezTo>
                  <a:pt x="1229" y="2401"/>
                  <a:pt x="1229" y="2401"/>
                  <a:pt x="1229" y="2401"/>
                </a:cubicBezTo>
                <a:cubicBezTo>
                  <a:pt x="1229" y="2535"/>
                  <a:pt x="1407" y="2651"/>
                  <a:pt x="1407" y="2651"/>
                </a:cubicBezTo>
                <a:cubicBezTo>
                  <a:pt x="595" y="2651"/>
                  <a:pt x="595" y="2651"/>
                  <a:pt x="595" y="2651"/>
                </a:cubicBezTo>
                <a:cubicBezTo>
                  <a:pt x="595" y="2651"/>
                  <a:pt x="771" y="2547"/>
                  <a:pt x="771" y="2401"/>
                </a:cubicBezTo>
                <a:cubicBezTo>
                  <a:pt x="771" y="279"/>
                  <a:pt x="771" y="279"/>
                  <a:pt x="771" y="279"/>
                </a:cubicBezTo>
                <a:cubicBezTo>
                  <a:pt x="315" y="279"/>
                  <a:pt x="315" y="279"/>
                  <a:pt x="315" y="279"/>
                </a:cubicBezTo>
                <a:cubicBezTo>
                  <a:pt x="185" y="280"/>
                  <a:pt x="0" y="522"/>
                  <a:pt x="0" y="522"/>
                </a:cubicBezTo>
                <a:lnTo>
                  <a:pt x="1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3" name="Freeform 76"/>
          <p:cNvSpPr>
            <a:spLocks/>
          </p:cNvSpPr>
          <p:nvPr userDrawn="1"/>
        </p:nvSpPr>
        <p:spPr bwMode="gray">
          <a:xfrm>
            <a:off x="8733748" y="399955"/>
            <a:ext cx="169788" cy="206759"/>
          </a:xfrm>
          <a:custGeom>
            <a:avLst/>
            <a:gdLst/>
            <a:ahLst/>
            <a:cxnLst>
              <a:cxn ang="0">
                <a:pos x="1420" y="0"/>
              </a:cxn>
              <a:cxn ang="0">
                <a:pos x="2219" y="0"/>
              </a:cxn>
              <a:cxn ang="0">
                <a:pos x="2048" y="234"/>
              </a:cxn>
              <a:cxn ang="0">
                <a:pos x="2048" y="1840"/>
              </a:cxn>
              <a:cxn ang="0">
                <a:pos x="1131" y="2693"/>
              </a:cxn>
              <a:cxn ang="0">
                <a:pos x="176" y="1840"/>
              </a:cxn>
              <a:cxn ang="0">
                <a:pos x="176" y="234"/>
              </a:cxn>
              <a:cxn ang="0">
                <a:pos x="0" y="0"/>
              </a:cxn>
              <a:cxn ang="0">
                <a:pos x="821" y="0"/>
              </a:cxn>
              <a:cxn ang="0">
                <a:pos x="638" y="234"/>
              </a:cxn>
              <a:cxn ang="0">
                <a:pos x="638" y="1840"/>
              </a:cxn>
              <a:cxn ang="0">
                <a:pos x="1131" y="2406"/>
              </a:cxn>
              <a:cxn ang="0">
                <a:pos x="1601" y="1840"/>
              </a:cxn>
              <a:cxn ang="0">
                <a:pos x="1601" y="234"/>
              </a:cxn>
              <a:cxn ang="0">
                <a:pos x="1420" y="0"/>
              </a:cxn>
            </a:cxnLst>
            <a:rect l="0" t="0" r="r" b="b"/>
            <a:pathLst>
              <a:path w="2219" h="2693">
                <a:moveTo>
                  <a:pt x="1420" y="0"/>
                </a:moveTo>
                <a:cubicBezTo>
                  <a:pt x="2219" y="0"/>
                  <a:pt x="2219" y="0"/>
                  <a:pt x="2219" y="0"/>
                </a:cubicBezTo>
                <a:cubicBezTo>
                  <a:pt x="2219" y="0"/>
                  <a:pt x="2048" y="91"/>
                  <a:pt x="2048" y="234"/>
                </a:cubicBezTo>
                <a:cubicBezTo>
                  <a:pt x="2048" y="1840"/>
                  <a:pt x="2048" y="1840"/>
                  <a:pt x="2048" y="1840"/>
                </a:cubicBezTo>
                <a:cubicBezTo>
                  <a:pt x="2047" y="2492"/>
                  <a:pt x="1506" y="2693"/>
                  <a:pt x="1131" y="2693"/>
                </a:cubicBezTo>
                <a:cubicBezTo>
                  <a:pt x="759" y="2693"/>
                  <a:pt x="175" y="2490"/>
                  <a:pt x="176" y="1840"/>
                </a:cubicBezTo>
                <a:cubicBezTo>
                  <a:pt x="176" y="234"/>
                  <a:pt x="176" y="234"/>
                  <a:pt x="176" y="234"/>
                </a:cubicBezTo>
                <a:cubicBezTo>
                  <a:pt x="176" y="91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8" y="88"/>
                  <a:pt x="638" y="234"/>
                </a:cubicBezTo>
                <a:cubicBezTo>
                  <a:pt x="638" y="1840"/>
                  <a:pt x="638" y="1840"/>
                  <a:pt x="638" y="1840"/>
                </a:cubicBezTo>
                <a:cubicBezTo>
                  <a:pt x="638" y="2182"/>
                  <a:pt x="865" y="2406"/>
                  <a:pt x="1131" y="2406"/>
                </a:cubicBezTo>
                <a:cubicBezTo>
                  <a:pt x="1397" y="2406"/>
                  <a:pt x="1600" y="2173"/>
                  <a:pt x="1601" y="1840"/>
                </a:cubicBezTo>
                <a:cubicBezTo>
                  <a:pt x="1601" y="234"/>
                  <a:pt x="1601" y="234"/>
                  <a:pt x="1601" y="234"/>
                </a:cubicBezTo>
                <a:cubicBezTo>
                  <a:pt x="1601" y="91"/>
                  <a:pt x="1420" y="0"/>
                  <a:pt x="142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" name="Freeform 77"/>
          <p:cNvSpPr>
            <a:spLocks/>
          </p:cNvSpPr>
          <p:nvPr userDrawn="1"/>
        </p:nvSpPr>
        <p:spPr bwMode="gray">
          <a:xfrm>
            <a:off x="8138119" y="399955"/>
            <a:ext cx="171158" cy="206759"/>
          </a:xfrm>
          <a:custGeom>
            <a:avLst/>
            <a:gdLst/>
            <a:ahLst/>
            <a:cxnLst>
              <a:cxn ang="0">
                <a:pos x="1427" y="0"/>
              </a:cxn>
              <a:cxn ang="0">
                <a:pos x="2240" y="0"/>
              </a:cxn>
              <a:cxn ang="0">
                <a:pos x="2068" y="237"/>
              </a:cxn>
              <a:cxn ang="0">
                <a:pos x="2067" y="1838"/>
              </a:cxn>
              <a:cxn ang="0">
                <a:pos x="1122" y="2700"/>
              </a:cxn>
              <a:cxn ang="0">
                <a:pos x="166" y="1838"/>
              </a:cxn>
              <a:cxn ang="0">
                <a:pos x="166" y="237"/>
              </a:cxn>
              <a:cxn ang="0">
                <a:pos x="0" y="0"/>
              </a:cxn>
              <a:cxn ang="0">
                <a:pos x="821" y="0"/>
              </a:cxn>
              <a:cxn ang="0">
                <a:pos x="631" y="237"/>
              </a:cxn>
              <a:cxn ang="0">
                <a:pos x="630" y="1838"/>
              </a:cxn>
              <a:cxn ang="0">
                <a:pos x="1122" y="2413"/>
              </a:cxn>
              <a:cxn ang="0">
                <a:pos x="1602" y="1838"/>
              </a:cxn>
              <a:cxn ang="0">
                <a:pos x="1603" y="237"/>
              </a:cxn>
              <a:cxn ang="0">
                <a:pos x="1427" y="0"/>
              </a:cxn>
            </a:cxnLst>
            <a:rect l="0" t="0" r="r" b="b"/>
            <a:pathLst>
              <a:path w="2240" h="2700">
                <a:moveTo>
                  <a:pt x="1427" y="0"/>
                </a:moveTo>
                <a:cubicBezTo>
                  <a:pt x="2240" y="0"/>
                  <a:pt x="2240" y="0"/>
                  <a:pt x="2240" y="0"/>
                </a:cubicBezTo>
                <a:cubicBezTo>
                  <a:pt x="2240" y="0"/>
                  <a:pt x="2068" y="95"/>
                  <a:pt x="2068" y="237"/>
                </a:cubicBezTo>
                <a:cubicBezTo>
                  <a:pt x="2068" y="238"/>
                  <a:pt x="2067" y="1838"/>
                  <a:pt x="2067" y="1838"/>
                </a:cubicBezTo>
                <a:cubicBezTo>
                  <a:pt x="2067" y="2494"/>
                  <a:pt x="1501" y="2700"/>
                  <a:pt x="1122" y="2700"/>
                </a:cubicBezTo>
                <a:cubicBezTo>
                  <a:pt x="750" y="2700"/>
                  <a:pt x="166" y="2491"/>
                  <a:pt x="166" y="1838"/>
                </a:cubicBezTo>
                <a:cubicBezTo>
                  <a:pt x="166" y="237"/>
                  <a:pt x="166" y="237"/>
                  <a:pt x="166" y="237"/>
                </a:cubicBezTo>
                <a:cubicBezTo>
                  <a:pt x="166" y="94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1" y="94"/>
                  <a:pt x="631" y="237"/>
                </a:cubicBezTo>
                <a:cubicBezTo>
                  <a:pt x="630" y="1838"/>
                  <a:pt x="630" y="1838"/>
                  <a:pt x="630" y="1838"/>
                </a:cubicBezTo>
                <a:cubicBezTo>
                  <a:pt x="630" y="2178"/>
                  <a:pt x="856" y="2412"/>
                  <a:pt x="1122" y="2413"/>
                </a:cubicBezTo>
                <a:cubicBezTo>
                  <a:pt x="1388" y="2414"/>
                  <a:pt x="1602" y="2174"/>
                  <a:pt x="1602" y="1838"/>
                </a:cubicBezTo>
                <a:cubicBezTo>
                  <a:pt x="1603" y="237"/>
                  <a:pt x="1603" y="237"/>
                  <a:pt x="1603" y="237"/>
                </a:cubicBezTo>
                <a:cubicBezTo>
                  <a:pt x="1603" y="94"/>
                  <a:pt x="1427" y="0"/>
                  <a:pt x="14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5" name="Freeform 78"/>
          <p:cNvSpPr>
            <a:spLocks/>
          </p:cNvSpPr>
          <p:nvPr userDrawn="1"/>
        </p:nvSpPr>
        <p:spPr bwMode="gray">
          <a:xfrm>
            <a:off x="8602299" y="395845"/>
            <a:ext cx="130080" cy="210866"/>
          </a:xfrm>
          <a:custGeom>
            <a:avLst/>
            <a:gdLst/>
            <a:ahLst/>
            <a:cxnLst>
              <a:cxn ang="0">
                <a:pos x="1467" y="479"/>
              </a:cxn>
              <a:cxn ang="0">
                <a:pos x="1019" y="276"/>
              </a:cxn>
              <a:cxn ang="0">
                <a:pos x="504" y="677"/>
              </a:cxn>
              <a:cxn ang="0">
                <a:pos x="995" y="1174"/>
              </a:cxn>
              <a:cxn ang="0">
                <a:pos x="1705" y="1974"/>
              </a:cxn>
              <a:cxn ang="0">
                <a:pos x="651" y="2755"/>
              </a:cxn>
              <a:cxn ang="0">
                <a:pos x="155" y="2686"/>
              </a:cxn>
              <a:cxn ang="0">
                <a:pos x="0" y="2177"/>
              </a:cxn>
              <a:cxn ang="0">
                <a:pos x="658" y="2466"/>
              </a:cxn>
              <a:cxn ang="0">
                <a:pos x="1252" y="2030"/>
              </a:cxn>
              <a:cxn ang="0">
                <a:pos x="46" y="731"/>
              </a:cxn>
              <a:cxn ang="0">
                <a:pos x="973" y="0"/>
              </a:cxn>
              <a:cxn ang="0">
                <a:pos x="1467" y="69"/>
              </a:cxn>
              <a:cxn ang="0">
                <a:pos x="1467" y="479"/>
              </a:cxn>
            </a:cxnLst>
            <a:rect l="0" t="0" r="r" b="b"/>
            <a:pathLst>
              <a:path w="1707" h="2755">
                <a:moveTo>
                  <a:pt x="1467" y="479"/>
                </a:moveTo>
                <a:cubicBezTo>
                  <a:pt x="1467" y="479"/>
                  <a:pt x="1352" y="277"/>
                  <a:pt x="1019" y="276"/>
                </a:cubicBezTo>
                <a:cubicBezTo>
                  <a:pt x="686" y="275"/>
                  <a:pt x="505" y="450"/>
                  <a:pt x="504" y="677"/>
                </a:cubicBezTo>
                <a:cubicBezTo>
                  <a:pt x="503" y="934"/>
                  <a:pt x="696" y="1031"/>
                  <a:pt x="995" y="1174"/>
                </a:cubicBezTo>
                <a:cubicBezTo>
                  <a:pt x="1279" y="1311"/>
                  <a:pt x="1707" y="1499"/>
                  <a:pt x="1705" y="1974"/>
                </a:cubicBezTo>
                <a:cubicBezTo>
                  <a:pt x="1704" y="2399"/>
                  <a:pt x="1327" y="2755"/>
                  <a:pt x="651" y="2755"/>
                </a:cubicBezTo>
                <a:cubicBezTo>
                  <a:pt x="442" y="2754"/>
                  <a:pt x="155" y="2686"/>
                  <a:pt x="155" y="2686"/>
                </a:cubicBezTo>
                <a:cubicBezTo>
                  <a:pt x="0" y="2177"/>
                  <a:pt x="0" y="2177"/>
                  <a:pt x="0" y="2177"/>
                </a:cubicBezTo>
                <a:cubicBezTo>
                  <a:pt x="143" y="2316"/>
                  <a:pt x="397" y="2466"/>
                  <a:pt x="658" y="2466"/>
                </a:cubicBezTo>
                <a:cubicBezTo>
                  <a:pt x="929" y="2466"/>
                  <a:pt x="1252" y="2298"/>
                  <a:pt x="1252" y="2030"/>
                </a:cubicBezTo>
                <a:cubicBezTo>
                  <a:pt x="1252" y="1512"/>
                  <a:pt x="46" y="1598"/>
                  <a:pt x="46" y="731"/>
                </a:cubicBezTo>
                <a:cubicBezTo>
                  <a:pt x="46" y="433"/>
                  <a:pt x="254" y="0"/>
                  <a:pt x="973" y="0"/>
                </a:cubicBezTo>
                <a:cubicBezTo>
                  <a:pt x="1207" y="0"/>
                  <a:pt x="1467" y="69"/>
                  <a:pt x="1467" y="69"/>
                </a:cubicBezTo>
                <a:lnTo>
                  <a:pt x="1467" y="4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pic>
        <p:nvPicPr>
          <p:cNvPr id="17" name="Picture 6" descr="SD_INTERNAL USE ONLY2.emf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2" y="4935764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4089" r:id="rId1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871788" algn="l"/>
          <a:tab pos="3676650" algn="l"/>
        </a:tabLst>
        <a:defRPr kumimoji="1" lang="de-DE" altLang="ja-JP" sz="2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Font typeface="Wingdings" pitchFamily="2" charset="2"/>
        <a:buChar char=""/>
        <a:defRPr sz="2000" b="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‒"/>
        <a:defRPr sz="16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RM_2.jp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676" cy="5143500"/>
          </a:xfrm>
          <a:prstGeom prst="rect">
            <a:avLst/>
          </a:prstGeom>
        </p:spPr>
      </p:pic>
      <p:sp>
        <p:nvSpPr>
          <p:cNvPr id="16" name="Text Placeholder 39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 bwMode="gray">
          <a:xfrm>
            <a:off x="466725" y="1131889"/>
            <a:ext cx="8426450" cy="3744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17" name="Group 2"/>
          <p:cNvGrpSpPr/>
          <p:nvPr userDrawn="1"/>
        </p:nvGrpSpPr>
        <p:grpSpPr>
          <a:xfrm>
            <a:off x="8008039" y="247965"/>
            <a:ext cx="895497" cy="435425"/>
            <a:chOff x="8008039" y="247965"/>
            <a:chExt cx="895497" cy="435425"/>
          </a:xfrm>
        </p:grpSpPr>
        <p:sp>
          <p:nvSpPr>
            <p:cNvPr id="18" name="Freeform 71"/>
            <p:cNvSpPr>
              <a:spLocks/>
            </p:cNvSpPr>
            <p:nvPr userDrawn="1"/>
          </p:nvSpPr>
          <p:spPr bwMode="gray">
            <a:xfrm>
              <a:off x="8303800" y="247965"/>
              <a:ext cx="180743" cy="139665"/>
            </a:xfrm>
            <a:custGeom>
              <a:avLst/>
              <a:gdLst/>
              <a:ahLst/>
              <a:cxnLst>
                <a:cxn ang="0">
                  <a:pos x="961" y="764"/>
                </a:cxn>
                <a:cxn ang="0">
                  <a:pos x="599" y="642"/>
                </a:cxn>
                <a:cxn ang="0">
                  <a:pos x="1" y="1235"/>
                </a:cxn>
                <a:cxn ang="0">
                  <a:pos x="599" y="1825"/>
                </a:cxn>
                <a:cxn ang="0">
                  <a:pos x="1053" y="1619"/>
                </a:cxn>
                <a:cxn ang="0">
                  <a:pos x="1053" y="1293"/>
                </a:cxn>
                <a:cxn ang="0">
                  <a:pos x="771" y="1568"/>
                </a:cxn>
                <a:cxn ang="0">
                  <a:pos x="599" y="1604"/>
                </a:cxn>
                <a:cxn ang="0">
                  <a:pos x="225" y="1235"/>
                </a:cxn>
                <a:cxn ang="0">
                  <a:pos x="599" y="863"/>
                </a:cxn>
                <a:cxn ang="0">
                  <a:pos x="861" y="972"/>
                </a:cxn>
                <a:cxn ang="0">
                  <a:pos x="1093" y="1239"/>
                </a:cxn>
                <a:cxn ang="0">
                  <a:pos x="1630" y="1473"/>
                </a:cxn>
                <a:cxn ang="0">
                  <a:pos x="2365" y="741"/>
                </a:cxn>
                <a:cxn ang="0">
                  <a:pos x="1630" y="0"/>
                </a:cxn>
                <a:cxn ang="0">
                  <a:pos x="1053" y="295"/>
                </a:cxn>
                <a:cxn ang="0">
                  <a:pos x="1053" y="735"/>
                </a:cxn>
                <a:cxn ang="0">
                  <a:pos x="1630" y="232"/>
                </a:cxn>
                <a:cxn ang="0">
                  <a:pos x="2134" y="741"/>
                </a:cxn>
                <a:cxn ang="0">
                  <a:pos x="1630" y="1245"/>
                </a:cxn>
                <a:cxn ang="0">
                  <a:pos x="1303" y="1125"/>
                </a:cxn>
                <a:cxn ang="0">
                  <a:pos x="961" y="764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19" name="Freeform 72"/>
            <p:cNvSpPr>
              <a:spLocks/>
            </p:cNvSpPr>
            <p:nvPr userDrawn="1"/>
          </p:nvSpPr>
          <p:spPr bwMode="gray">
            <a:xfrm>
              <a:off x="8008039" y="399953"/>
              <a:ext cx="124603" cy="2026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4" y="0"/>
                </a:cxn>
                <a:cxn ang="0">
                  <a:pos x="1624" y="452"/>
                </a:cxn>
                <a:cxn ang="0">
                  <a:pos x="1365" y="273"/>
                </a:cxn>
                <a:cxn ang="0">
                  <a:pos x="613" y="273"/>
                </a:cxn>
                <a:cxn ang="0">
                  <a:pos x="613" y="1053"/>
                </a:cxn>
                <a:cxn ang="0">
                  <a:pos x="1428" y="1053"/>
                </a:cxn>
                <a:cxn ang="0">
                  <a:pos x="1428" y="1467"/>
                </a:cxn>
                <a:cxn ang="0">
                  <a:pos x="1205" y="1335"/>
                </a:cxn>
                <a:cxn ang="0">
                  <a:pos x="613" y="1335"/>
                </a:cxn>
                <a:cxn ang="0">
                  <a:pos x="613" y="2401"/>
                </a:cxn>
                <a:cxn ang="0">
                  <a:pos x="784" y="2651"/>
                </a:cxn>
                <a:cxn ang="0">
                  <a:pos x="11" y="2651"/>
                </a:cxn>
                <a:cxn ang="0">
                  <a:pos x="173" y="2401"/>
                </a:cxn>
                <a:cxn ang="0">
                  <a:pos x="173" y="278"/>
                </a:cxn>
                <a:cxn ang="0">
                  <a:pos x="0" y="0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0" name="Freeform 73"/>
            <p:cNvSpPr>
              <a:spLocks/>
            </p:cNvSpPr>
            <p:nvPr userDrawn="1"/>
          </p:nvSpPr>
          <p:spPr bwMode="gray">
            <a:xfrm>
              <a:off x="8302431" y="399953"/>
              <a:ext cx="82156" cy="283437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072" y="0"/>
                </a:cxn>
                <a:cxn ang="0">
                  <a:pos x="887" y="230"/>
                </a:cxn>
                <a:cxn ang="0">
                  <a:pos x="887" y="2717"/>
                </a:cxn>
                <a:cxn ang="0">
                  <a:pos x="0" y="3693"/>
                </a:cxn>
                <a:cxn ang="0">
                  <a:pos x="423" y="2717"/>
                </a:cxn>
                <a:cxn ang="0">
                  <a:pos x="423" y="230"/>
                </a:cxn>
                <a:cxn ang="0">
                  <a:pos x="246" y="0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1" name="Freeform 74"/>
            <p:cNvSpPr>
              <a:spLocks/>
            </p:cNvSpPr>
            <p:nvPr userDrawn="1"/>
          </p:nvSpPr>
          <p:spPr bwMode="gray">
            <a:xfrm>
              <a:off x="8392802" y="399953"/>
              <a:ext cx="64355" cy="2026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8" y="0"/>
                </a:cxn>
                <a:cxn ang="0">
                  <a:pos x="645" y="235"/>
                </a:cxn>
                <a:cxn ang="0">
                  <a:pos x="645" y="2401"/>
                </a:cxn>
                <a:cxn ang="0">
                  <a:pos x="828" y="2653"/>
                </a:cxn>
                <a:cxn ang="0">
                  <a:pos x="0" y="2653"/>
                </a:cxn>
                <a:cxn ang="0">
                  <a:pos x="184" y="2401"/>
                </a:cxn>
                <a:cxn ang="0">
                  <a:pos x="184" y="235"/>
                </a:cxn>
                <a:cxn ang="0">
                  <a:pos x="0" y="0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2" name="Freeform 75"/>
            <p:cNvSpPr>
              <a:spLocks/>
            </p:cNvSpPr>
            <p:nvPr userDrawn="1"/>
          </p:nvSpPr>
          <p:spPr bwMode="gray">
            <a:xfrm>
              <a:off x="8457157" y="399953"/>
              <a:ext cx="151988" cy="202651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984" y="0"/>
                </a:cxn>
                <a:cxn ang="0">
                  <a:pos x="1829" y="482"/>
                </a:cxn>
                <a:cxn ang="0">
                  <a:pos x="1607" y="279"/>
                </a:cxn>
                <a:cxn ang="0">
                  <a:pos x="1229" y="279"/>
                </a:cxn>
                <a:cxn ang="0">
                  <a:pos x="1229" y="2401"/>
                </a:cxn>
                <a:cxn ang="0">
                  <a:pos x="1407" y="2651"/>
                </a:cxn>
                <a:cxn ang="0">
                  <a:pos x="595" y="2651"/>
                </a:cxn>
                <a:cxn ang="0">
                  <a:pos x="771" y="2401"/>
                </a:cxn>
                <a:cxn ang="0">
                  <a:pos x="771" y="279"/>
                </a:cxn>
                <a:cxn ang="0">
                  <a:pos x="315" y="279"/>
                </a:cxn>
                <a:cxn ang="0">
                  <a:pos x="0" y="522"/>
                </a:cxn>
                <a:cxn ang="0">
                  <a:pos x="161" y="0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3" name="Freeform 76"/>
            <p:cNvSpPr>
              <a:spLocks/>
            </p:cNvSpPr>
            <p:nvPr userDrawn="1"/>
          </p:nvSpPr>
          <p:spPr bwMode="gray">
            <a:xfrm>
              <a:off x="8733748" y="399953"/>
              <a:ext cx="169788" cy="206759"/>
            </a:xfrm>
            <a:custGeom>
              <a:avLst/>
              <a:gdLst/>
              <a:ahLst/>
              <a:cxnLst>
                <a:cxn ang="0">
                  <a:pos x="1420" y="0"/>
                </a:cxn>
                <a:cxn ang="0">
                  <a:pos x="2219" y="0"/>
                </a:cxn>
                <a:cxn ang="0">
                  <a:pos x="2048" y="234"/>
                </a:cxn>
                <a:cxn ang="0">
                  <a:pos x="2048" y="1840"/>
                </a:cxn>
                <a:cxn ang="0">
                  <a:pos x="1131" y="2693"/>
                </a:cxn>
                <a:cxn ang="0">
                  <a:pos x="176" y="1840"/>
                </a:cxn>
                <a:cxn ang="0">
                  <a:pos x="176" y="234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8" y="234"/>
                </a:cxn>
                <a:cxn ang="0">
                  <a:pos x="638" y="1840"/>
                </a:cxn>
                <a:cxn ang="0">
                  <a:pos x="1131" y="2406"/>
                </a:cxn>
                <a:cxn ang="0">
                  <a:pos x="1601" y="1840"/>
                </a:cxn>
                <a:cxn ang="0">
                  <a:pos x="1601" y="234"/>
                </a:cxn>
                <a:cxn ang="0">
                  <a:pos x="1420" y="0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4" name="Freeform 77"/>
            <p:cNvSpPr>
              <a:spLocks/>
            </p:cNvSpPr>
            <p:nvPr userDrawn="1"/>
          </p:nvSpPr>
          <p:spPr bwMode="gray">
            <a:xfrm>
              <a:off x="8138119" y="399953"/>
              <a:ext cx="171158" cy="206759"/>
            </a:xfrm>
            <a:custGeom>
              <a:avLst/>
              <a:gdLst/>
              <a:ahLst/>
              <a:cxnLst>
                <a:cxn ang="0">
                  <a:pos x="1427" y="0"/>
                </a:cxn>
                <a:cxn ang="0">
                  <a:pos x="2240" y="0"/>
                </a:cxn>
                <a:cxn ang="0">
                  <a:pos x="2068" y="237"/>
                </a:cxn>
                <a:cxn ang="0">
                  <a:pos x="2067" y="1838"/>
                </a:cxn>
                <a:cxn ang="0">
                  <a:pos x="1122" y="2700"/>
                </a:cxn>
                <a:cxn ang="0">
                  <a:pos x="166" y="1838"/>
                </a:cxn>
                <a:cxn ang="0">
                  <a:pos x="166" y="237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1" y="237"/>
                </a:cxn>
                <a:cxn ang="0">
                  <a:pos x="630" y="1838"/>
                </a:cxn>
                <a:cxn ang="0">
                  <a:pos x="1122" y="2413"/>
                </a:cxn>
                <a:cxn ang="0">
                  <a:pos x="1602" y="1838"/>
                </a:cxn>
                <a:cxn ang="0">
                  <a:pos x="1603" y="237"/>
                </a:cxn>
                <a:cxn ang="0">
                  <a:pos x="1427" y="0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5" name="Freeform 78"/>
            <p:cNvSpPr>
              <a:spLocks/>
            </p:cNvSpPr>
            <p:nvPr userDrawn="1"/>
          </p:nvSpPr>
          <p:spPr bwMode="gray">
            <a:xfrm>
              <a:off x="8602299" y="395845"/>
              <a:ext cx="130080" cy="210866"/>
            </a:xfrm>
            <a:custGeom>
              <a:avLst/>
              <a:gdLst/>
              <a:ahLst/>
              <a:cxnLst>
                <a:cxn ang="0">
                  <a:pos x="1467" y="479"/>
                </a:cxn>
                <a:cxn ang="0">
                  <a:pos x="1019" y="276"/>
                </a:cxn>
                <a:cxn ang="0">
                  <a:pos x="504" y="677"/>
                </a:cxn>
                <a:cxn ang="0">
                  <a:pos x="995" y="1174"/>
                </a:cxn>
                <a:cxn ang="0">
                  <a:pos x="1705" y="1974"/>
                </a:cxn>
                <a:cxn ang="0">
                  <a:pos x="651" y="2755"/>
                </a:cxn>
                <a:cxn ang="0">
                  <a:pos x="155" y="2686"/>
                </a:cxn>
                <a:cxn ang="0">
                  <a:pos x="0" y="2177"/>
                </a:cxn>
                <a:cxn ang="0">
                  <a:pos x="658" y="2466"/>
                </a:cxn>
                <a:cxn ang="0">
                  <a:pos x="1252" y="2030"/>
                </a:cxn>
                <a:cxn ang="0">
                  <a:pos x="46" y="731"/>
                </a:cxn>
                <a:cxn ang="0">
                  <a:pos x="973" y="0"/>
                </a:cxn>
                <a:cxn ang="0">
                  <a:pos x="1467" y="69"/>
                </a:cxn>
                <a:cxn ang="0">
                  <a:pos x="1467" y="479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6724" y="189265"/>
            <a:ext cx="7489745" cy="63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6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10138" y="4856956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GB" dirty="0" smtClean="0">
                <a:solidFill>
                  <a:srgbClr val="000000">
                    <a:tint val="75000"/>
                  </a:srgbClr>
                </a:solidFill>
                <a:latin typeface="Fujitsu Sans Light"/>
                <a:ea typeface="+mn-ea"/>
                <a:cs typeface="+mn-cs"/>
              </a:rPr>
              <a:t>© FUJITSU 2015</a:t>
            </a:r>
            <a:endParaRPr kumimoji="0" lang="en-GB" dirty="0">
              <a:solidFill>
                <a:srgbClr val="000000">
                  <a:tint val="75000"/>
                </a:srgbClr>
              </a:solidFill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4114" y="4856956"/>
            <a:ext cx="105577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B1452FB-80B4-4EFB-A3AA-013940B1C537}" type="slidenum">
              <a:rPr kumimoji="0" lang="en-GB" smtClean="0">
                <a:solidFill>
                  <a:srgbClr val="000000">
                    <a:tint val="75000"/>
                  </a:srgbClr>
                </a:solidFill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GB" dirty="0">
              <a:solidFill>
                <a:srgbClr val="000000">
                  <a:tint val="75000"/>
                </a:srgbClr>
              </a:solidFill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9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871788" algn="l"/>
          <a:tab pos="3676650" algn="l"/>
        </a:tabLst>
        <a:defRPr kumimoji="1" lang="de-DE" altLang="ja-JP" sz="2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Font typeface="Wingdings" pitchFamily="2" charset="2"/>
        <a:buChar char=""/>
        <a:defRPr sz="2000" b="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‒"/>
        <a:defRPr sz="16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6728" y="189267"/>
            <a:ext cx="7489745" cy="63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23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 bwMode="gray">
          <a:xfrm>
            <a:off x="466725" y="1131889"/>
            <a:ext cx="8426450" cy="3744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AutoShape 48"/>
          <p:cNvSpPr>
            <a:spLocks noChangeAspect="1" noChangeArrowheads="1" noTextEdit="1"/>
          </p:cNvSpPr>
          <p:nvPr userDrawn="1"/>
        </p:nvSpPr>
        <p:spPr bwMode="gray">
          <a:xfrm>
            <a:off x="7604107" y="112408"/>
            <a:ext cx="1421294" cy="79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7" name="Freeform 71"/>
          <p:cNvSpPr>
            <a:spLocks/>
          </p:cNvSpPr>
          <p:nvPr userDrawn="1"/>
        </p:nvSpPr>
        <p:spPr bwMode="gray">
          <a:xfrm>
            <a:off x="8303804" y="247967"/>
            <a:ext cx="180743" cy="139665"/>
          </a:xfrm>
          <a:custGeom>
            <a:avLst/>
            <a:gdLst/>
            <a:ahLst/>
            <a:cxnLst>
              <a:cxn ang="0">
                <a:pos x="961" y="764"/>
              </a:cxn>
              <a:cxn ang="0">
                <a:pos x="599" y="642"/>
              </a:cxn>
              <a:cxn ang="0">
                <a:pos x="1" y="1235"/>
              </a:cxn>
              <a:cxn ang="0">
                <a:pos x="599" y="1825"/>
              </a:cxn>
              <a:cxn ang="0">
                <a:pos x="1053" y="1619"/>
              </a:cxn>
              <a:cxn ang="0">
                <a:pos x="1053" y="1293"/>
              </a:cxn>
              <a:cxn ang="0">
                <a:pos x="771" y="1568"/>
              </a:cxn>
              <a:cxn ang="0">
                <a:pos x="599" y="1604"/>
              </a:cxn>
              <a:cxn ang="0">
                <a:pos x="225" y="1235"/>
              </a:cxn>
              <a:cxn ang="0">
                <a:pos x="599" y="863"/>
              </a:cxn>
              <a:cxn ang="0">
                <a:pos x="861" y="972"/>
              </a:cxn>
              <a:cxn ang="0">
                <a:pos x="1093" y="1239"/>
              </a:cxn>
              <a:cxn ang="0">
                <a:pos x="1630" y="1473"/>
              </a:cxn>
              <a:cxn ang="0">
                <a:pos x="2365" y="741"/>
              </a:cxn>
              <a:cxn ang="0">
                <a:pos x="1630" y="0"/>
              </a:cxn>
              <a:cxn ang="0">
                <a:pos x="1053" y="295"/>
              </a:cxn>
              <a:cxn ang="0">
                <a:pos x="1053" y="735"/>
              </a:cxn>
              <a:cxn ang="0">
                <a:pos x="1630" y="232"/>
              </a:cxn>
              <a:cxn ang="0">
                <a:pos x="2134" y="741"/>
              </a:cxn>
              <a:cxn ang="0">
                <a:pos x="1630" y="1245"/>
              </a:cxn>
              <a:cxn ang="0">
                <a:pos x="1303" y="1125"/>
              </a:cxn>
              <a:cxn ang="0">
                <a:pos x="961" y="764"/>
              </a:cxn>
            </a:cxnLst>
            <a:rect l="0" t="0" r="r" b="b"/>
            <a:pathLst>
              <a:path w="2365" h="1825">
                <a:moveTo>
                  <a:pt x="961" y="764"/>
                </a:moveTo>
                <a:cubicBezTo>
                  <a:pt x="875" y="688"/>
                  <a:pt x="736" y="643"/>
                  <a:pt x="599" y="642"/>
                </a:cubicBezTo>
                <a:cubicBezTo>
                  <a:pt x="270" y="641"/>
                  <a:pt x="2" y="900"/>
                  <a:pt x="1" y="1235"/>
                </a:cubicBezTo>
                <a:cubicBezTo>
                  <a:pt x="0" y="1563"/>
                  <a:pt x="270" y="1824"/>
                  <a:pt x="599" y="1825"/>
                </a:cubicBezTo>
                <a:cubicBezTo>
                  <a:pt x="783" y="1825"/>
                  <a:pt x="943" y="1751"/>
                  <a:pt x="1053" y="1619"/>
                </a:cubicBezTo>
                <a:cubicBezTo>
                  <a:pt x="1053" y="1293"/>
                  <a:pt x="1053" y="1293"/>
                  <a:pt x="1053" y="1293"/>
                </a:cubicBezTo>
                <a:cubicBezTo>
                  <a:pt x="994" y="1394"/>
                  <a:pt x="877" y="1524"/>
                  <a:pt x="771" y="1568"/>
                </a:cubicBezTo>
                <a:cubicBezTo>
                  <a:pt x="717" y="1590"/>
                  <a:pt x="662" y="1604"/>
                  <a:pt x="599" y="1604"/>
                </a:cubicBezTo>
                <a:cubicBezTo>
                  <a:pt x="394" y="1604"/>
                  <a:pt x="225" y="1445"/>
                  <a:pt x="225" y="1235"/>
                </a:cubicBezTo>
                <a:cubicBezTo>
                  <a:pt x="225" y="1041"/>
                  <a:pt x="380" y="862"/>
                  <a:pt x="599" y="863"/>
                </a:cubicBezTo>
                <a:cubicBezTo>
                  <a:pt x="701" y="863"/>
                  <a:pt x="793" y="905"/>
                  <a:pt x="861" y="972"/>
                </a:cubicBezTo>
                <a:cubicBezTo>
                  <a:pt x="931" y="1040"/>
                  <a:pt x="1041" y="1183"/>
                  <a:pt x="1093" y="1239"/>
                </a:cubicBezTo>
                <a:cubicBezTo>
                  <a:pt x="1227" y="1383"/>
                  <a:pt x="1419" y="1473"/>
                  <a:pt x="1630" y="1473"/>
                </a:cubicBezTo>
                <a:cubicBezTo>
                  <a:pt x="2036" y="1474"/>
                  <a:pt x="2365" y="1146"/>
                  <a:pt x="2365" y="741"/>
                </a:cubicBezTo>
                <a:cubicBezTo>
                  <a:pt x="2365" y="336"/>
                  <a:pt x="2035" y="0"/>
                  <a:pt x="1630" y="0"/>
                </a:cubicBezTo>
                <a:cubicBezTo>
                  <a:pt x="1395" y="0"/>
                  <a:pt x="1187" y="122"/>
                  <a:pt x="1053" y="295"/>
                </a:cubicBezTo>
                <a:cubicBezTo>
                  <a:pt x="1053" y="735"/>
                  <a:pt x="1053" y="735"/>
                  <a:pt x="1053" y="735"/>
                </a:cubicBezTo>
                <a:cubicBezTo>
                  <a:pt x="1155" y="455"/>
                  <a:pt x="1340" y="232"/>
                  <a:pt x="1630" y="232"/>
                </a:cubicBezTo>
                <a:cubicBezTo>
                  <a:pt x="1909" y="232"/>
                  <a:pt x="2135" y="463"/>
                  <a:pt x="2134" y="741"/>
                </a:cubicBezTo>
                <a:cubicBezTo>
                  <a:pt x="2134" y="1020"/>
                  <a:pt x="1909" y="1246"/>
                  <a:pt x="1630" y="1245"/>
                </a:cubicBezTo>
                <a:cubicBezTo>
                  <a:pt x="1506" y="1244"/>
                  <a:pt x="1391" y="1199"/>
                  <a:pt x="1303" y="1125"/>
                </a:cubicBezTo>
                <a:cubicBezTo>
                  <a:pt x="1194" y="1040"/>
                  <a:pt x="1074" y="860"/>
                  <a:pt x="961" y="76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8" name="Freeform 72"/>
          <p:cNvSpPr>
            <a:spLocks/>
          </p:cNvSpPr>
          <p:nvPr userDrawn="1"/>
        </p:nvSpPr>
        <p:spPr bwMode="gray">
          <a:xfrm>
            <a:off x="8008043" y="399955"/>
            <a:ext cx="124603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4" y="0"/>
              </a:cxn>
              <a:cxn ang="0">
                <a:pos x="1624" y="452"/>
              </a:cxn>
              <a:cxn ang="0">
                <a:pos x="1365" y="273"/>
              </a:cxn>
              <a:cxn ang="0">
                <a:pos x="613" y="273"/>
              </a:cxn>
              <a:cxn ang="0">
                <a:pos x="613" y="1053"/>
              </a:cxn>
              <a:cxn ang="0">
                <a:pos x="1428" y="1053"/>
              </a:cxn>
              <a:cxn ang="0">
                <a:pos x="1428" y="1467"/>
              </a:cxn>
              <a:cxn ang="0">
                <a:pos x="1205" y="1335"/>
              </a:cxn>
              <a:cxn ang="0">
                <a:pos x="613" y="1335"/>
              </a:cxn>
              <a:cxn ang="0">
                <a:pos x="613" y="2401"/>
              </a:cxn>
              <a:cxn ang="0">
                <a:pos x="784" y="2651"/>
              </a:cxn>
              <a:cxn ang="0">
                <a:pos x="11" y="2651"/>
              </a:cxn>
              <a:cxn ang="0">
                <a:pos x="173" y="2401"/>
              </a:cxn>
              <a:cxn ang="0">
                <a:pos x="173" y="278"/>
              </a:cxn>
              <a:cxn ang="0">
                <a:pos x="0" y="0"/>
              </a:cxn>
            </a:cxnLst>
            <a:rect l="0" t="0" r="r" b="b"/>
            <a:pathLst>
              <a:path w="1624" h="2651">
                <a:moveTo>
                  <a:pt x="0" y="0"/>
                </a:moveTo>
                <a:cubicBezTo>
                  <a:pt x="1624" y="0"/>
                  <a:pt x="1624" y="0"/>
                  <a:pt x="1624" y="0"/>
                </a:cubicBezTo>
                <a:cubicBezTo>
                  <a:pt x="1624" y="452"/>
                  <a:pt x="1624" y="452"/>
                  <a:pt x="1624" y="452"/>
                </a:cubicBezTo>
                <a:cubicBezTo>
                  <a:pt x="1624" y="452"/>
                  <a:pt x="1540" y="274"/>
                  <a:pt x="1365" y="273"/>
                </a:cubicBezTo>
                <a:cubicBezTo>
                  <a:pt x="613" y="273"/>
                  <a:pt x="613" y="273"/>
                  <a:pt x="613" y="273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1428" y="1053"/>
                  <a:pt x="1428" y="1053"/>
                  <a:pt x="1428" y="1053"/>
                </a:cubicBezTo>
                <a:cubicBezTo>
                  <a:pt x="1428" y="1467"/>
                  <a:pt x="1428" y="1467"/>
                  <a:pt x="1428" y="1467"/>
                </a:cubicBezTo>
                <a:cubicBezTo>
                  <a:pt x="1428" y="1467"/>
                  <a:pt x="1402" y="1335"/>
                  <a:pt x="1205" y="1335"/>
                </a:cubicBezTo>
                <a:cubicBezTo>
                  <a:pt x="613" y="1335"/>
                  <a:pt x="613" y="1335"/>
                  <a:pt x="613" y="1335"/>
                </a:cubicBezTo>
                <a:cubicBezTo>
                  <a:pt x="613" y="2401"/>
                  <a:pt x="613" y="2401"/>
                  <a:pt x="613" y="2401"/>
                </a:cubicBezTo>
                <a:cubicBezTo>
                  <a:pt x="613" y="2558"/>
                  <a:pt x="784" y="2651"/>
                  <a:pt x="784" y="2651"/>
                </a:cubicBezTo>
                <a:cubicBezTo>
                  <a:pt x="11" y="2651"/>
                  <a:pt x="11" y="2651"/>
                  <a:pt x="11" y="2651"/>
                </a:cubicBezTo>
                <a:cubicBezTo>
                  <a:pt x="11" y="2651"/>
                  <a:pt x="173" y="2569"/>
                  <a:pt x="173" y="2401"/>
                </a:cubicBezTo>
                <a:cubicBezTo>
                  <a:pt x="173" y="278"/>
                  <a:pt x="173" y="278"/>
                  <a:pt x="173" y="278"/>
                </a:cubicBezTo>
                <a:cubicBezTo>
                  <a:pt x="173" y="9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9" name="Freeform 73"/>
          <p:cNvSpPr>
            <a:spLocks/>
          </p:cNvSpPr>
          <p:nvPr userDrawn="1"/>
        </p:nvSpPr>
        <p:spPr bwMode="gray">
          <a:xfrm>
            <a:off x="8302431" y="399953"/>
            <a:ext cx="82156" cy="283437"/>
          </a:xfrm>
          <a:custGeom>
            <a:avLst/>
            <a:gdLst/>
            <a:ahLst/>
            <a:cxnLst>
              <a:cxn ang="0">
                <a:pos x="246" y="0"/>
              </a:cxn>
              <a:cxn ang="0">
                <a:pos x="1072" y="0"/>
              </a:cxn>
              <a:cxn ang="0">
                <a:pos x="887" y="230"/>
              </a:cxn>
              <a:cxn ang="0">
                <a:pos x="887" y="2717"/>
              </a:cxn>
              <a:cxn ang="0">
                <a:pos x="0" y="3693"/>
              </a:cxn>
              <a:cxn ang="0">
                <a:pos x="423" y="2717"/>
              </a:cxn>
              <a:cxn ang="0">
                <a:pos x="423" y="230"/>
              </a:cxn>
              <a:cxn ang="0">
                <a:pos x="246" y="0"/>
              </a:cxn>
            </a:cxnLst>
            <a:rect l="0" t="0" r="r" b="b"/>
            <a:pathLst>
              <a:path w="1072" h="3696">
                <a:moveTo>
                  <a:pt x="246" y="0"/>
                </a:moveTo>
                <a:cubicBezTo>
                  <a:pt x="1072" y="0"/>
                  <a:pt x="1072" y="0"/>
                  <a:pt x="1072" y="0"/>
                </a:cubicBezTo>
                <a:cubicBezTo>
                  <a:pt x="1072" y="0"/>
                  <a:pt x="887" y="87"/>
                  <a:pt x="887" y="230"/>
                </a:cubicBezTo>
                <a:cubicBezTo>
                  <a:pt x="887" y="2717"/>
                  <a:pt x="887" y="2717"/>
                  <a:pt x="887" y="2717"/>
                </a:cubicBezTo>
                <a:cubicBezTo>
                  <a:pt x="887" y="3558"/>
                  <a:pt x="44" y="3696"/>
                  <a:pt x="0" y="3693"/>
                </a:cubicBezTo>
                <a:cubicBezTo>
                  <a:pt x="72" y="3647"/>
                  <a:pt x="422" y="3349"/>
                  <a:pt x="423" y="2717"/>
                </a:cubicBezTo>
                <a:cubicBezTo>
                  <a:pt x="423" y="230"/>
                  <a:pt x="423" y="230"/>
                  <a:pt x="423" y="230"/>
                </a:cubicBezTo>
                <a:cubicBezTo>
                  <a:pt x="424" y="96"/>
                  <a:pt x="246" y="0"/>
                  <a:pt x="24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1" name="Freeform 74"/>
          <p:cNvSpPr>
            <a:spLocks/>
          </p:cNvSpPr>
          <p:nvPr userDrawn="1"/>
        </p:nvSpPr>
        <p:spPr bwMode="gray">
          <a:xfrm>
            <a:off x="8392806" y="399955"/>
            <a:ext cx="64355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8" y="0"/>
              </a:cxn>
              <a:cxn ang="0">
                <a:pos x="645" y="235"/>
              </a:cxn>
              <a:cxn ang="0">
                <a:pos x="645" y="2401"/>
              </a:cxn>
              <a:cxn ang="0">
                <a:pos x="828" y="2653"/>
              </a:cxn>
              <a:cxn ang="0">
                <a:pos x="0" y="2653"/>
              </a:cxn>
              <a:cxn ang="0">
                <a:pos x="184" y="2401"/>
              </a:cxn>
              <a:cxn ang="0">
                <a:pos x="184" y="235"/>
              </a:cxn>
              <a:cxn ang="0">
                <a:pos x="0" y="0"/>
              </a:cxn>
            </a:cxnLst>
            <a:rect l="0" t="0" r="r" b="b"/>
            <a:pathLst>
              <a:path w="828" h="2653">
                <a:moveTo>
                  <a:pt x="0" y="0"/>
                </a:moveTo>
                <a:cubicBezTo>
                  <a:pt x="828" y="0"/>
                  <a:pt x="828" y="0"/>
                  <a:pt x="828" y="0"/>
                </a:cubicBezTo>
                <a:cubicBezTo>
                  <a:pt x="828" y="0"/>
                  <a:pt x="645" y="89"/>
                  <a:pt x="645" y="235"/>
                </a:cubicBezTo>
                <a:cubicBezTo>
                  <a:pt x="645" y="2401"/>
                  <a:pt x="645" y="2401"/>
                  <a:pt x="645" y="2401"/>
                </a:cubicBezTo>
                <a:cubicBezTo>
                  <a:pt x="645" y="2556"/>
                  <a:pt x="828" y="2653"/>
                  <a:pt x="828" y="2653"/>
                </a:cubicBezTo>
                <a:cubicBezTo>
                  <a:pt x="0" y="2653"/>
                  <a:pt x="0" y="2653"/>
                  <a:pt x="0" y="2653"/>
                </a:cubicBezTo>
                <a:cubicBezTo>
                  <a:pt x="0" y="2653"/>
                  <a:pt x="184" y="2557"/>
                  <a:pt x="184" y="2401"/>
                </a:cubicBezTo>
                <a:cubicBezTo>
                  <a:pt x="184" y="235"/>
                  <a:pt x="184" y="235"/>
                  <a:pt x="184" y="235"/>
                </a:cubicBezTo>
                <a:cubicBezTo>
                  <a:pt x="184" y="8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2" name="Freeform 75"/>
          <p:cNvSpPr>
            <a:spLocks/>
          </p:cNvSpPr>
          <p:nvPr userDrawn="1"/>
        </p:nvSpPr>
        <p:spPr bwMode="gray">
          <a:xfrm>
            <a:off x="8457157" y="399955"/>
            <a:ext cx="151988" cy="202651"/>
          </a:xfrm>
          <a:custGeom>
            <a:avLst/>
            <a:gdLst/>
            <a:ahLst/>
            <a:cxnLst>
              <a:cxn ang="0">
                <a:pos x="161" y="0"/>
              </a:cxn>
              <a:cxn ang="0">
                <a:pos x="1984" y="0"/>
              </a:cxn>
              <a:cxn ang="0">
                <a:pos x="1829" y="482"/>
              </a:cxn>
              <a:cxn ang="0">
                <a:pos x="1607" y="279"/>
              </a:cxn>
              <a:cxn ang="0">
                <a:pos x="1229" y="279"/>
              </a:cxn>
              <a:cxn ang="0">
                <a:pos x="1229" y="2401"/>
              </a:cxn>
              <a:cxn ang="0">
                <a:pos x="1407" y="2651"/>
              </a:cxn>
              <a:cxn ang="0">
                <a:pos x="595" y="2651"/>
              </a:cxn>
              <a:cxn ang="0">
                <a:pos x="771" y="2401"/>
              </a:cxn>
              <a:cxn ang="0">
                <a:pos x="771" y="279"/>
              </a:cxn>
              <a:cxn ang="0">
                <a:pos x="315" y="279"/>
              </a:cxn>
              <a:cxn ang="0">
                <a:pos x="0" y="522"/>
              </a:cxn>
              <a:cxn ang="0">
                <a:pos x="161" y="0"/>
              </a:cxn>
            </a:cxnLst>
            <a:rect l="0" t="0" r="r" b="b"/>
            <a:pathLst>
              <a:path w="1984" h="2651">
                <a:moveTo>
                  <a:pt x="161" y="0"/>
                </a:moveTo>
                <a:cubicBezTo>
                  <a:pt x="1984" y="0"/>
                  <a:pt x="1984" y="0"/>
                  <a:pt x="1984" y="0"/>
                </a:cubicBezTo>
                <a:cubicBezTo>
                  <a:pt x="1829" y="482"/>
                  <a:pt x="1829" y="482"/>
                  <a:pt x="1829" y="482"/>
                </a:cubicBezTo>
                <a:cubicBezTo>
                  <a:pt x="1829" y="482"/>
                  <a:pt x="1783" y="279"/>
                  <a:pt x="1607" y="279"/>
                </a:cubicBezTo>
                <a:cubicBezTo>
                  <a:pt x="1229" y="279"/>
                  <a:pt x="1229" y="279"/>
                  <a:pt x="1229" y="279"/>
                </a:cubicBezTo>
                <a:cubicBezTo>
                  <a:pt x="1229" y="2401"/>
                  <a:pt x="1229" y="2401"/>
                  <a:pt x="1229" y="2401"/>
                </a:cubicBezTo>
                <a:cubicBezTo>
                  <a:pt x="1229" y="2535"/>
                  <a:pt x="1407" y="2651"/>
                  <a:pt x="1407" y="2651"/>
                </a:cubicBezTo>
                <a:cubicBezTo>
                  <a:pt x="595" y="2651"/>
                  <a:pt x="595" y="2651"/>
                  <a:pt x="595" y="2651"/>
                </a:cubicBezTo>
                <a:cubicBezTo>
                  <a:pt x="595" y="2651"/>
                  <a:pt x="771" y="2547"/>
                  <a:pt x="771" y="2401"/>
                </a:cubicBezTo>
                <a:cubicBezTo>
                  <a:pt x="771" y="279"/>
                  <a:pt x="771" y="279"/>
                  <a:pt x="771" y="279"/>
                </a:cubicBezTo>
                <a:cubicBezTo>
                  <a:pt x="315" y="279"/>
                  <a:pt x="315" y="279"/>
                  <a:pt x="315" y="279"/>
                </a:cubicBezTo>
                <a:cubicBezTo>
                  <a:pt x="185" y="280"/>
                  <a:pt x="0" y="522"/>
                  <a:pt x="0" y="522"/>
                </a:cubicBezTo>
                <a:lnTo>
                  <a:pt x="1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3" name="Freeform 76"/>
          <p:cNvSpPr>
            <a:spLocks/>
          </p:cNvSpPr>
          <p:nvPr userDrawn="1"/>
        </p:nvSpPr>
        <p:spPr bwMode="gray">
          <a:xfrm>
            <a:off x="8733748" y="399955"/>
            <a:ext cx="169788" cy="206759"/>
          </a:xfrm>
          <a:custGeom>
            <a:avLst/>
            <a:gdLst/>
            <a:ahLst/>
            <a:cxnLst>
              <a:cxn ang="0">
                <a:pos x="1420" y="0"/>
              </a:cxn>
              <a:cxn ang="0">
                <a:pos x="2219" y="0"/>
              </a:cxn>
              <a:cxn ang="0">
                <a:pos x="2048" y="234"/>
              </a:cxn>
              <a:cxn ang="0">
                <a:pos x="2048" y="1840"/>
              </a:cxn>
              <a:cxn ang="0">
                <a:pos x="1131" y="2693"/>
              </a:cxn>
              <a:cxn ang="0">
                <a:pos x="176" y="1840"/>
              </a:cxn>
              <a:cxn ang="0">
                <a:pos x="176" y="234"/>
              </a:cxn>
              <a:cxn ang="0">
                <a:pos x="0" y="0"/>
              </a:cxn>
              <a:cxn ang="0">
                <a:pos x="821" y="0"/>
              </a:cxn>
              <a:cxn ang="0">
                <a:pos x="638" y="234"/>
              </a:cxn>
              <a:cxn ang="0">
                <a:pos x="638" y="1840"/>
              </a:cxn>
              <a:cxn ang="0">
                <a:pos x="1131" y="2406"/>
              </a:cxn>
              <a:cxn ang="0">
                <a:pos x="1601" y="1840"/>
              </a:cxn>
              <a:cxn ang="0">
                <a:pos x="1601" y="234"/>
              </a:cxn>
              <a:cxn ang="0">
                <a:pos x="1420" y="0"/>
              </a:cxn>
            </a:cxnLst>
            <a:rect l="0" t="0" r="r" b="b"/>
            <a:pathLst>
              <a:path w="2219" h="2693">
                <a:moveTo>
                  <a:pt x="1420" y="0"/>
                </a:moveTo>
                <a:cubicBezTo>
                  <a:pt x="2219" y="0"/>
                  <a:pt x="2219" y="0"/>
                  <a:pt x="2219" y="0"/>
                </a:cubicBezTo>
                <a:cubicBezTo>
                  <a:pt x="2219" y="0"/>
                  <a:pt x="2048" y="91"/>
                  <a:pt x="2048" y="234"/>
                </a:cubicBezTo>
                <a:cubicBezTo>
                  <a:pt x="2048" y="1840"/>
                  <a:pt x="2048" y="1840"/>
                  <a:pt x="2048" y="1840"/>
                </a:cubicBezTo>
                <a:cubicBezTo>
                  <a:pt x="2047" y="2492"/>
                  <a:pt x="1506" y="2693"/>
                  <a:pt x="1131" y="2693"/>
                </a:cubicBezTo>
                <a:cubicBezTo>
                  <a:pt x="759" y="2693"/>
                  <a:pt x="175" y="2490"/>
                  <a:pt x="176" y="1840"/>
                </a:cubicBezTo>
                <a:cubicBezTo>
                  <a:pt x="176" y="234"/>
                  <a:pt x="176" y="234"/>
                  <a:pt x="176" y="234"/>
                </a:cubicBezTo>
                <a:cubicBezTo>
                  <a:pt x="176" y="91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8" y="88"/>
                  <a:pt x="638" y="234"/>
                </a:cubicBezTo>
                <a:cubicBezTo>
                  <a:pt x="638" y="1840"/>
                  <a:pt x="638" y="1840"/>
                  <a:pt x="638" y="1840"/>
                </a:cubicBezTo>
                <a:cubicBezTo>
                  <a:pt x="638" y="2182"/>
                  <a:pt x="865" y="2406"/>
                  <a:pt x="1131" y="2406"/>
                </a:cubicBezTo>
                <a:cubicBezTo>
                  <a:pt x="1397" y="2406"/>
                  <a:pt x="1600" y="2173"/>
                  <a:pt x="1601" y="1840"/>
                </a:cubicBezTo>
                <a:cubicBezTo>
                  <a:pt x="1601" y="234"/>
                  <a:pt x="1601" y="234"/>
                  <a:pt x="1601" y="234"/>
                </a:cubicBezTo>
                <a:cubicBezTo>
                  <a:pt x="1601" y="91"/>
                  <a:pt x="1420" y="0"/>
                  <a:pt x="142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4" name="Freeform 77"/>
          <p:cNvSpPr>
            <a:spLocks/>
          </p:cNvSpPr>
          <p:nvPr userDrawn="1"/>
        </p:nvSpPr>
        <p:spPr bwMode="gray">
          <a:xfrm>
            <a:off x="8138119" y="399955"/>
            <a:ext cx="171158" cy="206759"/>
          </a:xfrm>
          <a:custGeom>
            <a:avLst/>
            <a:gdLst/>
            <a:ahLst/>
            <a:cxnLst>
              <a:cxn ang="0">
                <a:pos x="1427" y="0"/>
              </a:cxn>
              <a:cxn ang="0">
                <a:pos x="2240" y="0"/>
              </a:cxn>
              <a:cxn ang="0">
                <a:pos x="2068" y="237"/>
              </a:cxn>
              <a:cxn ang="0">
                <a:pos x="2067" y="1838"/>
              </a:cxn>
              <a:cxn ang="0">
                <a:pos x="1122" y="2700"/>
              </a:cxn>
              <a:cxn ang="0">
                <a:pos x="166" y="1838"/>
              </a:cxn>
              <a:cxn ang="0">
                <a:pos x="166" y="237"/>
              </a:cxn>
              <a:cxn ang="0">
                <a:pos x="0" y="0"/>
              </a:cxn>
              <a:cxn ang="0">
                <a:pos x="821" y="0"/>
              </a:cxn>
              <a:cxn ang="0">
                <a:pos x="631" y="237"/>
              </a:cxn>
              <a:cxn ang="0">
                <a:pos x="630" y="1838"/>
              </a:cxn>
              <a:cxn ang="0">
                <a:pos x="1122" y="2413"/>
              </a:cxn>
              <a:cxn ang="0">
                <a:pos x="1602" y="1838"/>
              </a:cxn>
              <a:cxn ang="0">
                <a:pos x="1603" y="237"/>
              </a:cxn>
              <a:cxn ang="0">
                <a:pos x="1427" y="0"/>
              </a:cxn>
            </a:cxnLst>
            <a:rect l="0" t="0" r="r" b="b"/>
            <a:pathLst>
              <a:path w="2240" h="2700">
                <a:moveTo>
                  <a:pt x="1427" y="0"/>
                </a:moveTo>
                <a:cubicBezTo>
                  <a:pt x="2240" y="0"/>
                  <a:pt x="2240" y="0"/>
                  <a:pt x="2240" y="0"/>
                </a:cubicBezTo>
                <a:cubicBezTo>
                  <a:pt x="2240" y="0"/>
                  <a:pt x="2068" y="95"/>
                  <a:pt x="2068" y="237"/>
                </a:cubicBezTo>
                <a:cubicBezTo>
                  <a:pt x="2068" y="238"/>
                  <a:pt x="2067" y="1838"/>
                  <a:pt x="2067" y="1838"/>
                </a:cubicBezTo>
                <a:cubicBezTo>
                  <a:pt x="2067" y="2494"/>
                  <a:pt x="1501" y="2700"/>
                  <a:pt x="1122" y="2700"/>
                </a:cubicBezTo>
                <a:cubicBezTo>
                  <a:pt x="750" y="2700"/>
                  <a:pt x="166" y="2491"/>
                  <a:pt x="166" y="1838"/>
                </a:cubicBezTo>
                <a:cubicBezTo>
                  <a:pt x="166" y="237"/>
                  <a:pt x="166" y="237"/>
                  <a:pt x="166" y="237"/>
                </a:cubicBezTo>
                <a:cubicBezTo>
                  <a:pt x="166" y="94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1" y="94"/>
                  <a:pt x="631" y="237"/>
                </a:cubicBezTo>
                <a:cubicBezTo>
                  <a:pt x="630" y="1838"/>
                  <a:pt x="630" y="1838"/>
                  <a:pt x="630" y="1838"/>
                </a:cubicBezTo>
                <a:cubicBezTo>
                  <a:pt x="630" y="2178"/>
                  <a:pt x="856" y="2412"/>
                  <a:pt x="1122" y="2413"/>
                </a:cubicBezTo>
                <a:cubicBezTo>
                  <a:pt x="1388" y="2414"/>
                  <a:pt x="1602" y="2174"/>
                  <a:pt x="1602" y="1838"/>
                </a:cubicBezTo>
                <a:cubicBezTo>
                  <a:pt x="1603" y="237"/>
                  <a:pt x="1603" y="237"/>
                  <a:pt x="1603" y="237"/>
                </a:cubicBezTo>
                <a:cubicBezTo>
                  <a:pt x="1603" y="94"/>
                  <a:pt x="1427" y="0"/>
                  <a:pt x="14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5" name="Freeform 78"/>
          <p:cNvSpPr>
            <a:spLocks/>
          </p:cNvSpPr>
          <p:nvPr userDrawn="1"/>
        </p:nvSpPr>
        <p:spPr bwMode="gray">
          <a:xfrm>
            <a:off x="8602299" y="395845"/>
            <a:ext cx="130080" cy="210866"/>
          </a:xfrm>
          <a:custGeom>
            <a:avLst/>
            <a:gdLst/>
            <a:ahLst/>
            <a:cxnLst>
              <a:cxn ang="0">
                <a:pos x="1467" y="479"/>
              </a:cxn>
              <a:cxn ang="0">
                <a:pos x="1019" y="276"/>
              </a:cxn>
              <a:cxn ang="0">
                <a:pos x="504" y="677"/>
              </a:cxn>
              <a:cxn ang="0">
                <a:pos x="995" y="1174"/>
              </a:cxn>
              <a:cxn ang="0">
                <a:pos x="1705" y="1974"/>
              </a:cxn>
              <a:cxn ang="0">
                <a:pos x="651" y="2755"/>
              </a:cxn>
              <a:cxn ang="0">
                <a:pos x="155" y="2686"/>
              </a:cxn>
              <a:cxn ang="0">
                <a:pos x="0" y="2177"/>
              </a:cxn>
              <a:cxn ang="0">
                <a:pos x="658" y="2466"/>
              </a:cxn>
              <a:cxn ang="0">
                <a:pos x="1252" y="2030"/>
              </a:cxn>
              <a:cxn ang="0">
                <a:pos x="46" y="731"/>
              </a:cxn>
              <a:cxn ang="0">
                <a:pos x="973" y="0"/>
              </a:cxn>
              <a:cxn ang="0">
                <a:pos x="1467" y="69"/>
              </a:cxn>
              <a:cxn ang="0">
                <a:pos x="1467" y="479"/>
              </a:cxn>
            </a:cxnLst>
            <a:rect l="0" t="0" r="r" b="b"/>
            <a:pathLst>
              <a:path w="1707" h="2755">
                <a:moveTo>
                  <a:pt x="1467" y="479"/>
                </a:moveTo>
                <a:cubicBezTo>
                  <a:pt x="1467" y="479"/>
                  <a:pt x="1352" y="277"/>
                  <a:pt x="1019" y="276"/>
                </a:cubicBezTo>
                <a:cubicBezTo>
                  <a:pt x="686" y="275"/>
                  <a:pt x="505" y="450"/>
                  <a:pt x="504" y="677"/>
                </a:cubicBezTo>
                <a:cubicBezTo>
                  <a:pt x="503" y="934"/>
                  <a:pt x="696" y="1031"/>
                  <a:pt x="995" y="1174"/>
                </a:cubicBezTo>
                <a:cubicBezTo>
                  <a:pt x="1279" y="1311"/>
                  <a:pt x="1707" y="1499"/>
                  <a:pt x="1705" y="1974"/>
                </a:cubicBezTo>
                <a:cubicBezTo>
                  <a:pt x="1704" y="2399"/>
                  <a:pt x="1327" y="2755"/>
                  <a:pt x="651" y="2755"/>
                </a:cubicBezTo>
                <a:cubicBezTo>
                  <a:pt x="442" y="2754"/>
                  <a:pt x="155" y="2686"/>
                  <a:pt x="155" y="2686"/>
                </a:cubicBezTo>
                <a:cubicBezTo>
                  <a:pt x="0" y="2177"/>
                  <a:pt x="0" y="2177"/>
                  <a:pt x="0" y="2177"/>
                </a:cubicBezTo>
                <a:cubicBezTo>
                  <a:pt x="143" y="2316"/>
                  <a:pt x="397" y="2466"/>
                  <a:pt x="658" y="2466"/>
                </a:cubicBezTo>
                <a:cubicBezTo>
                  <a:pt x="929" y="2466"/>
                  <a:pt x="1252" y="2298"/>
                  <a:pt x="1252" y="2030"/>
                </a:cubicBezTo>
                <a:cubicBezTo>
                  <a:pt x="1252" y="1512"/>
                  <a:pt x="46" y="1598"/>
                  <a:pt x="46" y="731"/>
                </a:cubicBezTo>
                <a:cubicBezTo>
                  <a:pt x="46" y="433"/>
                  <a:pt x="254" y="0"/>
                  <a:pt x="973" y="0"/>
                </a:cubicBezTo>
                <a:cubicBezTo>
                  <a:pt x="1207" y="0"/>
                  <a:pt x="1467" y="69"/>
                  <a:pt x="1467" y="69"/>
                </a:cubicBezTo>
                <a:lnTo>
                  <a:pt x="1467" y="4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pic>
        <p:nvPicPr>
          <p:cNvPr id="17" name="Picture 6" descr="SD_INTERNAL USE ONLY2.emf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2" y="4935764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5" r:id="rId17"/>
    <p:sldLayoutId id="2147483926" r:id="rId18"/>
    <p:sldLayoutId id="2147483927" r:id="rId19"/>
    <p:sldLayoutId id="2147484088" r:id="rId20"/>
    <p:sldLayoutId id="2147484094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871788" algn="l"/>
          <a:tab pos="3676650" algn="l"/>
        </a:tabLst>
        <a:defRPr kumimoji="1" lang="de-DE" altLang="ja-JP" sz="2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Font typeface="Wingdings" pitchFamily="2" charset="2"/>
        <a:buChar char=""/>
        <a:defRPr sz="2000" b="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‒"/>
        <a:defRPr sz="16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6728" y="189267"/>
            <a:ext cx="7489745" cy="63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3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 bwMode="gray">
          <a:xfrm>
            <a:off x="466725" y="1131889"/>
            <a:ext cx="8426450" cy="3744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AutoShape 48"/>
          <p:cNvSpPr>
            <a:spLocks noChangeAspect="1" noChangeArrowheads="1" noTextEdit="1"/>
          </p:cNvSpPr>
          <p:nvPr userDrawn="1"/>
        </p:nvSpPr>
        <p:spPr bwMode="gray">
          <a:xfrm>
            <a:off x="7604107" y="112408"/>
            <a:ext cx="1421294" cy="79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7" name="Freeform 71"/>
          <p:cNvSpPr>
            <a:spLocks/>
          </p:cNvSpPr>
          <p:nvPr userDrawn="1"/>
        </p:nvSpPr>
        <p:spPr bwMode="gray">
          <a:xfrm>
            <a:off x="8303804" y="247967"/>
            <a:ext cx="180743" cy="139665"/>
          </a:xfrm>
          <a:custGeom>
            <a:avLst/>
            <a:gdLst/>
            <a:ahLst/>
            <a:cxnLst>
              <a:cxn ang="0">
                <a:pos x="961" y="764"/>
              </a:cxn>
              <a:cxn ang="0">
                <a:pos x="599" y="642"/>
              </a:cxn>
              <a:cxn ang="0">
                <a:pos x="1" y="1235"/>
              </a:cxn>
              <a:cxn ang="0">
                <a:pos x="599" y="1825"/>
              </a:cxn>
              <a:cxn ang="0">
                <a:pos x="1053" y="1619"/>
              </a:cxn>
              <a:cxn ang="0">
                <a:pos x="1053" y="1293"/>
              </a:cxn>
              <a:cxn ang="0">
                <a:pos x="771" y="1568"/>
              </a:cxn>
              <a:cxn ang="0">
                <a:pos x="599" y="1604"/>
              </a:cxn>
              <a:cxn ang="0">
                <a:pos x="225" y="1235"/>
              </a:cxn>
              <a:cxn ang="0">
                <a:pos x="599" y="863"/>
              </a:cxn>
              <a:cxn ang="0">
                <a:pos x="861" y="972"/>
              </a:cxn>
              <a:cxn ang="0">
                <a:pos x="1093" y="1239"/>
              </a:cxn>
              <a:cxn ang="0">
                <a:pos x="1630" y="1473"/>
              </a:cxn>
              <a:cxn ang="0">
                <a:pos x="2365" y="741"/>
              </a:cxn>
              <a:cxn ang="0">
                <a:pos x="1630" y="0"/>
              </a:cxn>
              <a:cxn ang="0">
                <a:pos x="1053" y="295"/>
              </a:cxn>
              <a:cxn ang="0">
                <a:pos x="1053" y="735"/>
              </a:cxn>
              <a:cxn ang="0">
                <a:pos x="1630" y="232"/>
              </a:cxn>
              <a:cxn ang="0">
                <a:pos x="2134" y="741"/>
              </a:cxn>
              <a:cxn ang="0">
                <a:pos x="1630" y="1245"/>
              </a:cxn>
              <a:cxn ang="0">
                <a:pos x="1303" y="1125"/>
              </a:cxn>
              <a:cxn ang="0">
                <a:pos x="961" y="764"/>
              </a:cxn>
            </a:cxnLst>
            <a:rect l="0" t="0" r="r" b="b"/>
            <a:pathLst>
              <a:path w="2365" h="1825">
                <a:moveTo>
                  <a:pt x="961" y="764"/>
                </a:moveTo>
                <a:cubicBezTo>
                  <a:pt x="875" y="688"/>
                  <a:pt x="736" y="643"/>
                  <a:pt x="599" y="642"/>
                </a:cubicBezTo>
                <a:cubicBezTo>
                  <a:pt x="270" y="641"/>
                  <a:pt x="2" y="900"/>
                  <a:pt x="1" y="1235"/>
                </a:cubicBezTo>
                <a:cubicBezTo>
                  <a:pt x="0" y="1563"/>
                  <a:pt x="270" y="1824"/>
                  <a:pt x="599" y="1825"/>
                </a:cubicBezTo>
                <a:cubicBezTo>
                  <a:pt x="783" y="1825"/>
                  <a:pt x="943" y="1751"/>
                  <a:pt x="1053" y="1619"/>
                </a:cubicBezTo>
                <a:cubicBezTo>
                  <a:pt x="1053" y="1293"/>
                  <a:pt x="1053" y="1293"/>
                  <a:pt x="1053" y="1293"/>
                </a:cubicBezTo>
                <a:cubicBezTo>
                  <a:pt x="994" y="1394"/>
                  <a:pt x="877" y="1524"/>
                  <a:pt x="771" y="1568"/>
                </a:cubicBezTo>
                <a:cubicBezTo>
                  <a:pt x="717" y="1590"/>
                  <a:pt x="662" y="1604"/>
                  <a:pt x="599" y="1604"/>
                </a:cubicBezTo>
                <a:cubicBezTo>
                  <a:pt x="394" y="1604"/>
                  <a:pt x="225" y="1445"/>
                  <a:pt x="225" y="1235"/>
                </a:cubicBezTo>
                <a:cubicBezTo>
                  <a:pt x="225" y="1041"/>
                  <a:pt x="380" y="862"/>
                  <a:pt x="599" y="863"/>
                </a:cubicBezTo>
                <a:cubicBezTo>
                  <a:pt x="701" y="863"/>
                  <a:pt x="793" y="905"/>
                  <a:pt x="861" y="972"/>
                </a:cubicBezTo>
                <a:cubicBezTo>
                  <a:pt x="931" y="1040"/>
                  <a:pt x="1041" y="1183"/>
                  <a:pt x="1093" y="1239"/>
                </a:cubicBezTo>
                <a:cubicBezTo>
                  <a:pt x="1227" y="1383"/>
                  <a:pt x="1419" y="1473"/>
                  <a:pt x="1630" y="1473"/>
                </a:cubicBezTo>
                <a:cubicBezTo>
                  <a:pt x="2036" y="1474"/>
                  <a:pt x="2365" y="1146"/>
                  <a:pt x="2365" y="741"/>
                </a:cubicBezTo>
                <a:cubicBezTo>
                  <a:pt x="2365" y="336"/>
                  <a:pt x="2035" y="0"/>
                  <a:pt x="1630" y="0"/>
                </a:cubicBezTo>
                <a:cubicBezTo>
                  <a:pt x="1395" y="0"/>
                  <a:pt x="1187" y="122"/>
                  <a:pt x="1053" y="295"/>
                </a:cubicBezTo>
                <a:cubicBezTo>
                  <a:pt x="1053" y="735"/>
                  <a:pt x="1053" y="735"/>
                  <a:pt x="1053" y="735"/>
                </a:cubicBezTo>
                <a:cubicBezTo>
                  <a:pt x="1155" y="455"/>
                  <a:pt x="1340" y="232"/>
                  <a:pt x="1630" y="232"/>
                </a:cubicBezTo>
                <a:cubicBezTo>
                  <a:pt x="1909" y="232"/>
                  <a:pt x="2135" y="463"/>
                  <a:pt x="2134" y="741"/>
                </a:cubicBezTo>
                <a:cubicBezTo>
                  <a:pt x="2134" y="1020"/>
                  <a:pt x="1909" y="1246"/>
                  <a:pt x="1630" y="1245"/>
                </a:cubicBezTo>
                <a:cubicBezTo>
                  <a:pt x="1506" y="1244"/>
                  <a:pt x="1391" y="1199"/>
                  <a:pt x="1303" y="1125"/>
                </a:cubicBezTo>
                <a:cubicBezTo>
                  <a:pt x="1194" y="1040"/>
                  <a:pt x="1074" y="860"/>
                  <a:pt x="961" y="76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8" name="Freeform 72"/>
          <p:cNvSpPr>
            <a:spLocks/>
          </p:cNvSpPr>
          <p:nvPr userDrawn="1"/>
        </p:nvSpPr>
        <p:spPr bwMode="gray">
          <a:xfrm>
            <a:off x="8008043" y="399955"/>
            <a:ext cx="124603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4" y="0"/>
              </a:cxn>
              <a:cxn ang="0">
                <a:pos x="1624" y="452"/>
              </a:cxn>
              <a:cxn ang="0">
                <a:pos x="1365" y="273"/>
              </a:cxn>
              <a:cxn ang="0">
                <a:pos x="613" y="273"/>
              </a:cxn>
              <a:cxn ang="0">
                <a:pos x="613" y="1053"/>
              </a:cxn>
              <a:cxn ang="0">
                <a:pos x="1428" y="1053"/>
              </a:cxn>
              <a:cxn ang="0">
                <a:pos x="1428" y="1467"/>
              </a:cxn>
              <a:cxn ang="0">
                <a:pos x="1205" y="1335"/>
              </a:cxn>
              <a:cxn ang="0">
                <a:pos x="613" y="1335"/>
              </a:cxn>
              <a:cxn ang="0">
                <a:pos x="613" y="2401"/>
              </a:cxn>
              <a:cxn ang="0">
                <a:pos x="784" y="2651"/>
              </a:cxn>
              <a:cxn ang="0">
                <a:pos x="11" y="2651"/>
              </a:cxn>
              <a:cxn ang="0">
                <a:pos x="173" y="2401"/>
              </a:cxn>
              <a:cxn ang="0">
                <a:pos x="173" y="278"/>
              </a:cxn>
              <a:cxn ang="0">
                <a:pos x="0" y="0"/>
              </a:cxn>
            </a:cxnLst>
            <a:rect l="0" t="0" r="r" b="b"/>
            <a:pathLst>
              <a:path w="1624" h="2651">
                <a:moveTo>
                  <a:pt x="0" y="0"/>
                </a:moveTo>
                <a:cubicBezTo>
                  <a:pt x="1624" y="0"/>
                  <a:pt x="1624" y="0"/>
                  <a:pt x="1624" y="0"/>
                </a:cubicBezTo>
                <a:cubicBezTo>
                  <a:pt x="1624" y="452"/>
                  <a:pt x="1624" y="452"/>
                  <a:pt x="1624" y="452"/>
                </a:cubicBezTo>
                <a:cubicBezTo>
                  <a:pt x="1624" y="452"/>
                  <a:pt x="1540" y="274"/>
                  <a:pt x="1365" y="273"/>
                </a:cubicBezTo>
                <a:cubicBezTo>
                  <a:pt x="613" y="273"/>
                  <a:pt x="613" y="273"/>
                  <a:pt x="613" y="273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1428" y="1053"/>
                  <a:pt x="1428" y="1053"/>
                  <a:pt x="1428" y="1053"/>
                </a:cubicBezTo>
                <a:cubicBezTo>
                  <a:pt x="1428" y="1467"/>
                  <a:pt x="1428" y="1467"/>
                  <a:pt x="1428" y="1467"/>
                </a:cubicBezTo>
                <a:cubicBezTo>
                  <a:pt x="1428" y="1467"/>
                  <a:pt x="1402" y="1335"/>
                  <a:pt x="1205" y="1335"/>
                </a:cubicBezTo>
                <a:cubicBezTo>
                  <a:pt x="613" y="1335"/>
                  <a:pt x="613" y="1335"/>
                  <a:pt x="613" y="1335"/>
                </a:cubicBezTo>
                <a:cubicBezTo>
                  <a:pt x="613" y="2401"/>
                  <a:pt x="613" y="2401"/>
                  <a:pt x="613" y="2401"/>
                </a:cubicBezTo>
                <a:cubicBezTo>
                  <a:pt x="613" y="2558"/>
                  <a:pt x="784" y="2651"/>
                  <a:pt x="784" y="2651"/>
                </a:cubicBezTo>
                <a:cubicBezTo>
                  <a:pt x="11" y="2651"/>
                  <a:pt x="11" y="2651"/>
                  <a:pt x="11" y="2651"/>
                </a:cubicBezTo>
                <a:cubicBezTo>
                  <a:pt x="11" y="2651"/>
                  <a:pt x="173" y="2569"/>
                  <a:pt x="173" y="2401"/>
                </a:cubicBezTo>
                <a:cubicBezTo>
                  <a:pt x="173" y="278"/>
                  <a:pt x="173" y="278"/>
                  <a:pt x="173" y="278"/>
                </a:cubicBezTo>
                <a:cubicBezTo>
                  <a:pt x="173" y="9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9" name="Freeform 73"/>
          <p:cNvSpPr>
            <a:spLocks/>
          </p:cNvSpPr>
          <p:nvPr userDrawn="1"/>
        </p:nvSpPr>
        <p:spPr bwMode="gray">
          <a:xfrm>
            <a:off x="8302431" y="399953"/>
            <a:ext cx="82156" cy="283437"/>
          </a:xfrm>
          <a:custGeom>
            <a:avLst/>
            <a:gdLst/>
            <a:ahLst/>
            <a:cxnLst>
              <a:cxn ang="0">
                <a:pos x="246" y="0"/>
              </a:cxn>
              <a:cxn ang="0">
                <a:pos x="1072" y="0"/>
              </a:cxn>
              <a:cxn ang="0">
                <a:pos x="887" y="230"/>
              </a:cxn>
              <a:cxn ang="0">
                <a:pos x="887" y="2717"/>
              </a:cxn>
              <a:cxn ang="0">
                <a:pos x="0" y="3693"/>
              </a:cxn>
              <a:cxn ang="0">
                <a:pos x="423" y="2717"/>
              </a:cxn>
              <a:cxn ang="0">
                <a:pos x="423" y="230"/>
              </a:cxn>
              <a:cxn ang="0">
                <a:pos x="246" y="0"/>
              </a:cxn>
            </a:cxnLst>
            <a:rect l="0" t="0" r="r" b="b"/>
            <a:pathLst>
              <a:path w="1072" h="3696">
                <a:moveTo>
                  <a:pt x="246" y="0"/>
                </a:moveTo>
                <a:cubicBezTo>
                  <a:pt x="1072" y="0"/>
                  <a:pt x="1072" y="0"/>
                  <a:pt x="1072" y="0"/>
                </a:cubicBezTo>
                <a:cubicBezTo>
                  <a:pt x="1072" y="0"/>
                  <a:pt x="887" y="87"/>
                  <a:pt x="887" y="230"/>
                </a:cubicBezTo>
                <a:cubicBezTo>
                  <a:pt x="887" y="2717"/>
                  <a:pt x="887" y="2717"/>
                  <a:pt x="887" y="2717"/>
                </a:cubicBezTo>
                <a:cubicBezTo>
                  <a:pt x="887" y="3558"/>
                  <a:pt x="44" y="3696"/>
                  <a:pt x="0" y="3693"/>
                </a:cubicBezTo>
                <a:cubicBezTo>
                  <a:pt x="72" y="3647"/>
                  <a:pt x="422" y="3349"/>
                  <a:pt x="423" y="2717"/>
                </a:cubicBezTo>
                <a:cubicBezTo>
                  <a:pt x="423" y="230"/>
                  <a:pt x="423" y="230"/>
                  <a:pt x="423" y="230"/>
                </a:cubicBezTo>
                <a:cubicBezTo>
                  <a:pt x="424" y="96"/>
                  <a:pt x="246" y="0"/>
                  <a:pt x="24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1" name="Freeform 74"/>
          <p:cNvSpPr>
            <a:spLocks/>
          </p:cNvSpPr>
          <p:nvPr userDrawn="1"/>
        </p:nvSpPr>
        <p:spPr bwMode="gray">
          <a:xfrm>
            <a:off x="8392806" y="399955"/>
            <a:ext cx="64355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8" y="0"/>
              </a:cxn>
              <a:cxn ang="0">
                <a:pos x="645" y="235"/>
              </a:cxn>
              <a:cxn ang="0">
                <a:pos x="645" y="2401"/>
              </a:cxn>
              <a:cxn ang="0">
                <a:pos x="828" y="2653"/>
              </a:cxn>
              <a:cxn ang="0">
                <a:pos x="0" y="2653"/>
              </a:cxn>
              <a:cxn ang="0">
                <a:pos x="184" y="2401"/>
              </a:cxn>
              <a:cxn ang="0">
                <a:pos x="184" y="235"/>
              </a:cxn>
              <a:cxn ang="0">
                <a:pos x="0" y="0"/>
              </a:cxn>
            </a:cxnLst>
            <a:rect l="0" t="0" r="r" b="b"/>
            <a:pathLst>
              <a:path w="828" h="2653">
                <a:moveTo>
                  <a:pt x="0" y="0"/>
                </a:moveTo>
                <a:cubicBezTo>
                  <a:pt x="828" y="0"/>
                  <a:pt x="828" y="0"/>
                  <a:pt x="828" y="0"/>
                </a:cubicBezTo>
                <a:cubicBezTo>
                  <a:pt x="828" y="0"/>
                  <a:pt x="645" y="89"/>
                  <a:pt x="645" y="235"/>
                </a:cubicBezTo>
                <a:cubicBezTo>
                  <a:pt x="645" y="2401"/>
                  <a:pt x="645" y="2401"/>
                  <a:pt x="645" y="2401"/>
                </a:cubicBezTo>
                <a:cubicBezTo>
                  <a:pt x="645" y="2556"/>
                  <a:pt x="828" y="2653"/>
                  <a:pt x="828" y="2653"/>
                </a:cubicBezTo>
                <a:cubicBezTo>
                  <a:pt x="0" y="2653"/>
                  <a:pt x="0" y="2653"/>
                  <a:pt x="0" y="2653"/>
                </a:cubicBezTo>
                <a:cubicBezTo>
                  <a:pt x="0" y="2653"/>
                  <a:pt x="184" y="2557"/>
                  <a:pt x="184" y="2401"/>
                </a:cubicBezTo>
                <a:cubicBezTo>
                  <a:pt x="184" y="235"/>
                  <a:pt x="184" y="235"/>
                  <a:pt x="184" y="235"/>
                </a:cubicBezTo>
                <a:cubicBezTo>
                  <a:pt x="184" y="8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2" name="Freeform 75"/>
          <p:cNvSpPr>
            <a:spLocks/>
          </p:cNvSpPr>
          <p:nvPr userDrawn="1"/>
        </p:nvSpPr>
        <p:spPr bwMode="gray">
          <a:xfrm>
            <a:off x="8457157" y="399955"/>
            <a:ext cx="151988" cy="202651"/>
          </a:xfrm>
          <a:custGeom>
            <a:avLst/>
            <a:gdLst/>
            <a:ahLst/>
            <a:cxnLst>
              <a:cxn ang="0">
                <a:pos x="161" y="0"/>
              </a:cxn>
              <a:cxn ang="0">
                <a:pos x="1984" y="0"/>
              </a:cxn>
              <a:cxn ang="0">
                <a:pos x="1829" y="482"/>
              </a:cxn>
              <a:cxn ang="0">
                <a:pos x="1607" y="279"/>
              </a:cxn>
              <a:cxn ang="0">
                <a:pos x="1229" y="279"/>
              </a:cxn>
              <a:cxn ang="0">
                <a:pos x="1229" y="2401"/>
              </a:cxn>
              <a:cxn ang="0">
                <a:pos x="1407" y="2651"/>
              </a:cxn>
              <a:cxn ang="0">
                <a:pos x="595" y="2651"/>
              </a:cxn>
              <a:cxn ang="0">
                <a:pos x="771" y="2401"/>
              </a:cxn>
              <a:cxn ang="0">
                <a:pos x="771" y="279"/>
              </a:cxn>
              <a:cxn ang="0">
                <a:pos x="315" y="279"/>
              </a:cxn>
              <a:cxn ang="0">
                <a:pos x="0" y="522"/>
              </a:cxn>
              <a:cxn ang="0">
                <a:pos x="161" y="0"/>
              </a:cxn>
            </a:cxnLst>
            <a:rect l="0" t="0" r="r" b="b"/>
            <a:pathLst>
              <a:path w="1984" h="2651">
                <a:moveTo>
                  <a:pt x="161" y="0"/>
                </a:moveTo>
                <a:cubicBezTo>
                  <a:pt x="1984" y="0"/>
                  <a:pt x="1984" y="0"/>
                  <a:pt x="1984" y="0"/>
                </a:cubicBezTo>
                <a:cubicBezTo>
                  <a:pt x="1829" y="482"/>
                  <a:pt x="1829" y="482"/>
                  <a:pt x="1829" y="482"/>
                </a:cubicBezTo>
                <a:cubicBezTo>
                  <a:pt x="1829" y="482"/>
                  <a:pt x="1783" y="279"/>
                  <a:pt x="1607" y="279"/>
                </a:cubicBezTo>
                <a:cubicBezTo>
                  <a:pt x="1229" y="279"/>
                  <a:pt x="1229" y="279"/>
                  <a:pt x="1229" y="279"/>
                </a:cubicBezTo>
                <a:cubicBezTo>
                  <a:pt x="1229" y="2401"/>
                  <a:pt x="1229" y="2401"/>
                  <a:pt x="1229" y="2401"/>
                </a:cubicBezTo>
                <a:cubicBezTo>
                  <a:pt x="1229" y="2535"/>
                  <a:pt x="1407" y="2651"/>
                  <a:pt x="1407" y="2651"/>
                </a:cubicBezTo>
                <a:cubicBezTo>
                  <a:pt x="595" y="2651"/>
                  <a:pt x="595" y="2651"/>
                  <a:pt x="595" y="2651"/>
                </a:cubicBezTo>
                <a:cubicBezTo>
                  <a:pt x="595" y="2651"/>
                  <a:pt x="771" y="2547"/>
                  <a:pt x="771" y="2401"/>
                </a:cubicBezTo>
                <a:cubicBezTo>
                  <a:pt x="771" y="279"/>
                  <a:pt x="771" y="279"/>
                  <a:pt x="771" y="279"/>
                </a:cubicBezTo>
                <a:cubicBezTo>
                  <a:pt x="315" y="279"/>
                  <a:pt x="315" y="279"/>
                  <a:pt x="315" y="279"/>
                </a:cubicBezTo>
                <a:cubicBezTo>
                  <a:pt x="185" y="280"/>
                  <a:pt x="0" y="522"/>
                  <a:pt x="0" y="522"/>
                </a:cubicBezTo>
                <a:lnTo>
                  <a:pt x="1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3" name="Freeform 76"/>
          <p:cNvSpPr>
            <a:spLocks/>
          </p:cNvSpPr>
          <p:nvPr userDrawn="1"/>
        </p:nvSpPr>
        <p:spPr bwMode="gray">
          <a:xfrm>
            <a:off x="8733748" y="399955"/>
            <a:ext cx="169788" cy="206759"/>
          </a:xfrm>
          <a:custGeom>
            <a:avLst/>
            <a:gdLst/>
            <a:ahLst/>
            <a:cxnLst>
              <a:cxn ang="0">
                <a:pos x="1420" y="0"/>
              </a:cxn>
              <a:cxn ang="0">
                <a:pos x="2219" y="0"/>
              </a:cxn>
              <a:cxn ang="0">
                <a:pos x="2048" y="234"/>
              </a:cxn>
              <a:cxn ang="0">
                <a:pos x="2048" y="1840"/>
              </a:cxn>
              <a:cxn ang="0">
                <a:pos x="1131" y="2693"/>
              </a:cxn>
              <a:cxn ang="0">
                <a:pos x="176" y="1840"/>
              </a:cxn>
              <a:cxn ang="0">
                <a:pos x="176" y="234"/>
              </a:cxn>
              <a:cxn ang="0">
                <a:pos x="0" y="0"/>
              </a:cxn>
              <a:cxn ang="0">
                <a:pos x="821" y="0"/>
              </a:cxn>
              <a:cxn ang="0">
                <a:pos x="638" y="234"/>
              </a:cxn>
              <a:cxn ang="0">
                <a:pos x="638" y="1840"/>
              </a:cxn>
              <a:cxn ang="0">
                <a:pos x="1131" y="2406"/>
              </a:cxn>
              <a:cxn ang="0">
                <a:pos x="1601" y="1840"/>
              </a:cxn>
              <a:cxn ang="0">
                <a:pos x="1601" y="234"/>
              </a:cxn>
              <a:cxn ang="0">
                <a:pos x="1420" y="0"/>
              </a:cxn>
            </a:cxnLst>
            <a:rect l="0" t="0" r="r" b="b"/>
            <a:pathLst>
              <a:path w="2219" h="2693">
                <a:moveTo>
                  <a:pt x="1420" y="0"/>
                </a:moveTo>
                <a:cubicBezTo>
                  <a:pt x="2219" y="0"/>
                  <a:pt x="2219" y="0"/>
                  <a:pt x="2219" y="0"/>
                </a:cubicBezTo>
                <a:cubicBezTo>
                  <a:pt x="2219" y="0"/>
                  <a:pt x="2048" y="91"/>
                  <a:pt x="2048" y="234"/>
                </a:cubicBezTo>
                <a:cubicBezTo>
                  <a:pt x="2048" y="1840"/>
                  <a:pt x="2048" y="1840"/>
                  <a:pt x="2048" y="1840"/>
                </a:cubicBezTo>
                <a:cubicBezTo>
                  <a:pt x="2047" y="2492"/>
                  <a:pt x="1506" y="2693"/>
                  <a:pt x="1131" y="2693"/>
                </a:cubicBezTo>
                <a:cubicBezTo>
                  <a:pt x="759" y="2693"/>
                  <a:pt x="175" y="2490"/>
                  <a:pt x="176" y="1840"/>
                </a:cubicBezTo>
                <a:cubicBezTo>
                  <a:pt x="176" y="234"/>
                  <a:pt x="176" y="234"/>
                  <a:pt x="176" y="234"/>
                </a:cubicBezTo>
                <a:cubicBezTo>
                  <a:pt x="176" y="91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8" y="88"/>
                  <a:pt x="638" y="234"/>
                </a:cubicBezTo>
                <a:cubicBezTo>
                  <a:pt x="638" y="1840"/>
                  <a:pt x="638" y="1840"/>
                  <a:pt x="638" y="1840"/>
                </a:cubicBezTo>
                <a:cubicBezTo>
                  <a:pt x="638" y="2182"/>
                  <a:pt x="865" y="2406"/>
                  <a:pt x="1131" y="2406"/>
                </a:cubicBezTo>
                <a:cubicBezTo>
                  <a:pt x="1397" y="2406"/>
                  <a:pt x="1600" y="2173"/>
                  <a:pt x="1601" y="1840"/>
                </a:cubicBezTo>
                <a:cubicBezTo>
                  <a:pt x="1601" y="234"/>
                  <a:pt x="1601" y="234"/>
                  <a:pt x="1601" y="234"/>
                </a:cubicBezTo>
                <a:cubicBezTo>
                  <a:pt x="1601" y="91"/>
                  <a:pt x="1420" y="0"/>
                  <a:pt x="142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4" name="Freeform 77"/>
          <p:cNvSpPr>
            <a:spLocks/>
          </p:cNvSpPr>
          <p:nvPr userDrawn="1"/>
        </p:nvSpPr>
        <p:spPr bwMode="gray">
          <a:xfrm>
            <a:off x="8138119" y="399955"/>
            <a:ext cx="171158" cy="206759"/>
          </a:xfrm>
          <a:custGeom>
            <a:avLst/>
            <a:gdLst/>
            <a:ahLst/>
            <a:cxnLst>
              <a:cxn ang="0">
                <a:pos x="1427" y="0"/>
              </a:cxn>
              <a:cxn ang="0">
                <a:pos x="2240" y="0"/>
              </a:cxn>
              <a:cxn ang="0">
                <a:pos x="2068" y="237"/>
              </a:cxn>
              <a:cxn ang="0">
                <a:pos x="2067" y="1838"/>
              </a:cxn>
              <a:cxn ang="0">
                <a:pos x="1122" y="2700"/>
              </a:cxn>
              <a:cxn ang="0">
                <a:pos x="166" y="1838"/>
              </a:cxn>
              <a:cxn ang="0">
                <a:pos x="166" y="237"/>
              </a:cxn>
              <a:cxn ang="0">
                <a:pos x="0" y="0"/>
              </a:cxn>
              <a:cxn ang="0">
                <a:pos x="821" y="0"/>
              </a:cxn>
              <a:cxn ang="0">
                <a:pos x="631" y="237"/>
              </a:cxn>
              <a:cxn ang="0">
                <a:pos x="630" y="1838"/>
              </a:cxn>
              <a:cxn ang="0">
                <a:pos x="1122" y="2413"/>
              </a:cxn>
              <a:cxn ang="0">
                <a:pos x="1602" y="1838"/>
              </a:cxn>
              <a:cxn ang="0">
                <a:pos x="1603" y="237"/>
              </a:cxn>
              <a:cxn ang="0">
                <a:pos x="1427" y="0"/>
              </a:cxn>
            </a:cxnLst>
            <a:rect l="0" t="0" r="r" b="b"/>
            <a:pathLst>
              <a:path w="2240" h="2700">
                <a:moveTo>
                  <a:pt x="1427" y="0"/>
                </a:moveTo>
                <a:cubicBezTo>
                  <a:pt x="2240" y="0"/>
                  <a:pt x="2240" y="0"/>
                  <a:pt x="2240" y="0"/>
                </a:cubicBezTo>
                <a:cubicBezTo>
                  <a:pt x="2240" y="0"/>
                  <a:pt x="2068" y="95"/>
                  <a:pt x="2068" y="237"/>
                </a:cubicBezTo>
                <a:cubicBezTo>
                  <a:pt x="2068" y="238"/>
                  <a:pt x="2067" y="1838"/>
                  <a:pt x="2067" y="1838"/>
                </a:cubicBezTo>
                <a:cubicBezTo>
                  <a:pt x="2067" y="2494"/>
                  <a:pt x="1501" y="2700"/>
                  <a:pt x="1122" y="2700"/>
                </a:cubicBezTo>
                <a:cubicBezTo>
                  <a:pt x="750" y="2700"/>
                  <a:pt x="166" y="2491"/>
                  <a:pt x="166" y="1838"/>
                </a:cubicBezTo>
                <a:cubicBezTo>
                  <a:pt x="166" y="237"/>
                  <a:pt x="166" y="237"/>
                  <a:pt x="166" y="237"/>
                </a:cubicBezTo>
                <a:cubicBezTo>
                  <a:pt x="166" y="94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1" y="94"/>
                  <a:pt x="631" y="237"/>
                </a:cubicBezTo>
                <a:cubicBezTo>
                  <a:pt x="630" y="1838"/>
                  <a:pt x="630" y="1838"/>
                  <a:pt x="630" y="1838"/>
                </a:cubicBezTo>
                <a:cubicBezTo>
                  <a:pt x="630" y="2178"/>
                  <a:pt x="856" y="2412"/>
                  <a:pt x="1122" y="2413"/>
                </a:cubicBezTo>
                <a:cubicBezTo>
                  <a:pt x="1388" y="2414"/>
                  <a:pt x="1602" y="2174"/>
                  <a:pt x="1602" y="1838"/>
                </a:cubicBezTo>
                <a:cubicBezTo>
                  <a:pt x="1603" y="237"/>
                  <a:pt x="1603" y="237"/>
                  <a:pt x="1603" y="237"/>
                </a:cubicBezTo>
                <a:cubicBezTo>
                  <a:pt x="1603" y="94"/>
                  <a:pt x="1427" y="0"/>
                  <a:pt x="14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5" name="Freeform 78"/>
          <p:cNvSpPr>
            <a:spLocks/>
          </p:cNvSpPr>
          <p:nvPr userDrawn="1"/>
        </p:nvSpPr>
        <p:spPr bwMode="gray">
          <a:xfrm>
            <a:off x="8602299" y="395845"/>
            <a:ext cx="130080" cy="210866"/>
          </a:xfrm>
          <a:custGeom>
            <a:avLst/>
            <a:gdLst/>
            <a:ahLst/>
            <a:cxnLst>
              <a:cxn ang="0">
                <a:pos x="1467" y="479"/>
              </a:cxn>
              <a:cxn ang="0">
                <a:pos x="1019" y="276"/>
              </a:cxn>
              <a:cxn ang="0">
                <a:pos x="504" y="677"/>
              </a:cxn>
              <a:cxn ang="0">
                <a:pos x="995" y="1174"/>
              </a:cxn>
              <a:cxn ang="0">
                <a:pos x="1705" y="1974"/>
              </a:cxn>
              <a:cxn ang="0">
                <a:pos x="651" y="2755"/>
              </a:cxn>
              <a:cxn ang="0">
                <a:pos x="155" y="2686"/>
              </a:cxn>
              <a:cxn ang="0">
                <a:pos x="0" y="2177"/>
              </a:cxn>
              <a:cxn ang="0">
                <a:pos x="658" y="2466"/>
              </a:cxn>
              <a:cxn ang="0">
                <a:pos x="1252" y="2030"/>
              </a:cxn>
              <a:cxn ang="0">
                <a:pos x="46" y="731"/>
              </a:cxn>
              <a:cxn ang="0">
                <a:pos x="973" y="0"/>
              </a:cxn>
              <a:cxn ang="0">
                <a:pos x="1467" y="69"/>
              </a:cxn>
              <a:cxn ang="0">
                <a:pos x="1467" y="479"/>
              </a:cxn>
            </a:cxnLst>
            <a:rect l="0" t="0" r="r" b="b"/>
            <a:pathLst>
              <a:path w="1707" h="2755">
                <a:moveTo>
                  <a:pt x="1467" y="479"/>
                </a:moveTo>
                <a:cubicBezTo>
                  <a:pt x="1467" y="479"/>
                  <a:pt x="1352" y="277"/>
                  <a:pt x="1019" y="276"/>
                </a:cubicBezTo>
                <a:cubicBezTo>
                  <a:pt x="686" y="275"/>
                  <a:pt x="505" y="450"/>
                  <a:pt x="504" y="677"/>
                </a:cubicBezTo>
                <a:cubicBezTo>
                  <a:pt x="503" y="934"/>
                  <a:pt x="696" y="1031"/>
                  <a:pt x="995" y="1174"/>
                </a:cubicBezTo>
                <a:cubicBezTo>
                  <a:pt x="1279" y="1311"/>
                  <a:pt x="1707" y="1499"/>
                  <a:pt x="1705" y="1974"/>
                </a:cubicBezTo>
                <a:cubicBezTo>
                  <a:pt x="1704" y="2399"/>
                  <a:pt x="1327" y="2755"/>
                  <a:pt x="651" y="2755"/>
                </a:cubicBezTo>
                <a:cubicBezTo>
                  <a:pt x="442" y="2754"/>
                  <a:pt x="155" y="2686"/>
                  <a:pt x="155" y="2686"/>
                </a:cubicBezTo>
                <a:cubicBezTo>
                  <a:pt x="0" y="2177"/>
                  <a:pt x="0" y="2177"/>
                  <a:pt x="0" y="2177"/>
                </a:cubicBezTo>
                <a:cubicBezTo>
                  <a:pt x="143" y="2316"/>
                  <a:pt x="397" y="2466"/>
                  <a:pt x="658" y="2466"/>
                </a:cubicBezTo>
                <a:cubicBezTo>
                  <a:pt x="929" y="2466"/>
                  <a:pt x="1252" y="2298"/>
                  <a:pt x="1252" y="2030"/>
                </a:cubicBezTo>
                <a:cubicBezTo>
                  <a:pt x="1252" y="1512"/>
                  <a:pt x="46" y="1598"/>
                  <a:pt x="46" y="731"/>
                </a:cubicBezTo>
                <a:cubicBezTo>
                  <a:pt x="46" y="433"/>
                  <a:pt x="254" y="0"/>
                  <a:pt x="973" y="0"/>
                </a:cubicBezTo>
                <a:cubicBezTo>
                  <a:pt x="1207" y="0"/>
                  <a:pt x="1467" y="69"/>
                  <a:pt x="1467" y="69"/>
                </a:cubicBezTo>
                <a:lnTo>
                  <a:pt x="1467" y="4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pic>
        <p:nvPicPr>
          <p:cNvPr id="17" name="Picture 6" descr="SD_INTERNAL USE ONLY2.emf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2" y="4935764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871788" algn="l"/>
          <a:tab pos="3676650" algn="l"/>
        </a:tabLst>
        <a:defRPr kumimoji="1" lang="de-DE" altLang="ja-JP" sz="2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Font typeface="Wingdings" pitchFamily="2" charset="2"/>
        <a:buChar char=""/>
        <a:defRPr sz="2000" b="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‒"/>
        <a:defRPr sz="16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38506" y="411510"/>
            <a:ext cx="2266472" cy="1194006"/>
          </a:xfrm>
        </p:spPr>
        <p:txBody>
          <a:bodyPr/>
          <a:lstStyle/>
          <a:p>
            <a:r>
              <a:rPr lang="pl-PL" dirty="0" smtClean="0"/>
              <a:t>Miłosz </a:t>
            </a:r>
            <a:r>
              <a:rPr lang="pl-PL" dirty="0" smtClean="0"/>
              <a:t>Gruchała</a:t>
            </a:r>
          </a:p>
          <a:p>
            <a:r>
              <a:rPr lang="pl-PL" sz="2400" dirty="0" smtClean="0"/>
              <a:t>Łódzkie</a:t>
            </a:r>
          </a:p>
          <a:p>
            <a:r>
              <a:rPr lang="pl-PL" sz="2400" dirty="0" smtClean="0"/>
              <a:t>Dni Informatyki</a:t>
            </a:r>
            <a:endParaRPr lang="pl-PL" sz="2400" dirty="0" smtClean="0"/>
          </a:p>
          <a:p>
            <a:r>
              <a:rPr lang="pl-PL" sz="2400" dirty="0" smtClean="0"/>
              <a:t>2017</a:t>
            </a:r>
            <a:endParaRPr lang="en-US" sz="2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38961" y="2892345"/>
            <a:ext cx="5216704" cy="2017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2871788" algn="l"/>
                <a:tab pos="3676650" algn="l"/>
              </a:tabLst>
              <a:defRPr kumimoji="1" lang="de-DE" altLang="ja-JP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altLang="ja-JP" sz="4800" dirty="0"/>
              <a:t>Bezpieczeństwo systemów operacyjnych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260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44" y="189265"/>
            <a:ext cx="7729326" cy="637151"/>
          </a:xfrm>
        </p:spPr>
        <p:txBody>
          <a:bodyPr/>
          <a:lstStyle/>
          <a:p>
            <a:r>
              <a:rPr lang="pl-PL" dirty="0" smtClean="0"/>
              <a:t>Share folders / uprawnienia do udostępnionych folderów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3" name="TextBox 2"/>
          <p:cNvSpPr txBox="1"/>
          <p:nvPr/>
        </p:nvSpPr>
        <p:spPr>
          <a:xfrm>
            <a:off x="396834" y="1048357"/>
            <a:ext cx="7104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l-PL" dirty="0">
                <a:latin typeface="Arial Narrow" pitchFamily="34" charset="0"/>
              </a:rPr>
              <a:t>Foldery udostępnione są to foldery, które zezwalają na dostęp do swojej zawartości przez sieć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7886" y="1880239"/>
            <a:ext cx="7428584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80000"/>
            </a:pPr>
            <a:r>
              <a:rPr lang="pl-PL" dirty="0" smtClean="0">
                <a:latin typeface="Arial Narrow" pitchFamily="34" charset="0"/>
              </a:rPr>
              <a:t>-   Udostępnione </a:t>
            </a:r>
            <a:r>
              <a:rPr lang="pl-PL" dirty="0">
                <a:latin typeface="Arial Narrow" pitchFamily="34" charset="0"/>
              </a:rPr>
              <a:t>mogą być tylko foldery w przeciwieństwie do </a:t>
            </a:r>
            <a:r>
              <a:rPr lang="pl-PL" dirty="0" smtClean="0">
                <a:latin typeface="Arial Narrow" pitchFamily="34" charset="0"/>
              </a:rPr>
              <a:t>plików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80000"/>
            </a:pPr>
            <a:r>
              <a:rPr lang="pl-PL" dirty="0" smtClean="0">
                <a:latin typeface="Arial Narrow" pitchFamily="34" charset="0"/>
              </a:rPr>
              <a:t>-   Domyślnie </a:t>
            </a:r>
            <a:r>
              <a:rPr lang="pl-PL" dirty="0">
                <a:latin typeface="Arial Narrow" pitchFamily="34" charset="0"/>
              </a:rPr>
              <a:t>uprawnieniem nadanym na foldery jest Read dla grupy </a:t>
            </a:r>
            <a:r>
              <a:rPr lang="pl-PL" dirty="0" smtClean="0">
                <a:latin typeface="Arial Narrow" pitchFamily="34" charset="0"/>
              </a:rPr>
              <a:t>Everyone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80000"/>
            </a:pPr>
            <a:r>
              <a:rPr lang="pl-PL" sz="2000" dirty="0" smtClean="0">
                <a:latin typeface="Arial Narrow" pitchFamily="34" charset="0"/>
              </a:rPr>
              <a:t>-   Foldery </a:t>
            </a:r>
            <a:r>
              <a:rPr lang="pl-PL" sz="2000" dirty="0">
                <a:latin typeface="Arial Narrow" pitchFamily="34" charset="0"/>
              </a:rPr>
              <a:t>udostępnione są rozpoznawane poprzez</a:t>
            </a:r>
            <a:r>
              <a:rPr lang="en-US" sz="2000" dirty="0">
                <a:latin typeface="Arial Narrow" pitchFamily="34" charset="0"/>
              </a:rPr>
              <a:t>:</a:t>
            </a:r>
          </a:p>
          <a:p>
            <a:pPr marL="749300" lvl="1" indent="-342900">
              <a:lnSpc>
                <a:spcPct val="90000"/>
              </a:lnSpc>
              <a:spcBef>
                <a:spcPct val="40000"/>
              </a:spcBef>
              <a:buSzPct val="80000"/>
              <a:buFont typeface="Arial" panose="020B0604020202020204" pitchFamily="34" charset="0"/>
              <a:buChar char="•"/>
            </a:pPr>
            <a:r>
              <a:rPr lang="pl-PL" sz="2000" dirty="0">
                <a:latin typeface="Arial Narrow" pitchFamily="34" charset="0"/>
              </a:rPr>
              <a:t>Konsolę</a:t>
            </a:r>
            <a:r>
              <a:rPr lang="en-US" sz="2000" dirty="0">
                <a:latin typeface="Arial Narrow" pitchFamily="34" charset="0"/>
              </a:rPr>
              <a:t> MMC Share and Storage Management</a:t>
            </a:r>
          </a:p>
          <a:p>
            <a:pPr marL="749300" lvl="1" indent="-342900">
              <a:lnSpc>
                <a:spcPct val="90000"/>
              </a:lnSpc>
              <a:spcBef>
                <a:spcPct val="40000"/>
              </a:spcBef>
              <a:buSzPct val="80000"/>
              <a:buFont typeface="Arial" panose="020B0604020202020204" pitchFamily="34" charset="0"/>
              <a:buChar char="•"/>
            </a:pPr>
            <a:r>
              <a:rPr lang="pl-PL" sz="2000" dirty="0">
                <a:latin typeface="Arial Narrow" pitchFamily="34" charset="0"/>
              </a:rPr>
              <a:t>W eksploratorze Windows przez ikonę na folderze</a:t>
            </a:r>
            <a:endParaRPr lang="en-US" sz="2000" dirty="0">
              <a:latin typeface="Arial Narrow" pitchFamily="34" charset="0"/>
            </a:endParaRPr>
          </a:p>
          <a:p>
            <a:pPr marL="749300" lvl="1" indent="-342900">
              <a:lnSpc>
                <a:spcPct val="90000"/>
              </a:lnSpc>
              <a:spcBef>
                <a:spcPct val="40000"/>
              </a:spcBef>
              <a:buSzPct val="80000"/>
              <a:buFont typeface="Arial" panose="020B0604020202020204" pitchFamily="34" charset="0"/>
              <a:buChar char="•"/>
            </a:pPr>
            <a:r>
              <a:rPr lang="pl-PL" sz="2000" dirty="0" smtClean="0">
                <a:latin typeface="Arial Narrow" pitchFamily="34" charset="0"/>
              </a:rPr>
              <a:t>Przez </a:t>
            </a:r>
            <a:r>
              <a:rPr lang="pl-PL" sz="2000" dirty="0">
                <a:latin typeface="Arial Narrow" pitchFamily="34" charset="0"/>
              </a:rPr>
              <a:t>konsolę </a:t>
            </a:r>
            <a:r>
              <a:rPr lang="pl-PL" sz="2000" i="1" dirty="0">
                <a:latin typeface="Arial Narrow" pitchFamily="34" charset="0"/>
              </a:rPr>
              <a:t>Computer Management </a:t>
            </a:r>
            <a:endParaRPr lang="en-US" sz="2000" i="1" dirty="0">
              <a:latin typeface="Arial Narrow" pitchFamily="34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SzPct val="80000"/>
            </a:pPr>
            <a:endParaRPr lang="en-US" dirty="0">
              <a:latin typeface="Arial Narrow" pitchFamily="34" charset="0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SzPct val="80000"/>
            </a:pP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Uprawnienia share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3" name="TextBox 2"/>
          <p:cNvSpPr txBox="1"/>
          <p:nvPr/>
        </p:nvSpPr>
        <p:spPr>
          <a:xfrm>
            <a:off x="466724" y="1048357"/>
            <a:ext cx="71047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pl-PL" b="1" dirty="0">
                <a:solidFill>
                  <a:schemeClr val="tx1"/>
                </a:solidFill>
                <a:latin typeface="Arial Narrow" pitchFamily="34" charset="0"/>
              </a:rPr>
              <a:t>Poziom </a:t>
            </a:r>
            <a:r>
              <a:rPr kumimoji="0" lang="pl-PL" b="1" dirty="0" smtClean="0">
                <a:solidFill>
                  <a:schemeClr val="tx1"/>
                </a:solidFill>
                <a:latin typeface="Arial Narrow" pitchFamily="34" charset="0"/>
              </a:rPr>
              <a:t>uprawnień 				Dostęp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90000"/>
            </a:pPr>
            <a:r>
              <a:rPr kumimoji="0" lang="pl-PL" b="1" dirty="0" smtClean="0">
                <a:solidFill>
                  <a:schemeClr val="tx1"/>
                </a:solidFill>
                <a:latin typeface="Arial Narrow" pitchFamily="34" charset="0"/>
              </a:rPr>
              <a:t>	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90000"/>
            </a:pPr>
            <a:r>
              <a:rPr kumimoji="0" lang="pl-PL" b="1" dirty="0">
                <a:solidFill>
                  <a:schemeClr val="tx1"/>
                </a:solidFill>
                <a:latin typeface="Arial Narrow" pitchFamily="34" charset="0"/>
              </a:rPr>
              <a:t>	</a:t>
            </a:r>
            <a:r>
              <a:rPr kumimoji="0" lang="pl-PL" b="1" dirty="0" smtClean="0">
                <a:solidFill>
                  <a:schemeClr val="tx1"/>
                </a:solidFill>
                <a:latin typeface="Arial Narrow" pitchFamily="34" charset="0"/>
              </a:rPr>
              <a:t>READ			</a:t>
            </a:r>
            <a:r>
              <a:rPr kumimoji="0" lang="pl-PL" dirty="0">
                <a:solidFill>
                  <a:schemeClr val="tx1"/>
                </a:solidFill>
                <a:latin typeface="Arial Narrow" pitchFamily="34" charset="0"/>
              </a:rPr>
              <a:t>Umożliwia przeglądanie danych w </a:t>
            </a:r>
            <a:r>
              <a:rPr kumimoji="0" lang="pl-PL" dirty="0" smtClean="0">
                <a:solidFill>
                  <a:schemeClr val="tx1"/>
                </a:solidFill>
                <a:latin typeface="Arial Narrow" pitchFamily="34" charset="0"/>
              </a:rPr>
              <a:t>				plikach</a:t>
            </a:r>
            <a:endParaRPr kumimoji="0" lang="en-US" dirty="0">
              <a:solidFill>
                <a:schemeClr val="tx1"/>
              </a:solidFill>
              <a:latin typeface="Arial Narrow" pitchFamily="34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90000"/>
            </a:pPr>
            <a:r>
              <a:rPr kumimoji="0" lang="pl-PL" dirty="0" smtClean="0">
                <a:solidFill>
                  <a:schemeClr val="tx1"/>
                </a:solidFill>
                <a:latin typeface="Arial Narrow" pitchFamily="34" charset="0"/>
              </a:rPr>
              <a:t>				Zezwala </a:t>
            </a:r>
            <a:r>
              <a:rPr kumimoji="0" lang="pl-PL" dirty="0">
                <a:solidFill>
                  <a:schemeClr val="tx1"/>
                </a:solidFill>
                <a:latin typeface="Arial Narrow" pitchFamily="34" charset="0"/>
              </a:rPr>
              <a:t>na przeglądanie podflderów</a:t>
            </a:r>
            <a:endParaRPr kumimoji="0" lang="en-US" dirty="0">
              <a:solidFill>
                <a:schemeClr val="tx1"/>
              </a:solidFill>
              <a:latin typeface="Arial Narrow" pitchFamily="34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90000"/>
            </a:pPr>
            <a:r>
              <a:rPr kumimoji="0" lang="pl-PL" dirty="0" smtClean="0">
                <a:solidFill>
                  <a:schemeClr val="tx1"/>
                </a:solidFill>
                <a:latin typeface="Arial Narrow" pitchFamily="34" charset="0"/>
              </a:rPr>
              <a:t>				Programy </a:t>
            </a:r>
            <a:r>
              <a:rPr kumimoji="0" lang="pl-PL" dirty="0">
                <a:solidFill>
                  <a:schemeClr val="tx1"/>
                </a:solidFill>
                <a:latin typeface="Arial Narrow" pitchFamily="34" charset="0"/>
              </a:rPr>
              <a:t>mogą być uruchamiane</a:t>
            </a:r>
            <a:endParaRPr kumimoji="0" lang="en-US" dirty="0">
              <a:solidFill>
                <a:schemeClr val="tx1"/>
              </a:solidFill>
              <a:latin typeface="Arial Narrow" pitchFamily="34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90000"/>
            </a:pPr>
            <a:r>
              <a:rPr kumimoji="0" lang="pl-PL" dirty="0" smtClean="0">
                <a:solidFill>
                  <a:schemeClr val="tx1"/>
                </a:solidFill>
                <a:latin typeface="Arial Narrow" pitchFamily="34" charset="0"/>
              </a:rPr>
              <a:t>				Domyślnie </a:t>
            </a:r>
            <a:r>
              <a:rPr kumimoji="0" lang="pl-PL" dirty="0">
                <a:solidFill>
                  <a:schemeClr val="tx1"/>
                </a:solidFill>
                <a:latin typeface="Arial Narrow" pitchFamily="34" charset="0"/>
              </a:rPr>
              <a:t>przypisany grupie Wszyscy</a:t>
            </a:r>
            <a:endParaRPr kumimoji="0" lang="en-US" dirty="0">
              <a:solidFill>
                <a:schemeClr val="tx1"/>
              </a:solidFill>
              <a:latin typeface="Arial Narrow" pitchFamily="34" charset="0"/>
            </a:endParaRPr>
          </a:p>
          <a:p>
            <a:endParaRPr kumimoji="0" lang="pl-PL" b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90000"/>
            </a:pPr>
            <a:r>
              <a:rPr kumimoji="0" lang="pl-PL" b="1" dirty="0" smtClean="0">
                <a:solidFill>
                  <a:schemeClr val="tx1"/>
                </a:solidFill>
                <a:latin typeface="Arial Narrow" pitchFamily="34" charset="0"/>
              </a:rPr>
              <a:t>	CHANGE			</a:t>
            </a:r>
            <a:r>
              <a:rPr kumimoji="0" lang="pl-PL" dirty="0" smtClean="0">
                <a:solidFill>
                  <a:schemeClr val="tx1"/>
                </a:solidFill>
                <a:latin typeface="Arial Narrow" pitchFamily="34" charset="0"/>
              </a:rPr>
              <a:t>Zawiera </a:t>
            </a:r>
            <a:r>
              <a:rPr kumimoji="0" lang="pl-PL" dirty="0">
                <a:solidFill>
                  <a:schemeClr val="tx1"/>
                </a:solidFill>
                <a:latin typeface="Arial Narrow" pitchFamily="34" charset="0"/>
              </a:rPr>
              <a:t>w sobie uprawnienie Odczyt</a:t>
            </a:r>
            <a:endParaRPr kumimoji="0" lang="en-US" dirty="0">
              <a:solidFill>
                <a:schemeClr val="tx1"/>
              </a:solidFill>
              <a:latin typeface="Arial Narrow" pitchFamily="34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90000"/>
            </a:pPr>
            <a:r>
              <a:rPr kumimoji="0" lang="pl-PL" dirty="0" smtClean="0">
                <a:solidFill>
                  <a:schemeClr val="tx1"/>
                </a:solidFill>
                <a:latin typeface="Arial Narrow" pitchFamily="34" charset="0"/>
              </a:rPr>
              <a:t>				Pozwala </a:t>
            </a:r>
            <a:r>
              <a:rPr kumimoji="0" lang="pl-PL" dirty="0">
                <a:solidFill>
                  <a:schemeClr val="tx1"/>
                </a:solidFill>
                <a:latin typeface="Arial Narrow" pitchFamily="34" charset="0"/>
              </a:rPr>
              <a:t>tworzyć pliki i foldery</a:t>
            </a:r>
            <a:endParaRPr kumimoji="0" lang="en-US" dirty="0">
              <a:solidFill>
                <a:schemeClr val="tx1"/>
              </a:solidFill>
              <a:latin typeface="Arial Narrow" pitchFamily="34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90000"/>
            </a:pPr>
            <a:r>
              <a:rPr kumimoji="0" lang="pl-PL" dirty="0" smtClean="0">
                <a:solidFill>
                  <a:schemeClr val="tx1"/>
                </a:solidFill>
                <a:latin typeface="Arial Narrow" pitchFamily="34" charset="0"/>
              </a:rPr>
              <a:t>				Dane </a:t>
            </a:r>
            <a:r>
              <a:rPr kumimoji="0" lang="pl-PL" dirty="0">
                <a:solidFill>
                  <a:schemeClr val="tx1"/>
                </a:solidFill>
                <a:latin typeface="Arial Narrow" pitchFamily="34" charset="0"/>
              </a:rPr>
              <a:t>mogą być zmieniane </a:t>
            </a:r>
            <a:endParaRPr kumimoji="0" lang="en-US" dirty="0">
              <a:solidFill>
                <a:schemeClr val="tx1"/>
              </a:solidFill>
              <a:latin typeface="Arial Narrow" pitchFamily="34" charset="0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90000"/>
            </a:pPr>
            <a:r>
              <a:rPr kumimoji="0" lang="pl-PL" dirty="0" smtClean="0">
                <a:solidFill>
                  <a:schemeClr val="tx1"/>
                </a:solidFill>
                <a:latin typeface="Arial Narrow" pitchFamily="34" charset="0"/>
              </a:rPr>
              <a:t>				Pliki </a:t>
            </a:r>
            <a:r>
              <a:rPr kumimoji="0" lang="pl-PL" dirty="0">
                <a:solidFill>
                  <a:schemeClr val="tx1"/>
                </a:solidFill>
                <a:latin typeface="Arial Narrow" pitchFamily="34" charset="0"/>
              </a:rPr>
              <a:t>i podfoldery mogą być usuwane</a:t>
            </a:r>
            <a:endParaRPr kumimoji="0" lang="en-US" dirty="0">
              <a:solidFill>
                <a:schemeClr val="tx1"/>
              </a:solidFill>
              <a:latin typeface="Arial Narrow" pitchFamily="34" charset="0"/>
            </a:endParaRPr>
          </a:p>
          <a:p>
            <a:pPr lvl="0"/>
            <a:endParaRPr kumimoji="0" lang="pl-PL" b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lvl="0"/>
            <a:r>
              <a:rPr kumimoji="0" lang="pl-PL" b="1" dirty="0">
                <a:solidFill>
                  <a:schemeClr val="tx1"/>
                </a:solidFill>
                <a:latin typeface="Arial Narrow" pitchFamily="34" charset="0"/>
              </a:rPr>
              <a:t>	</a:t>
            </a:r>
            <a:r>
              <a:rPr kumimoji="0" lang="pl-PL" b="1" dirty="0" smtClean="0">
                <a:solidFill>
                  <a:schemeClr val="tx1"/>
                </a:solidFill>
                <a:latin typeface="Arial Narrow" pitchFamily="34" charset="0"/>
              </a:rPr>
              <a:t>FULL CONTROL		</a:t>
            </a:r>
            <a:r>
              <a:rPr kumimoji="0" lang="pl-PL" dirty="0" smtClean="0">
                <a:solidFill>
                  <a:schemeClr val="tx1"/>
                </a:solidFill>
                <a:latin typeface="Arial Narrow" pitchFamily="34" charset="0"/>
              </a:rPr>
              <a:t>Zawiera </a:t>
            </a:r>
            <a:r>
              <a:rPr kumimoji="0" lang="pl-PL" dirty="0">
                <a:solidFill>
                  <a:schemeClr val="tx1"/>
                </a:solidFill>
                <a:latin typeface="Arial Narrow" pitchFamily="34" charset="0"/>
              </a:rPr>
              <a:t>w sobie Odczyt, Zmianę oraz </a:t>
            </a:r>
            <a:r>
              <a:rPr kumimoji="0" lang="pl-PL" dirty="0" smtClean="0">
                <a:solidFill>
                  <a:schemeClr val="tx1"/>
                </a:solidFill>
                <a:latin typeface="Arial Narrow" pitchFamily="34" charset="0"/>
              </a:rPr>
              <a:t>				możliwość </a:t>
            </a:r>
            <a:r>
              <a:rPr kumimoji="0" lang="pl-PL" dirty="0">
                <a:solidFill>
                  <a:schemeClr val="tx1"/>
                </a:solidFill>
                <a:latin typeface="Arial Narrow" pitchFamily="34" charset="0"/>
              </a:rPr>
              <a:t>zmiany uprawnień NTFS  </a:t>
            </a:r>
            <a:endParaRPr kumimoji="0" lang="en-US" dirty="0">
              <a:solidFill>
                <a:schemeClr val="tx1"/>
              </a:solidFill>
              <a:latin typeface="Arial Narrow" pitchFamily="34" charset="0"/>
            </a:endParaRPr>
          </a:p>
          <a:p>
            <a:endParaRPr kumimoji="0" lang="en-US" b="1" dirty="0">
              <a:solidFill>
                <a:schemeClr val="tx1"/>
              </a:solidFill>
              <a:latin typeface="Arial Narrow" pitchFamily="34" charset="0"/>
            </a:endParaRPr>
          </a:p>
          <a:p>
            <a:pPr lvl="0"/>
            <a:endParaRPr kumimoji="0" lang="en-US" b="1" dirty="0">
              <a:solidFill>
                <a:schemeClr val="tx1"/>
              </a:solidFill>
              <a:latin typeface="Arial Narrow" pitchFamily="34" charset="0"/>
            </a:endParaRPr>
          </a:p>
          <a:p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Applocker</a:t>
            </a:r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>
                    <a:tint val="75000"/>
                  </a:srgbClr>
                </a:solidFill>
              </a:rPr>
              <a:t>© FUJITSU 2015</a:t>
            </a: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52FB-80B4-4EFB-A3AA-013940B1C537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/>
              <a:t>11</a:t>
            </a:fld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155945" y="897922"/>
            <a:ext cx="89242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i="1" dirty="0" err="1"/>
              <a:t>AppLocker</a:t>
            </a:r>
            <a:r>
              <a:rPr lang="pl-PL" sz="1600" dirty="0"/>
              <a:t> </a:t>
            </a:r>
            <a:r>
              <a:rPr lang="pl-PL" sz="1600" dirty="0" smtClean="0"/>
              <a:t> jest </a:t>
            </a:r>
            <a:r>
              <a:rPr lang="pl-PL" sz="1600" dirty="0"/>
              <a:t>mechanizmem </a:t>
            </a:r>
            <a:r>
              <a:rPr lang="pl-PL" sz="1600" dirty="0" smtClean="0"/>
              <a:t>znanym od systemów </a:t>
            </a:r>
            <a:r>
              <a:rPr lang="pl-PL" sz="1600" b="1" i="1" dirty="0" smtClean="0"/>
              <a:t>Windows Server </a:t>
            </a:r>
            <a:r>
              <a:rPr lang="pl-PL" sz="1600" b="1" i="1" dirty="0"/>
              <a:t>2008 R2</a:t>
            </a:r>
            <a:r>
              <a:rPr lang="pl-PL" sz="1600" dirty="0"/>
              <a:t> </a:t>
            </a:r>
            <a:r>
              <a:rPr lang="pl-PL" sz="1600" dirty="0" smtClean="0"/>
              <a:t> i </a:t>
            </a:r>
            <a:r>
              <a:rPr lang="pl-PL" sz="1600" b="1" i="1" dirty="0"/>
              <a:t>Windows 7</a:t>
            </a:r>
            <a:r>
              <a:rPr lang="pl-PL" sz="1600" dirty="0"/>
              <a:t>, którego zadaniem jest kontrolowanie uruchamianych aplikacji przez użytkowników. </a:t>
            </a:r>
            <a:r>
              <a:rPr lang="pl-PL" sz="1600" dirty="0" smtClean="0"/>
              <a:t/>
            </a:r>
            <a:br>
              <a:rPr lang="pl-PL" sz="1600" dirty="0" smtClean="0"/>
            </a:br>
            <a:r>
              <a:rPr lang="pl-PL" sz="1600" dirty="0" smtClean="0"/>
              <a:t>Ustawienia </a:t>
            </a:r>
            <a:r>
              <a:rPr lang="pl-PL" sz="1600" dirty="0" err="1" smtClean="0"/>
              <a:t>Applocker’a</a:t>
            </a:r>
            <a:r>
              <a:rPr lang="pl-PL" sz="1600" dirty="0" smtClean="0"/>
              <a:t> dla maszyny możemy znaleźć w GPO pod ścieżką:</a:t>
            </a:r>
          </a:p>
          <a:p>
            <a:r>
              <a:rPr lang="pl-PL" sz="1600" b="1" dirty="0" err="1" smtClean="0"/>
              <a:t>Computer</a:t>
            </a:r>
            <a:r>
              <a:rPr lang="pl-PL" sz="1600" b="1" dirty="0" smtClean="0"/>
              <a:t> </a:t>
            </a:r>
            <a:r>
              <a:rPr lang="pl-PL" sz="1600" b="1" dirty="0" err="1" smtClean="0"/>
              <a:t>Configuration</a:t>
            </a:r>
            <a:r>
              <a:rPr lang="pl-PL" sz="1600" b="1" dirty="0" smtClean="0"/>
              <a:t>/Windows </a:t>
            </a:r>
            <a:r>
              <a:rPr lang="pl-PL" sz="1600" b="1" dirty="0" err="1" smtClean="0"/>
              <a:t>Settings</a:t>
            </a:r>
            <a:r>
              <a:rPr lang="pl-PL" sz="1600" b="1" dirty="0" smtClean="0"/>
              <a:t>/Security </a:t>
            </a:r>
            <a:r>
              <a:rPr lang="pl-PL" sz="1600" b="1" dirty="0" err="1" smtClean="0"/>
              <a:t>Settings</a:t>
            </a:r>
            <a:r>
              <a:rPr lang="pl-PL" sz="1600" b="1" dirty="0" smtClean="0"/>
              <a:t>/Application Control </a:t>
            </a:r>
            <a:r>
              <a:rPr lang="pl-PL" sz="1600" b="1" dirty="0" err="1" smtClean="0"/>
              <a:t>Policies</a:t>
            </a:r>
            <a:r>
              <a:rPr lang="pl-PL" sz="1600" b="1" dirty="0" smtClean="0"/>
              <a:t>/</a:t>
            </a:r>
            <a:r>
              <a:rPr lang="pl-PL" sz="1600" b="1" dirty="0" err="1" smtClean="0"/>
              <a:t>Applocker</a:t>
            </a:r>
            <a:endParaRPr lang="pl-PL" sz="1600" dirty="0" smtClean="0"/>
          </a:p>
          <a:p>
            <a:endParaRPr lang="pl-PL" sz="1600" dirty="0" smtClean="0"/>
          </a:p>
          <a:p>
            <a:r>
              <a:rPr lang="pl-PL" sz="1600" dirty="0" smtClean="0"/>
              <a:t>Mechanizm </a:t>
            </a:r>
            <a:r>
              <a:rPr lang="pl-PL" sz="1600" b="1" i="1" dirty="0" err="1"/>
              <a:t>AppLocker</a:t>
            </a:r>
            <a:r>
              <a:rPr lang="pl-PL" sz="1600" dirty="0"/>
              <a:t> umożliwia kontrolowanie wielu typów aplikacji: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l-PL" sz="1600" dirty="0"/>
              <a:t>pliki wykonywalne: exe, com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l-PL" sz="1600" dirty="0"/>
              <a:t>skrypty: </a:t>
            </a:r>
            <a:r>
              <a:rPr lang="pl-PL" sz="1600" dirty="0" err="1"/>
              <a:t>vbs</a:t>
            </a:r>
            <a:r>
              <a:rPr lang="pl-PL" sz="1600" dirty="0"/>
              <a:t>, </a:t>
            </a:r>
            <a:r>
              <a:rPr lang="pl-PL" sz="1600" dirty="0" err="1"/>
              <a:t>cmd</a:t>
            </a:r>
            <a:r>
              <a:rPr lang="pl-PL" sz="1600" dirty="0"/>
              <a:t>, ps1, </a:t>
            </a:r>
            <a:r>
              <a:rPr lang="pl-PL" sz="1600" dirty="0" err="1"/>
              <a:t>js</a:t>
            </a:r>
            <a:r>
              <a:rPr lang="pl-PL" sz="1600" dirty="0"/>
              <a:t>, bat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l-PL" sz="1600" dirty="0"/>
              <a:t>pliki instalacyjne Windows: </a:t>
            </a:r>
            <a:r>
              <a:rPr lang="pl-PL" sz="1600" dirty="0" err="1"/>
              <a:t>msi</a:t>
            </a:r>
            <a:r>
              <a:rPr lang="pl-PL" sz="1600" dirty="0"/>
              <a:t>, </a:t>
            </a:r>
            <a:r>
              <a:rPr lang="pl-PL" sz="1600" dirty="0" err="1"/>
              <a:t>msp</a:t>
            </a:r>
            <a:endParaRPr lang="pl-PL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pl-PL" sz="1600" dirty="0"/>
              <a:t>pliki </a:t>
            </a:r>
            <a:r>
              <a:rPr lang="pl-PL" sz="1600" dirty="0" err="1"/>
              <a:t>dll</a:t>
            </a:r>
            <a:r>
              <a:rPr lang="pl-PL" sz="1600" dirty="0"/>
              <a:t>: </a:t>
            </a:r>
            <a:r>
              <a:rPr lang="pl-PL" sz="1600" dirty="0" err="1"/>
              <a:t>dll</a:t>
            </a:r>
            <a:r>
              <a:rPr lang="pl-PL" sz="1600" dirty="0"/>
              <a:t>, </a:t>
            </a:r>
            <a:r>
              <a:rPr lang="pl-PL" sz="1600" dirty="0" err="1"/>
              <a:t>ocx</a:t>
            </a:r>
            <a:endParaRPr lang="pl-PL" sz="1600" dirty="0"/>
          </a:p>
          <a:p>
            <a:endParaRPr lang="pl-PL" sz="1600" b="1" i="1" dirty="0" smtClean="0"/>
          </a:p>
          <a:p>
            <a:r>
              <a:rPr lang="pl-PL" sz="1600" b="1" i="1" dirty="0" err="1" smtClean="0"/>
              <a:t>AppLocker</a:t>
            </a:r>
            <a:r>
              <a:rPr lang="pl-PL" sz="1600" dirty="0" smtClean="0"/>
              <a:t> </a:t>
            </a:r>
            <a:r>
              <a:rPr lang="pl-PL" sz="1600" dirty="0"/>
              <a:t>pozwala na tworzenie reguł bazując na atrybutach plików pochodzących z </a:t>
            </a:r>
            <a:r>
              <a:rPr lang="pl-PL" sz="1600" dirty="0" smtClean="0"/>
              <a:t>podpisu </a:t>
            </a:r>
            <a:r>
              <a:rPr lang="pl-PL" sz="1600" dirty="0"/>
              <a:t>cyfrowego. Pozwala na przypisywanie reguł bazując na przynależności użytkowników do grup bądź bezpośrednio do użytkownika. Pozwala także na tworzenie wyjątków od tworzonych reguł.</a:t>
            </a:r>
          </a:p>
        </p:txBody>
      </p:sp>
    </p:spTree>
    <p:extLst>
      <p:ext uri="{BB962C8B-B14F-4D97-AF65-F5344CB8AC3E}">
        <p14:creationId xmlns:p14="http://schemas.microsoft.com/office/powerpoint/2010/main" val="11322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Kilka przydatnych przykładów ustawień GPO</a:t>
            </a:r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000000">
                    <a:tint val="75000"/>
                  </a:srgbClr>
                </a:solidFill>
              </a:rPr>
              <a:t>© FUJITSU 2015</a:t>
            </a: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52FB-80B4-4EFB-A3AA-013940B1C537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/>
              <a:t>12</a:t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41005" y="1020726"/>
            <a:ext cx="66169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/>
              <a:t>Blokowanie wyświetlania ostatniego loginu: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Computer Configuration</a:t>
            </a:r>
            <a:r>
              <a:rPr lang="pl-PL" dirty="0" smtClean="0"/>
              <a:t>/</a:t>
            </a:r>
            <a:r>
              <a:rPr lang="en-US" dirty="0" smtClean="0"/>
              <a:t>Windows Settings</a:t>
            </a:r>
            <a:r>
              <a:rPr lang="pl-PL" dirty="0" smtClean="0"/>
              <a:t>/</a:t>
            </a:r>
            <a:r>
              <a:rPr lang="en-US" dirty="0" smtClean="0"/>
              <a:t>Security Settings</a:t>
            </a:r>
            <a:r>
              <a:rPr lang="pl-PL" dirty="0" smtClean="0"/>
              <a:t>/</a:t>
            </a:r>
            <a:r>
              <a:rPr lang="en-US" dirty="0" smtClean="0"/>
              <a:t>Local Policies</a:t>
            </a:r>
            <a:r>
              <a:rPr lang="pl-PL" dirty="0" smtClean="0"/>
              <a:t>/</a:t>
            </a:r>
            <a:r>
              <a:rPr lang="en-US" dirty="0" smtClean="0"/>
              <a:t>Security Options</a:t>
            </a:r>
            <a:r>
              <a:rPr lang="pl-PL" dirty="0" smtClean="0"/>
              <a:t>/</a:t>
            </a:r>
          </a:p>
          <a:p>
            <a:r>
              <a:rPr lang="pl-PL" dirty="0" smtClean="0"/>
              <a:t>Interactive logon: Do not display </a:t>
            </a:r>
            <a:r>
              <a:rPr lang="pl-PL" dirty="0" err="1" smtClean="0"/>
              <a:t>last</a:t>
            </a:r>
            <a:r>
              <a:rPr lang="pl-PL" dirty="0" smtClean="0"/>
              <a:t> 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endParaRPr lang="pl-PL" dirty="0"/>
          </a:p>
          <a:p>
            <a:endParaRPr lang="pl-PL" dirty="0" smtClean="0"/>
          </a:p>
          <a:p>
            <a:r>
              <a:rPr lang="pl-PL" b="1" dirty="0" smtClean="0"/>
              <a:t>Zmiana nazwy konta wbudowanego Administratora/gościa:</a:t>
            </a:r>
          </a:p>
          <a:p>
            <a:r>
              <a:rPr lang="en-US" dirty="0"/>
              <a:t>Computer Configuration</a:t>
            </a:r>
            <a:r>
              <a:rPr lang="pl-PL" dirty="0"/>
              <a:t>/</a:t>
            </a:r>
            <a:r>
              <a:rPr lang="en-US" dirty="0"/>
              <a:t>Windows Settings</a:t>
            </a:r>
            <a:r>
              <a:rPr lang="pl-PL" dirty="0"/>
              <a:t>/</a:t>
            </a:r>
            <a:r>
              <a:rPr lang="en-US" dirty="0"/>
              <a:t>Security Settings</a:t>
            </a:r>
            <a:r>
              <a:rPr lang="pl-PL" dirty="0"/>
              <a:t>/</a:t>
            </a:r>
            <a:r>
              <a:rPr lang="en-US" dirty="0"/>
              <a:t>Local Policies</a:t>
            </a:r>
            <a:r>
              <a:rPr lang="pl-PL" dirty="0"/>
              <a:t>/</a:t>
            </a:r>
            <a:r>
              <a:rPr lang="en-US" dirty="0"/>
              <a:t>Security Options</a:t>
            </a:r>
            <a:r>
              <a:rPr lang="pl-PL" dirty="0"/>
              <a:t>/</a:t>
            </a:r>
          </a:p>
          <a:p>
            <a:r>
              <a:rPr lang="pl-PL" dirty="0" err="1" smtClean="0"/>
              <a:t>Accounts</a:t>
            </a:r>
            <a:r>
              <a:rPr lang="pl-PL" dirty="0" smtClean="0"/>
              <a:t>: </a:t>
            </a:r>
            <a:r>
              <a:rPr lang="pl-PL" dirty="0" err="1" smtClean="0"/>
              <a:t>Rename</a:t>
            </a:r>
            <a:r>
              <a:rPr lang="pl-PL" dirty="0" smtClean="0"/>
              <a:t> administrator </a:t>
            </a:r>
            <a:r>
              <a:rPr lang="pl-PL" dirty="0" err="1" smtClean="0"/>
              <a:t>account</a:t>
            </a:r>
            <a:endParaRPr lang="pl-PL" dirty="0"/>
          </a:p>
          <a:p>
            <a:r>
              <a:rPr lang="pl-PL" dirty="0" err="1"/>
              <a:t>Accounts</a:t>
            </a:r>
            <a:r>
              <a:rPr lang="pl-PL" dirty="0"/>
              <a:t>: </a:t>
            </a:r>
            <a:r>
              <a:rPr lang="pl-PL" dirty="0" err="1" smtClean="0"/>
              <a:t>Rename</a:t>
            </a:r>
            <a:r>
              <a:rPr lang="pl-PL" dirty="0" smtClean="0"/>
              <a:t> </a:t>
            </a:r>
            <a:r>
              <a:rPr lang="pl-PL" dirty="0" err="1" smtClean="0"/>
              <a:t>guest</a:t>
            </a:r>
            <a:r>
              <a:rPr lang="pl-PL" dirty="0" smtClean="0"/>
              <a:t> </a:t>
            </a:r>
            <a:r>
              <a:rPr lang="pl-PL" dirty="0" err="1" smtClean="0"/>
              <a:t>account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894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38506" y="411510"/>
            <a:ext cx="2266472" cy="1194006"/>
          </a:xfrm>
        </p:spPr>
        <p:txBody>
          <a:bodyPr/>
          <a:lstStyle/>
          <a:p>
            <a:r>
              <a:rPr lang="pl-PL" dirty="0" smtClean="0"/>
              <a:t>Miłosz</a:t>
            </a:r>
          </a:p>
          <a:p>
            <a:r>
              <a:rPr lang="pl-PL" dirty="0" smtClean="0"/>
              <a:t>Gruchała</a:t>
            </a:r>
          </a:p>
          <a:p>
            <a:r>
              <a:rPr lang="pl-PL" sz="1800" dirty="0" smtClean="0"/>
              <a:t>Fujitsu</a:t>
            </a:r>
          </a:p>
          <a:p>
            <a:r>
              <a:rPr lang="pl-PL" sz="1800" dirty="0" smtClean="0"/>
              <a:t>Technology Solutions</a:t>
            </a:r>
            <a:endParaRPr lang="pl-PL" sz="1800" dirty="0" smtClean="0"/>
          </a:p>
          <a:p>
            <a:r>
              <a:rPr lang="pl-PL" sz="1800" dirty="0" smtClean="0"/>
              <a:t>2017</a:t>
            </a:r>
            <a:endParaRPr lang="en-US" sz="1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05808" y="2902833"/>
            <a:ext cx="5859412" cy="2017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2871788" algn="l"/>
                <a:tab pos="3676650" algn="l"/>
              </a:tabLst>
              <a:defRPr kumimoji="1" lang="de-DE" altLang="ja-JP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800" b="1" dirty="0" smtClean="0"/>
              <a:t>Dziękuję za uwagę :)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55955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Domena Active Directory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7" name="Prostokąt 6"/>
          <p:cNvSpPr/>
          <p:nvPr/>
        </p:nvSpPr>
        <p:spPr>
          <a:xfrm>
            <a:off x="595423" y="1148316"/>
            <a:ext cx="62235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Domena</a:t>
            </a:r>
            <a:r>
              <a:rPr lang="pl-PL" dirty="0"/>
              <a:t> jest podstawą środowiska </a:t>
            </a:r>
            <a:r>
              <a:rPr lang="pl-PL" b="1" dirty="0"/>
              <a:t>Active Directory</a:t>
            </a:r>
            <a:r>
              <a:rPr lang="pl-PL" dirty="0"/>
              <a:t> </a:t>
            </a:r>
            <a:r>
              <a:rPr lang="pl-PL" dirty="0" smtClean="0"/>
              <a:t>i </a:t>
            </a:r>
            <a:r>
              <a:rPr lang="pl-PL" dirty="0"/>
              <a:t>stanowi logiczna kolekcję obiektów takich jak:</a:t>
            </a:r>
            <a:endParaRPr lang="pl-PL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Konta użytkowników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Konta komputerów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/>
              <a:t>Konta grup</a:t>
            </a:r>
          </a:p>
        </p:txBody>
      </p:sp>
    </p:spTree>
    <p:extLst>
      <p:ext uri="{BB962C8B-B14F-4D97-AF65-F5344CB8AC3E}">
        <p14:creationId xmlns:p14="http://schemas.microsoft.com/office/powerpoint/2010/main" val="41448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Proces logowania do domeny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4" name="Rectangle 3"/>
          <p:cNvSpPr/>
          <p:nvPr/>
        </p:nvSpPr>
        <p:spPr>
          <a:xfrm>
            <a:off x="466723" y="920224"/>
            <a:ext cx="80773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Uwierzytelnienie w domenie AD</a:t>
            </a:r>
            <a:endParaRPr lang="en-US" b="1" dirty="0"/>
          </a:p>
          <a:p>
            <a:r>
              <a:rPr lang="pl-PL" dirty="0"/>
              <a:t>Interakcyjny proces logowania potwierdza identyfikację użytkownika dla konta domenowego. Użytkownik loguje się do sieci za pomocą hasła lub karty inteligentnej, korzystając z poświadczeń przechowywanych w usłudze katalogowej </a:t>
            </a:r>
            <a:r>
              <a:rPr lang="pl-PL" b="1" i="1" dirty="0"/>
              <a:t>Active Directory</a:t>
            </a:r>
            <a:r>
              <a:rPr lang="pl-PL" dirty="0"/>
              <a:t>.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8123563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992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 to jest Access Token?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4" name="Rectangle 3"/>
          <p:cNvSpPr/>
          <p:nvPr/>
        </p:nvSpPr>
        <p:spPr>
          <a:xfrm>
            <a:off x="302859" y="984290"/>
            <a:ext cx="8241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i="1" dirty="0" smtClean="0"/>
              <a:t>Access </a:t>
            </a:r>
            <a:r>
              <a:rPr lang="pl-PL" b="1" i="1" dirty="0"/>
              <a:t>Token</a:t>
            </a:r>
            <a:r>
              <a:rPr lang="pl-PL" dirty="0"/>
              <a:t> nazywany często żetonem dostępu jest chronionym obiektem, który zawiera informacje o tożsamości i prawach związanych z kontem użytkownika</a:t>
            </a:r>
            <a:r>
              <a:rPr lang="pl-PL" dirty="0" smtClean="0"/>
              <a:t>.</a:t>
            </a:r>
          </a:p>
          <a:p>
            <a:pPr algn="ctr"/>
            <a:r>
              <a:rPr lang="pl-PL" dirty="0" smtClean="0"/>
              <a:t>Składowe </a:t>
            </a:r>
            <a:r>
              <a:rPr lang="pl-PL" dirty="0" smtClean="0"/>
              <a:t>Access Tokena to:</a:t>
            </a:r>
            <a:endParaRPr lang="pl-PL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57360641"/>
              </p:ext>
            </p:extLst>
          </p:nvPr>
        </p:nvGraphicFramePr>
        <p:xfrm>
          <a:off x="1573619" y="1951549"/>
          <a:ext cx="5948454" cy="166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Prostokąt 7"/>
          <p:cNvSpPr/>
          <p:nvPr/>
        </p:nvSpPr>
        <p:spPr>
          <a:xfrm>
            <a:off x="148744" y="4003233"/>
            <a:ext cx="30315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kumimoji="0" lang="pl-PL" dirty="0" smtClean="0">
              <a:solidFill>
                <a:srgbClr val="101010"/>
              </a:solidFill>
              <a:latin typeface="Arial Unicode MS" pitchFamily="34" charset="-128"/>
              <a:cs typeface="Arial" pitchFamily="34" charset="0"/>
            </a:endParaRPr>
          </a:p>
          <a:p>
            <a:pPr lvl="0"/>
            <a:endParaRPr kumimoji="0" lang="pl-PL" dirty="0">
              <a:solidFill>
                <a:srgbClr val="101010"/>
              </a:solidFill>
              <a:latin typeface="Arial Unicode MS" pitchFamily="34" charset="-128"/>
              <a:cs typeface="Arial" pitchFamily="34" charset="0"/>
            </a:endParaRPr>
          </a:p>
          <a:p>
            <a:pPr lvl="0"/>
            <a:r>
              <a:rPr kumimoji="0" lang="pl-PL" sz="1400" dirty="0" smtClean="0">
                <a:solidFill>
                  <a:srgbClr val="101010"/>
                </a:solidFill>
                <a:latin typeface="Arial Unicode MS" pitchFamily="34" charset="-128"/>
                <a:cs typeface="Arial" pitchFamily="34" charset="0"/>
              </a:rPr>
              <a:t>*do sprawdzenia z wiersza poleceń:</a:t>
            </a:r>
          </a:p>
          <a:p>
            <a:pPr lvl="0"/>
            <a:r>
              <a:rPr kumimoji="0" lang="pl-PL" sz="1400" dirty="0" err="1" smtClean="0">
                <a:solidFill>
                  <a:srgbClr val="101010"/>
                </a:solidFill>
                <a:latin typeface="Arial Unicode MS" pitchFamily="34" charset="-128"/>
                <a:cs typeface="Arial" pitchFamily="34" charset="0"/>
              </a:rPr>
              <a:t>wmic</a:t>
            </a:r>
            <a:r>
              <a:rPr kumimoji="0" lang="pl-PL" sz="1400" dirty="0" smtClean="0">
                <a:solidFill>
                  <a:srgbClr val="10101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pl-PL" sz="1400" dirty="0" err="1">
                <a:solidFill>
                  <a:srgbClr val="101010"/>
                </a:solidFill>
                <a:latin typeface="Arial Unicode MS" pitchFamily="34" charset="-128"/>
                <a:cs typeface="Arial" pitchFamily="34" charset="0"/>
              </a:rPr>
              <a:t>useraccount</a:t>
            </a:r>
            <a:r>
              <a:rPr kumimoji="0" lang="pl-PL" sz="1400" dirty="0">
                <a:solidFill>
                  <a:srgbClr val="10101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pl-PL" sz="1400" dirty="0" err="1">
                <a:solidFill>
                  <a:srgbClr val="101010"/>
                </a:solidFill>
                <a:latin typeface="Arial Unicode MS" pitchFamily="34" charset="-128"/>
                <a:cs typeface="Arial" pitchFamily="34" charset="0"/>
              </a:rPr>
              <a:t>get</a:t>
            </a:r>
            <a:r>
              <a:rPr kumimoji="0" lang="pl-PL" sz="1400" dirty="0">
                <a:solidFill>
                  <a:srgbClr val="10101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pl-PL" sz="1400" dirty="0" err="1">
                <a:solidFill>
                  <a:srgbClr val="101010"/>
                </a:solidFill>
                <a:latin typeface="Arial Unicode MS" pitchFamily="34" charset="-128"/>
                <a:cs typeface="Arial" pitchFamily="34" charset="0"/>
              </a:rPr>
              <a:t>name,sid</a:t>
            </a:r>
            <a:r>
              <a:rPr kumimoji="0" lang="pl-PL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Prostokąt 8"/>
          <p:cNvSpPr/>
          <p:nvPr/>
        </p:nvSpPr>
        <p:spPr>
          <a:xfrm>
            <a:off x="217309" y="3402417"/>
            <a:ext cx="7653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/>
              <a:t>Przykładowy SID</a:t>
            </a:r>
          </a:p>
          <a:p>
            <a:r>
              <a:rPr lang="pl-PL" sz="1400" i="1" dirty="0"/>
              <a:t>S-1-5-21-299502267-57989841-839522115-500</a:t>
            </a:r>
            <a:r>
              <a:rPr lang="pl-PL" sz="1400" dirty="0"/>
              <a:t> gdzie</a:t>
            </a:r>
          </a:p>
          <a:p>
            <a:r>
              <a:rPr lang="pl-PL" sz="1400" i="1" dirty="0"/>
              <a:t>S-1-5-21-299502267-57989841-839522115</a:t>
            </a:r>
            <a:r>
              <a:rPr lang="pl-PL" sz="1400" dirty="0"/>
              <a:t> – SID domeny</a:t>
            </a:r>
          </a:p>
          <a:p>
            <a:r>
              <a:rPr lang="pl-PL" sz="1400" i="1" dirty="0"/>
              <a:t>500</a:t>
            </a:r>
            <a:r>
              <a:rPr lang="pl-PL" sz="1400" dirty="0"/>
              <a:t> </a:t>
            </a:r>
            <a:r>
              <a:rPr lang="pl-PL" sz="1400" dirty="0" smtClean="0"/>
              <a:t>– </a:t>
            </a:r>
            <a:r>
              <a:rPr lang="pl-PL" sz="1400" b="1" dirty="0" smtClean="0"/>
              <a:t>RID</a:t>
            </a:r>
            <a:r>
              <a:rPr lang="pl-PL" sz="1400" dirty="0" smtClean="0"/>
              <a:t> (</a:t>
            </a:r>
            <a:r>
              <a:rPr lang="en-US" sz="1400" i="1" dirty="0"/>
              <a:t>Relative Identifier</a:t>
            </a:r>
            <a:r>
              <a:rPr lang="en-US" sz="1400" dirty="0"/>
              <a:t> </a:t>
            </a:r>
            <a:r>
              <a:rPr lang="pl-PL" sz="1400" dirty="0" smtClean="0"/>
              <a:t>-</a:t>
            </a:r>
            <a:r>
              <a:rPr lang="en-US" sz="1400" dirty="0" smtClean="0"/>
              <a:t> </a:t>
            </a:r>
            <a:r>
              <a:rPr lang="en-US" sz="1400" dirty="0" err="1"/>
              <a:t>identyfikator</a:t>
            </a:r>
            <a:r>
              <a:rPr lang="en-US" sz="1400" dirty="0"/>
              <a:t> </a:t>
            </a:r>
            <a:r>
              <a:rPr lang="en-US" sz="1400" dirty="0" err="1" smtClean="0"/>
              <a:t>względny</a:t>
            </a:r>
            <a:r>
              <a:rPr lang="pl-PL" sz="1400" dirty="0" smtClean="0"/>
              <a:t>, jest częścią </a:t>
            </a:r>
            <a:r>
              <a:rPr lang="pl-PL" sz="1400" b="1" i="1" dirty="0"/>
              <a:t>Security ID</a:t>
            </a:r>
            <a:r>
              <a:rPr lang="pl-PL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0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Uprawnienia do obiektów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3" name="TextBox 2"/>
          <p:cNvSpPr txBox="1"/>
          <p:nvPr/>
        </p:nvSpPr>
        <p:spPr>
          <a:xfrm>
            <a:off x="466724" y="1048357"/>
            <a:ext cx="710474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228600">
              <a:defRPr/>
            </a:pPr>
            <a:r>
              <a:rPr lang="pl-PL" sz="2000" dirty="0">
                <a:latin typeface="Arial Narrow" pitchFamily="34" charset="0"/>
              </a:rPr>
              <a:t>Uprawnienia</a:t>
            </a:r>
            <a:r>
              <a:rPr lang="en-US" dirty="0">
                <a:latin typeface="Arial Narrow" pitchFamily="34" charset="0"/>
              </a:rPr>
              <a:t>:</a:t>
            </a:r>
          </a:p>
          <a:p>
            <a:pPr marL="352425" indent="-228600">
              <a:buFontTx/>
              <a:buChar char="•"/>
              <a:defRPr/>
            </a:pPr>
            <a:r>
              <a:rPr lang="pl-PL" dirty="0">
                <a:latin typeface="Arial Narrow" pitchFamily="34" charset="0"/>
              </a:rPr>
              <a:t>Są regułami dającymi lub zabraniającymi dostęp do obiektów</a:t>
            </a:r>
            <a:endParaRPr lang="en-US" dirty="0">
              <a:latin typeface="Arial Narrow" pitchFamily="34" charset="0"/>
            </a:endParaRPr>
          </a:p>
          <a:p>
            <a:pPr marL="352425" indent="-228600">
              <a:buFontTx/>
              <a:buChar char="•"/>
              <a:defRPr/>
            </a:pPr>
            <a:r>
              <a:rPr lang="pl-PL" dirty="0">
                <a:latin typeface="Arial Narrow" pitchFamily="34" charset="0"/>
              </a:rPr>
              <a:t>Są używane do kontrolowania dostępu do zasobów</a:t>
            </a:r>
            <a:endParaRPr lang="en-US" dirty="0">
              <a:latin typeface="Arial Narrow" pitchFamily="34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6724" y="2184075"/>
            <a:ext cx="79259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/>
              <a:t>Zasady działania:</a:t>
            </a:r>
          </a:p>
          <a:p>
            <a:pPr marL="352425" indent="-228600" eaLnBrk="0" hangingPunct="0">
              <a:defRPr/>
            </a:pPr>
            <a:r>
              <a:rPr lang="pl-PL" b="1" dirty="0" smtClean="0"/>
              <a:t>- Uprawnienia </a:t>
            </a:r>
            <a:r>
              <a:rPr lang="pl-PL" b="1" dirty="0"/>
              <a:t>nadawane są dla kont obiektów (user, computer, group) i kontrolują dostęp do zasobów </a:t>
            </a:r>
            <a:r>
              <a:rPr lang="en-US" b="1" dirty="0"/>
              <a:t>(folder</a:t>
            </a:r>
            <a:r>
              <a:rPr lang="pl-PL" b="1" dirty="0"/>
              <a:t>y</a:t>
            </a:r>
            <a:r>
              <a:rPr lang="en-US" b="1" dirty="0"/>
              <a:t>, </a:t>
            </a:r>
            <a:r>
              <a:rPr lang="pl-PL" b="1" dirty="0"/>
              <a:t>drukarki</a:t>
            </a:r>
            <a:r>
              <a:rPr lang="en-US" b="1" dirty="0"/>
              <a:t>, </a:t>
            </a:r>
            <a:r>
              <a:rPr lang="pl-PL" b="1" dirty="0"/>
              <a:t>pliki</a:t>
            </a:r>
            <a:r>
              <a:rPr lang="en-US" b="1" dirty="0"/>
              <a:t>)</a:t>
            </a:r>
            <a:endParaRPr lang="pl-PL" b="1" dirty="0"/>
          </a:p>
          <a:p>
            <a:pPr marL="352425" indent="-228600" eaLnBrk="0" hangingPunct="0">
              <a:defRPr/>
            </a:pPr>
            <a:r>
              <a:rPr lang="pl-PL" b="1" dirty="0" smtClean="0"/>
              <a:t>- Uprawnienia </a:t>
            </a:r>
            <a:r>
              <a:rPr lang="pl-PL" b="1" dirty="0"/>
              <a:t>nadają dostęp: Allow permissions lub zabraniają dostępu: Deny permissions</a:t>
            </a:r>
          </a:p>
          <a:p>
            <a:pPr marL="352425" indent="-228600" eaLnBrk="0" hangingPunct="0">
              <a:defRPr/>
            </a:pPr>
            <a:r>
              <a:rPr lang="pl-PL" b="1" dirty="0" smtClean="0"/>
              <a:t>- Uprawnienia </a:t>
            </a:r>
            <a:r>
              <a:rPr lang="pl-PL" b="1" dirty="0"/>
              <a:t>mogą być nadawane kontom lokalnym lub domenowym</a:t>
            </a:r>
          </a:p>
          <a:p>
            <a:pPr marL="352425" indent="-228600" eaLnBrk="0" hangingPunct="0">
              <a:defRPr/>
            </a:pPr>
            <a:r>
              <a:rPr lang="pl-PL" b="1" dirty="0" smtClean="0"/>
              <a:t>- Uprawnienia </a:t>
            </a:r>
            <a:r>
              <a:rPr lang="pl-PL" b="1" dirty="0"/>
              <a:t>mogą być nadawane bezpośrednio lub mogą </a:t>
            </a:r>
            <a:r>
              <a:rPr lang="pl-PL" b="1" dirty="0" smtClean="0"/>
              <a:t>być</a:t>
            </a:r>
            <a:r>
              <a:rPr lang="en-US" b="1" dirty="0" smtClean="0"/>
              <a:t> </a:t>
            </a:r>
            <a:r>
              <a:rPr lang="pl-PL" b="1" dirty="0"/>
              <a:t>dziedziczone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0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Uprawnienia NTFS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3" name="TextBox 2"/>
          <p:cNvSpPr txBox="1"/>
          <p:nvPr/>
        </p:nvSpPr>
        <p:spPr>
          <a:xfrm>
            <a:off x="466724" y="1048357"/>
            <a:ext cx="7104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Uprawnienia do </a:t>
            </a:r>
            <a:r>
              <a:rPr lang="pl-PL" b="1" dirty="0" smtClean="0"/>
              <a:t>pliku		Uprawnienia </a:t>
            </a:r>
            <a:r>
              <a:rPr lang="pl-PL" b="1" dirty="0"/>
              <a:t>do folderu</a:t>
            </a:r>
            <a:endParaRPr lang="en-US" dirty="0"/>
          </a:p>
          <a:p>
            <a:r>
              <a:rPr lang="en-US" dirty="0" smtClean="0"/>
              <a:t>Read</a:t>
            </a:r>
            <a:r>
              <a:rPr lang="pl-PL" dirty="0" smtClean="0"/>
              <a:t>				</a:t>
            </a:r>
            <a:r>
              <a:rPr lang="en-US" dirty="0" smtClean="0"/>
              <a:t>Read</a:t>
            </a:r>
            <a:endParaRPr lang="en-US" dirty="0"/>
          </a:p>
          <a:p>
            <a:r>
              <a:rPr lang="en-US" dirty="0" smtClean="0"/>
              <a:t>Write</a:t>
            </a:r>
            <a:r>
              <a:rPr lang="pl-PL" dirty="0" smtClean="0"/>
              <a:t>				</a:t>
            </a:r>
            <a:r>
              <a:rPr lang="en-US" dirty="0" smtClean="0"/>
              <a:t>Write</a:t>
            </a:r>
            <a:endParaRPr lang="en-US" dirty="0"/>
          </a:p>
          <a:p>
            <a:r>
              <a:rPr lang="en-US" dirty="0"/>
              <a:t>Read &amp; </a:t>
            </a:r>
            <a:r>
              <a:rPr lang="en-US" dirty="0" smtClean="0"/>
              <a:t>Execute</a:t>
            </a:r>
            <a:r>
              <a:rPr lang="pl-PL" dirty="0" smtClean="0"/>
              <a:t>			</a:t>
            </a:r>
            <a:r>
              <a:rPr lang="en-US" dirty="0" smtClean="0"/>
              <a:t>List </a:t>
            </a:r>
            <a:r>
              <a:rPr lang="en-US" dirty="0"/>
              <a:t>Folder Contents</a:t>
            </a:r>
          </a:p>
          <a:p>
            <a:r>
              <a:rPr lang="en-US" dirty="0" smtClean="0"/>
              <a:t>Modify</a:t>
            </a:r>
            <a:r>
              <a:rPr lang="pl-PL" dirty="0" smtClean="0"/>
              <a:t>				</a:t>
            </a:r>
            <a:r>
              <a:rPr lang="en-US" dirty="0" smtClean="0"/>
              <a:t>Read </a:t>
            </a:r>
            <a:r>
              <a:rPr lang="en-US" dirty="0"/>
              <a:t>&amp; Execute</a:t>
            </a:r>
          </a:p>
          <a:p>
            <a:r>
              <a:rPr lang="en-US" dirty="0"/>
              <a:t>Full </a:t>
            </a:r>
            <a:r>
              <a:rPr lang="en-US" dirty="0" smtClean="0"/>
              <a:t>Control</a:t>
            </a:r>
            <a:r>
              <a:rPr lang="pl-PL" dirty="0" smtClean="0"/>
              <a:t>			</a:t>
            </a:r>
            <a:r>
              <a:rPr lang="en-US" dirty="0" smtClean="0"/>
              <a:t>Modify</a:t>
            </a:r>
            <a:endParaRPr lang="en-US" dirty="0"/>
          </a:p>
          <a:p>
            <a:r>
              <a:rPr lang="pl-PL" dirty="0" smtClean="0"/>
              <a:t>				</a:t>
            </a:r>
            <a:r>
              <a:rPr lang="en-US" dirty="0" smtClean="0"/>
              <a:t>Full </a:t>
            </a:r>
            <a:r>
              <a:rPr lang="en-US" dirty="0"/>
              <a:t>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27885" y="3506613"/>
            <a:ext cx="7428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Arial Narrow" pitchFamily="34" charset="0"/>
              </a:rPr>
              <a:t>Zabronienie dostępu ma pierwszeństwo przed uprawnieniem pozwalającym na dostęp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Standardowe i specjalne uprawnienia NTFS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3" name="TextBox 2"/>
          <p:cNvSpPr txBox="1"/>
          <p:nvPr/>
        </p:nvSpPr>
        <p:spPr>
          <a:xfrm>
            <a:off x="466724" y="1048357"/>
            <a:ext cx="71047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Uprawnienia standardowe (ogólne)</a:t>
            </a:r>
            <a:endParaRPr lang="en-US" dirty="0"/>
          </a:p>
          <a:p>
            <a:r>
              <a:rPr lang="en-US" dirty="0" smtClean="0"/>
              <a:t>Read</a:t>
            </a:r>
            <a:r>
              <a:rPr lang="pl-PL" dirty="0" smtClean="0"/>
              <a:t>		</a:t>
            </a:r>
            <a:r>
              <a:rPr lang="en-US" dirty="0" smtClean="0"/>
              <a:t>List </a:t>
            </a:r>
            <a:r>
              <a:rPr lang="en-US" dirty="0"/>
              <a:t>Folder Contents </a:t>
            </a:r>
            <a:r>
              <a:rPr lang="pl-PL" dirty="0" smtClean="0"/>
              <a:t>		</a:t>
            </a:r>
            <a:r>
              <a:rPr lang="en-US" dirty="0" smtClean="0"/>
              <a:t>Modify </a:t>
            </a:r>
            <a:endParaRPr lang="en-US" dirty="0"/>
          </a:p>
          <a:p>
            <a:r>
              <a:rPr lang="en-US" dirty="0" smtClean="0"/>
              <a:t>Write</a:t>
            </a:r>
            <a:r>
              <a:rPr lang="pl-PL" dirty="0" smtClean="0"/>
              <a:t>		</a:t>
            </a:r>
            <a:r>
              <a:rPr lang="en-US" dirty="0" smtClean="0"/>
              <a:t>Read </a:t>
            </a:r>
            <a:r>
              <a:rPr lang="en-US" dirty="0"/>
              <a:t>&amp; Execute </a:t>
            </a:r>
            <a:r>
              <a:rPr lang="pl-PL" dirty="0" smtClean="0"/>
              <a:t>			</a:t>
            </a:r>
            <a:r>
              <a:rPr lang="en-US" dirty="0" smtClean="0"/>
              <a:t>Full Control</a:t>
            </a:r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b="1" dirty="0"/>
              <a:t>Uprawnienia specjalne (jednostkowe</a:t>
            </a:r>
            <a:r>
              <a:rPr lang="pl-PL" b="1" dirty="0" smtClean="0"/>
              <a:t>)</a:t>
            </a:r>
          </a:p>
          <a:p>
            <a:endParaRPr lang="en-US" dirty="0"/>
          </a:p>
          <a:p>
            <a:r>
              <a:rPr lang="en-US" dirty="0"/>
              <a:t>Traverse Folder/ Execute File </a:t>
            </a:r>
            <a:r>
              <a:rPr lang="pl-PL" dirty="0" smtClean="0"/>
              <a:t>	</a:t>
            </a:r>
            <a:r>
              <a:rPr lang="en-US" dirty="0" smtClean="0"/>
              <a:t>Create </a:t>
            </a:r>
            <a:r>
              <a:rPr lang="en-US" dirty="0"/>
              <a:t>Folders/Append Data </a:t>
            </a:r>
          </a:p>
          <a:p>
            <a:r>
              <a:rPr lang="en-US" dirty="0"/>
              <a:t>Read Permissions </a:t>
            </a:r>
            <a:r>
              <a:rPr lang="pl-PL" dirty="0" smtClean="0"/>
              <a:t>			</a:t>
            </a:r>
            <a:r>
              <a:rPr lang="en-US" dirty="0" smtClean="0"/>
              <a:t>List Folder/ Read Data </a:t>
            </a:r>
          </a:p>
          <a:p>
            <a:r>
              <a:rPr lang="en-US" dirty="0" smtClean="0"/>
              <a:t>Write Attributes </a:t>
            </a:r>
            <a:r>
              <a:rPr lang="pl-PL" dirty="0" smtClean="0"/>
              <a:t>			</a:t>
            </a:r>
            <a:r>
              <a:rPr lang="en-US" dirty="0" smtClean="0"/>
              <a:t>Change Permissions </a:t>
            </a:r>
          </a:p>
          <a:p>
            <a:r>
              <a:rPr lang="en-US" dirty="0" smtClean="0"/>
              <a:t>Read Attributes </a:t>
            </a:r>
            <a:r>
              <a:rPr lang="pl-PL" dirty="0" smtClean="0"/>
              <a:t>			</a:t>
            </a:r>
            <a:r>
              <a:rPr lang="en-US" dirty="0" smtClean="0"/>
              <a:t>Write Extended Attributes </a:t>
            </a:r>
          </a:p>
          <a:p>
            <a:r>
              <a:rPr lang="en-US" dirty="0" smtClean="0"/>
              <a:t>Take Ownership </a:t>
            </a:r>
            <a:r>
              <a:rPr lang="pl-PL" dirty="0" smtClean="0"/>
              <a:t>			</a:t>
            </a:r>
            <a:r>
              <a:rPr lang="en-US" dirty="0" smtClean="0"/>
              <a:t>Read Extended Attributes </a:t>
            </a:r>
          </a:p>
          <a:p>
            <a:r>
              <a:rPr lang="en-US" dirty="0" smtClean="0"/>
              <a:t>Delete </a:t>
            </a:r>
            <a:r>
              <a:rPr lang="en-US" dirty="0"/>
              <a:t>Subfolders and Files </a:t>
            </a:r>
            <a:r>
              <a:rPr lang="pl-PL" dirty="0" smtClean="0"/>
              <a:t>		</a:t>
            </a:r>
            <a:r>
              <a:rPr lang="en-US" dirty="0" smtClean="0"/>
              <a:t>Synchronize </a:t>
            </a:r>
          </a:p>
          <a:p>
            <a:r>
              <a:rPr lang="en-US" dirty="0" smtClean="0"/>
              <a:t>Create Files/Write Data </a:t>
            </a:r>
            <a:r>
              <a:rPr lang="pl-PL" dirty="0" smtClean="0"/>
              <a:t>		</a:t>
            </a:r>
            <a:r>
              <a:rPr lang="en-US" dirty="0" smtClean="0"/>
              <a:t>Delete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Dziedziczenie uprawnień NTFS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3" name="TextBox 2"/>
          <p:cNvSpPr txBox="1"/>
          <p:nvPr/>
        </p:nvSpPr>
        <p:spPr>
          <a:xfrm>
            <a:off x="466724" y="1048357"/>
            <a:ext cx="71047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Dziedziczenie </a:t>
            </a:r>
            <a:r>
              <a:rPr lang="pl-PL" b="1" dirty="0" smtClean="0"/>
              <a:t>uprawnień</a:t>
            </a:r>
          </a:p>
          <a:p>
            <a:r>
              <a:rPr lang="pl-PL" dirty="0">
                <a:latin typeface="Arial Narrow" pitchFamily="34" charset="0"/>
              </a:rPr>
              <a:t>Domyślnie przypisane uprawnienia NTFS spływają na wszystkie obiekty w danym folderze. </a:t>
            </a:r>
            <a:endParaRPr lang="en-US" dirty="0">
              <a:latin typeface="Arial Narrow" pitchFamily="34" charset="0"/>
            </a:endParaRPr>
          </a:p>
          <a:p>
            <a:endParaRPr lang="pl-PL" b="1" dirty="0"/>
          </a:p>
          <a:p>
            <a:r>
              <a:rPr lang="pl-PL" b="1" dirty="0"/>
              <a:t>Blokowanie </a:t>
            </a:r>
            <a:r>
              <a:rPr lang="pl-PL" b="1" dirty="0" smtClean="0"/>
              <a:t>dziedziczenia</a:t>
            </a:r>
          </a:p>
          <a:p>
            <a:pPr>
              <a:buClr>
                <a:schemeClr val="hlink"/>
              </a:buClr>
              <a:defRPr/>
            </a:pPr>
            <a:r>
              <a:rPr lang="pl-PL" dirty="0">
                <a:latin typeface="Arial Narrow" pitchFamily="34" charset="0"/>
              </a:rPr>
              <a:t>Blokowanie używane jest do ustawiania nowych uprawnień NTFS do obiektów znajdujących się niżej w hierarchii.</a:t>
            </a:r>
          </a:p>
          <a:p>
            <a:pPr>
              <a:buClr>
                <a:schemeClr val="hlink"/>
              </a:buClr>
              <a:defRPr/>
            </a:pPr>
            <a:r>
              <a:rPr lang="en-US" dirty="0" err="1">
                <a:latin typeface="Arial Narrow" pitchFamily="34" charset="0"/>
              </a:rPr>
              <a:t>Bl</a:t>
            </a:r>
            <a:r>
              <a:rPr lang="pl-PL" dirty="0">
                <a:latin typeface="Arial Narrow" pitchFamily="34" charset="0"/>
              </a:rPr>
              <a:t>okowanie może być wykonane na poziomie pliku lub folderu.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Efektywne uprawnienia NTFS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3" name="TextBox 2"/>
          <p:cNvSpPr txBox="1"/>
          <p:nvPr/>
        </p:nvSpPr>
        <p:spPr>
          <a:xfrm>
            <a:off x="548262" y="1048357"/>
            <a:ext cx="7104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dirty="0" smtClean="0">
                <a:latin typeface="+mn-lt"/>
              </a:rPr>
              <a:t>Uprawnienia NTFS kumulują się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>
                <a:latin typeface="+mn-lt"/>
              </a:rPr>
              <a:t>Uprawnienia do pliku nadpisują uprawnienia do folderu</a:t>
            </a:r>
            <a:endParaRPr lang="en-US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>
                <a:latin typeface="+mn-lt"/>
              </a:rPr>
              <a:t>Deny nadpisuje Allow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>
                <a:latin typeface="+mn-lt"/>
              </a:rPr>
              <a:t>Twórcy plików i folderów są ich właścicielami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>
                <a:latin typeface="+mn-lt"/>
              </a:rPr>
              <a:t>Uprawnienia </a:t>
            </a:r>
            <a:r>
              <a:rPr lang="pl-PL" dirty="0" smtClean="0">
                <a:latin typeface="+mn-lt"/>
              </a:rPr>
              <a:t>mogą być nadawane użytkownikom lub grupom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0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16-9_gray.potx"/>
  <p:tag name="VCTMASTER" val="Fujitsu Master 16-9 gray"/>
  <p:tag name="VCT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16-9_gray.potx"/>
  <p:tag name="VCTMASTER" val="Fujitsu Master 16-9 gray"/>
  <p:tag name="VCT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16-9_gray.potx"/>
  <p:tag name="VCTMASTER" val="Fujitsu Master 16-9 gray"/>
  <p:tag name="VCT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"/>
  <p:tag name="VCTLAYOUT" val="title"/>
  <p:tag name="VCT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3"/>
  <p:tag name="VCT-BODYINDENTATION" val="0;0;"/>
  <p:tag name="VCT-BULLETVISIBILITY" val="L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4"/>
  <p:tag name="VCT-BODYINDENTATION" val="0;0;"/>
  <p:tag name="VCT-BULLETVISIBILITY" val="L 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16-9_gray.potx"/>
  <p:tag name="VCTMASTER" val="Fujitsu Master 16-9 gray"/>
  <p:tag name="VCT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heme/theme1.xml><?xml version="1.0" encoding="utf-8"?>
<a:theme xmlns:a="http://schemas.openxmlformats.org/drawingml/2006/main" name="Fujitsu_BI LF_2013_v001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Fujitsu IBLF 2013">
      <a:majorFont>
        <a:latin typeface="Fujitsu Sans"/>
        <a:ea typeface=""/>
        <a:cs typeface=""/>
      </a:majorFont>
      <a:minorFont>
        <a:latin typeface="Fujitsu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3_IB Leadership Forum 2014_TEMPLATE_neu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Fujitsu IBLF 2013">
      <a:majorFont>
        <a:latin typeface="Fujitsu Sans"/>
        <a:ea typeface=""/>
        <a:cs typeface=""/>
      </a:majorFont>
      <a:minorFont>
        <a:latin typeface="Fujitsu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IB Leadership Forum 2014_TEMPLATE_v003.potx" id="{FF7E0E98-CA0B-463C-BC61-92333D48CE6A}" vid="{694776A0-1C2C-41B6-AEC8-574EC00709A6}"/>
    </a:ext>
  </a:extLst>
</a:theme>
</file>

<file path=ppt/theme/theme3.xml><?xml version="1.0" encoding="utf-8"?>
<a:theme xmlns:a="http://schemas.openxmlformats.org/drawingml/2006/main" name="1_Fujitsu_BI LF_2013_v001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Fujitsu IBLF 2013">
      <a:majorFont>
        <a:latin typeface="Fujitsu Sans"/>
        <a:ea typeface=""/>
        <a:cs typeface=""/>
      </a:majorFont>
      <a:minorFont>
        <a:latin typeface="Fujitsu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7_Fujitsu_BI LF_2013_v001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Fujitsu IBLF 2013">
      <a:majorFont>
        <a:latin typeface="Fujitsu Sans"/>
        <a:ea typeface=""/>
        <a:cs typeface=""/>
      </a:majorFont>
      <a:minorFont>
        <a:latin typeface="Fujitsu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Nintex conditional workflow start</Name>
    <Synchronization>Synchronous</Synchronization>
    <Type>10001</Type>
    <SequenceNumber>50000</SequenceNumber>
    <Assembly>Nintex.Workflow, Version=1.0.0.0, Culture=neutral, PublicKeyToken=913f6bae0ca5ae12</Assembly>
    <Class>Nintex.Workflow.ConditionalWorkflowStartReceiver</Class>
    <Data>635358404825375593</Data>
    <Filter/>
  </Receiver>
  <Receiver>
    <Name>Nintex conditional workflow start</Name>
    <Synchronization>Synchronous</Synchronization>
    <Type>10002</Type>
    <SequenceNumber>50000</SequenceNumber>
    <Assembly>Nintex.Workflow, Version=1.0.0.0, Culture=neutral, PublicKeyToken=913f6bae0ca5ae12</Assembly>
    <Class>Nintex.Workflow.ConditionalWorkflowStartReceiver</Class>
    <Data>635358404825375593</Data>
    <Filter/>
  </Receiver>
  <Receiver>
    <Name>Nintex conditional workflow start</Name>
    <Synchronization>Synchronous</Synchronization>
    <Type>2</Type>
    <SequenceNumber>50000</SequenceNumber>
    <Assembly>Nintex.Workflow, Version=1.0.0.0, Culture=neutral, PublicKeyToken=913f6bae0ca5ae12</Assembly>
    <Class>Nintex.Workflow.ConditionalWorkflowStartReceiver</Class>
    <Data>635358404825375593</Data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C645559401744098CABBDE235E76F2" ma:contentTypeVersion="2" ma:contentTypeDescription="Create a new document." ma:contentTypeScope="" ma:versionID="d15535452d0b0c87097eeb0dca6fe13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80E829-EF27-4B7A-ADDD-5D9356231EA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E3EFC32-1ABB-4E4C-8A14-6D1F46CD8063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021BC03F-5B49-4549-BD65-C104354EEEB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42423BC-733B-444F-AACA-8540B064F7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514</Words>
  <Application>Microsoft Office PowerPoint</Application>
  <PresentationFormat>Pokaz na ekranie (16:9)</PresentationFormat>
  <Paragraphs>173</Paragraphs>
  <Slides>14</Slides>
  <Notes>10</Notes>
  <HiddenSlides>0</HiddenSlides>
  <MMClips>0</MMClips>
  <ScaleCrop>false</ScaleCrop>
  <HeadingPairs>
    <vt:vector size="6" baseType="variant">
      <vt:variant>
        <vt:lpstr>Motyw</vt:lpstr>
      </vt:variant>
      <vt:variant>
        <vt:i4>4</vt:i4>
      </vt:variant>
      <vt:variant>
        <vt:lpstr>Tytuły slajdów</vt:lpstr>
      </vt:variant>
      <vt:variant>
        <vt:i4>14</vt:i4>
      </vt:variant>
      <vt:variant>
        <vt:lpstr>Pokazy niestandardowe</vt:lpstr>
      </vt:variant>
      <vt:variant>
        <vt:i4>1</vt:i4>
      </vt:variant>
    </vt:vector>
  </HeadingPairs>
  <TitlesOfParts>
    <vt:vector size="19" baseType="lpstr">
      <vt:lpstr>Fujitsu_BI LF_2013_v001</vt:lpstr>
      <vt:lpstr>3_IB Leadership Forum 2014_TEMPLATE_neu</vt:lpstr>
      <vt:lpstr>1_Fujitsu_BI LF_2013_v001</vt:lpstr>
      <vt:lpstr>17_Fujitsu_BI LF_2013_v001</vt:lpstr>
      <vt:lpstr>Prezentacja programu PowerPoint</vt:lpstr>
      <vt:lpstr>Domena Active Directory</vt:lpstr>
      <vt:lpstr>Proces logowania do domeny</vt:lpstr>
      <vt:lpstr>Co to jest Access Token?</vt:lpstr>
      <vt:lpstr>Uprawnienia do obiektów</vt:lpstr>
      <vt:lpstr>Uprawnienia NTFS</vt:lpstr>
      <vt:lpstr>Standardowe i specjalne uprawnienia NTFS</vt:lpstr>
      <vt:lpstr>Dziedziczenie uprawnień NTFS</vt:lpstr>
      <vt:lpstr>Efektywne uprawnienia NTFS</vt:lpstr>
      <vt:lpstr>Share folders / uprawnienia do udostępnionych folderów</vt:lpstr>
      <vt:lpstr>Uprawnienia share</vt:lpstr>
      <vt:lpstr>Applocker</vt:lpstr>
      <vt:lpstr>Kilka przydatnych przykładów ustawień GPO</vt:lpstr>
      <vt:lpstr>Prezentacja programu PowerPoint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VPM Presentation</dc:title>
  <dc:creator/>
  <cp:lastModifiedBy/>
  <cp:revision>1</cp:revision>
  <dcterms:created xsi:type="dcterms:W3CDTF">2010-11-10T17:50:44Z</dcterms:created>
  <dcterms:modified xsi:type="dcterms:W3CDTF">2017-11-22T02:21:12Z</dcterms:modified>
  <cp:category>Belgium Templates 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0x010100B4C645559401744098CABBDE235E76F2</vt:lpwstr>
  </property>
  <property fmtid="{D5CDD505-2E9C-101B-9397-08002B2CF9AE}" pid="3" name="Category">
    <vt:lpwstr>2_General Engagement</vt:lpwstr>
  </property>
  <property fmtid="{D5CDD505-2E9C-101B-9397-08002B2CF9AE}" pid="4" name="DocID">
    <vt:lpwstr>48a73cf5-3a78-482b-b51b-ed9f32641a45</vt:lpwstr>
  </property>
  <property fmtid="{D5CDD505-2E9C-101B-9397-08002B2CF9AE}" pid="5" name="Sub-Topic">
    <vt:lpwstr>Other</vt:lpwstr>
  </property>
  <property fmtid="{D5CDD505-2E9C-101B-9397-08002B2CF9AE}" pid="6" name="Document Version">
    <vt:lpwstr>1</vt:lpwstr>
  </property>
  <property fmtid="{D5CDD505-2E9C-101B-9397-08002B2CF9AE}" pid="7" name="Owner">
    <vt:lpwstr>Branco, Marta1053</vt:lpwstr>
  </property>
  <property fmtid="{D5CDD505-2E9C-101B-9397-08002B2CF9AE}" pid="8" name="GDC">
    <vt:lpwstr>Global</vt:lpwstr>
  </property>
  <property fmtid="{D5CDD505-2E9C-101B-9397-08002B2CF9AE}" pid="9" name="Document Format">
    <vt:lpwstr>Template</vt:lpwstr>
  </property>
  <property fmtid="{D5CDD505-2E9C-101B-9397-08002B2CF9AE}" pid="10" name="Status">
    <vt:lpwstr>Released</vt:lpwstr>
  </property>
  <property fmtid="{D5CDD505-2E9C-101B-9397-08002B2CF9AE}" pid="11" name="Use">
    <vt:lpwstr>Internal to Fujitsu Only</vt:lpwstr>
  </property>
  <property fmtid="{D5CDD505-2E9C-101B-9397-08002B2CF9AE}" pid="12" name="Topis">
    <vt:lpwstr>Other</vt:lpwstr>
  </property>
  <property fmtid="{D5CDD505-2E9C-101B-9397-08002B2CF9AE}" pid="13" name="_CopySource">
    <vt:lpwstr/>
  </property>
</Properties>
</file>