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1pPr>
    <a:lvl2pPr marL="519511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2pPr>
    <a:lvl3pPr marL="1039021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3pPr>
    <a:lvl4pPr marL="1558532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4pPr>
    <a:lvl5pPr marL="2078043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5pPr>
    <a:lvl6pPr marL="2597554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6pPr>
    <a:lvl7pPr marL="3117064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7pPr>
    <a:lvl8pPr marL="3636575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8pPr>
    <a:lvl9pPr marL="4156086" algn="l" defTabSz="1039021" rtl="0" eaLnBrk="1" latinLnBrk="0" hangingPunct="1">
      <a:defRPr sz="20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6"/>
    <p:restoredTop sz="94685"/>
  </p:normalViewPr>
  <p:slideViewPr>
    <p:cSldViewPr snapToGrid="0" snapToObjects="1">
      <p:cViewPr>
        <p:scale>
          <a:sx n="78" d="100"/>
          <a:sy n="78" d="100"/>
        </p:scale>
        <p:origin x="-1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4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9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1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8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8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2191-AB1C-A143-93D0-12DD0340B19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D3C4-8BF2-754A-92AB-497E9F43BB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1727" y="735955"/>
            <a:ext cx="4108817" cy="5386090"/>
            <a:chOff x="4458725" y="735955"/>
            <a:chExt cx="4108817" cy="5386090"/>
          </a:xfrm>
        </p:grpSpPr>
        <p:sp>
          <p:nvSpPr>
            <p:cNvPr id="5" name="Rectangle 4"/>
            <p:cNvSpPr/>
            <p:nvPr/>
          </p:nvSpPr>
          <p:spPr>
            <a:xfrm>
              <a:off x="4458725" y="735955"/>
              <a:ext cx="4108817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34400" dirty="0">
                  <a:ln w="0">
                    <a:noFill/>
                  </a:ln>
                </a:rPr>
                <a:t>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990" y="1169233"/>
              <a:ext cx="1020271" cy="4257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noFill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32080" t="24645" r="41488" b="35574"/>
          <a:stretch/>
        </p:blipFill>
        <p:spPr>
          <a:xfrm>
            <a:off x="4811537" y="1873770"/>
            <a:ext cx="2056100" cy="35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350" y="1174538"/>
            <a:ext cx="2560316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700" dirty="0">
                <a:ln w="0">
                  <a:noFill/>
                </a:ln>
                <a:solidFill>
                  <a:schemeClr val="bg2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5593" y="1174538"/>
            <a:ext cx="3459600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700" dirty="0">
                <a:ln w="0">
                  <a:noFill/>
                </a:ln>
              </a:rPr>
              <a:t>W</a:t>
            </a:r>
          </a:p>
        </p:txBody>
      </p:sp>
      <p:sp>
        <p:nvSpPr>
          <p:cNvPr id="9" name="Rectangle 8"/>
          <p:cNvSpPr/>
          <p:nvPr/>
        </p:nvSpPr>
        <p:spPr>
          <a:xfrm>
            <a:off x="7971173" y="1174537"/>
            <a:ext cx="3459600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700" dirty="0">
                <a:ln w="0">
                  <a:noFill/>
                </a:ln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2524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2757" y="871121"/>
            <a:ext cx="268054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600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GB" sz="1660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0022" y="871121"/>
            <a:ext cx="719658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600" dirty="0" smtClean="0">
                <a:ln w="0">
                  <a:noFill/>
                </a:ln>
                <a:solidFill>
                  <a:schemeClr val="bg2">
                    <a:lumMod val="75000"/>
                  </a:schemeClr>
                </a:solidFill>
              </a:rPr>
              <a:t>Weights</a:t>
            </a:r>
            <a:endParaRPr lang="en-GB" sz="16600" dirty="0">
              <a:ln w="0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2757" y="2669440"/>
            <a:ext cx="952385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9900" dirty="0" smtClean="0">
                <a:ln w="0">
                  <a:noFill/>
                </a:ln>
                <a:solidFill>
                  <a:schemeClr val="bg1"/>
                </a:solidFill>
              </a:rPr>
              <a:t>Workout</a:t>
            </a:r>
            <a:endParaRPr lang="en-GB" sz="19900" dirty="0">
              <a:ln w="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Mardinian</dc:creator>
  <cp:lastModifiedBy>Aleksander Mardinian</cp:lastModifiedBy>
  <cp:revision>5</cp:revision>
  <cp:lastPrinted>2020-04-07T22:09:43Z</cp:lastPrinted>
  <dcterms:created xsi:type="dcterms:W3CDTF">2020-04-07T21:51:09Z</dcterms:created>
  <dcterms:modified xsi:type="dcterms:W3CDTF">2020-04-08T08:48:08Z</dcterms:modified>
</cp:coreProperties>
</file>