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5D74-5793-4510-BD9D-29F9F0F0DB6D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40E8-2D67-4938-B4D4-EC7D013CBD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26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5D74-5793-4510-BD9D-29F9F0F0DB6D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40E8-2D67-4938-B4D4-EC7D013CBD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1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5D74-5793-4510-BD9D-29F9F0F0DB6D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40E8-2D67-4938-B4D4-EC7D013CBD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83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5D74-5793-4510-BD9D-29F9F0F0DB6D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40E8-2D67-4938-B4D4-EC7D013CBD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545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5D74-5793-4510-BD9D-29F9F0F0DB6D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40E8-2D67-4938-B4D4-EC7D013CBD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50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5D74-5793-4510-BD9D-29F9F0F0DB6D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40E8-2D67-4938-B4D4-EC7D013CBD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07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5D74-5793-4510-BD9D-29F9F0F0DB6D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40E8-2D67-4938-B4D4-EC7D013CBD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554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5D74-5793-4510-BD9D-29F9F0F0DB6D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40E8-2D67-4938-B4D4-EC7D013CBD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46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5D74-5793-4510-BD9D-29F9F0F0DB6D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40E8-2D67-4938-B4D4-EC7D013CBD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59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5D74-5793-4510-BD9D-29F9F0F0DB6D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40E8-2D67-4938-B4D4-EC7D013CBD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689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5D74-5793-4510-BD9D-29F9F0F0DB6D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40E8-2D67-4938-B4D4-EC7D013CBD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80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C5D74-5793-4510-BD9D-29F9F0F0DB6D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340E8-2D67-4938-B4D4-EC7D013CBD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93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423081"/>
            <a:ext cx="9144000" cy="1228298"/>
          </a:xfrm>
        </p:spPr>
        <p:txBody>
          <a:bodyPr>
            <a:no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МИНОБРНАУКИ РОССИИ</a:t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ОБРАЗОВАТЕЛЬНОЕ УЧРЕЖДЕНИЕ ВЫСШЕГО ПРОФЕССИОНАЛЬНОГО ОБРАЗОВАНИЯ</a:t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“ВОРОНЕЖСКИЙ ГОСУДАРСТВЕННЫЙ УНИВЕРСИТЕТ”</a:t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3999" y="2895938"/>
            <a:ext cx="9144000" cy="652480"/>
          </a:xfrm>
        </p:spPr>
        <p:txBody>
          <a:bodyPr/>
          <a:lstStyle/>
          <a:p>
            <a:r>
              <a:rPr lang="ru-RU" i="1" dirty="0" smtClean="0"/>
              <a:t>Автоматический синтез и анализ текста</a:t>
            </a:r>
            <a:endParaRPr lang="ru-RU" i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856328" y="2042826"/>
            <a:ext cx="2479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320955" y="3222178"/>
            <a:ext cx="3352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657229" y="4438472"/>
            <a:ext cx="2861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Студентка Мальцева А.С.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Донина О.В.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853217" y="5966179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320955" y="5026843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081451" y="595914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Воронеж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674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01" y="723331"/>
            <a:ext cx="10118197" cy="554051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0871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3609" y="272955"/>
            <a:ext cx="10515600" cy="3993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 smtClean="0"/>
              <a:t>Автоматический синтез:</a:t>
            </a:r>
            <a:br>
              <a:rPr lang="ru-RU" sz="4800" dirty="0" smtClean="0"/>
            </a:br>
            <a:r>
              <a:rPr lang="ru-RU" sz="4800" dirty="0" smtClean="0"/>
              <a:t>1) Семантический синтез.</a:t>
            </a:r>
            <a:br>
              <a:rPr lang="ru-RU" sz="4800" dirty="0" smtClean="0"/>
            </a:br>
            <a:r>
              <a:rPr lang="ru-RU" sz="4800" dirty="0" smtClean="0"/>
              <a:t>2)Синтаксический синтез.</a:t>
            </a:r>
            <a:br>
              <a:rPr lang="ru-RU" sz="4800" dirty="0" smtClean="0"/>
            </a:br>
            <a:r>
              <a:rPr lang="ru-RU" sz="4800" dirty="0" smtClean="0"/>
              <a:t>3)Лексико-морфологический синтез.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483211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19716"/>
            <a:ext cx="10515600" cy="1325563"/>
          </a:xfrm>
        </p:spPr>
        <p:txBody>
          <a:bodyPr/>
          <a:lstStyle/>
          <a:p>
            <a:r>
              <a:rPr lang="ru-RU" b="1" u="sng" dirty="0" smtClean="0">
                <a:solidFill>
                  <a:schemeClr val="accent2">
                    <a:lumMod val="75000"/>
                  </a:schemeClr>
                </a:solidFill>
              </a:rPr>
              <a:t>Анализ текста.</a:t>
            </a:r>
            <a:endParaRPr lang="ru-RU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388" y="559559"/>
            <a:ext cx="5718412" cy="3466532"/>
          </a:xfrm>
        </p:spPr>
      </p:pic>
      <p:sp>
        <p:nvSpPr>
          <p:cNvPr id="5" name="TextBox 4"/>
          <p:cNvSpPr txBox="1"/>
          <p:nvPr/>
        </p:nvSpPr>
        <p:spPr>
          <a:xfrm>
            <a:off x="844313" y="1559610"/>
            <a:ext cx="381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Анализ текста — процесс получения высококачественной информации из текста на естественном языке.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01788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5060"/>
          </a:xfrm>
        </p:spPr>
        <p:txBody>
          <a:bodyPr>
            <a:normAutofit/>
          </a:bodyPr>
          <a:lstStyle/>
          <a:p>
            <a:r>
              <a:rPr lang="ru-RU" sz="3600" b="1" i="1" u="sng" dirty="0" smtClean="0">
                <a:solidFill>
                  <a:schemeClr val="accent2">
                    <a:lumMod val="75000"/>
                  </a:schemeClr>
                </a:solidFill>
              </a:rPr>
              <a:t>Компьютерный анализ.</a:t>
            </a:r>
            <a:endParaRPr lang="ru-RU" sz="3600" b="1" i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10" y="1540573"/>
            <a:ext cx="6093598" cy="4655509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042" y="709685"/>
            <a:ext cx="3176407" cy="230647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041" y="3759671"/>
            <a:ext cx="3176407" cy="243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7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96287"/>
            <a:ext cx="9575042" cy="694401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7829"/>
            <a:ext cx="10153934" cy="6015845"/>
          </a:xfrm>
        </p:spPr>
      </p:pic>
    </p:spTree>
    <p:extLst>
      <p:ext uri="{BB962C8B-B14F-4D97-AF65-F5344CB8AC3E}">
        <p14:creationId xmlns:p14="http://schemas.microsoft.com/office/powerpoint/2010/main" val="27164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02" y="559559"/>
            <a:ext cx="7636981" cy="5727736"/>
          </a:xfrm>
        </p:spPr>
      </p:pic>
    </p:spTree>
    <p:extLst>
      <p:ext uri="{BB962C8B-B14F-4D97-AF65-F5344CB8AC3E}">
        <p14:creationId xmlns:p14="http://schemas.microsoft.com/office/powerpoint/2010/main" val="146694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7468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44</Words>
  <Application>Microsoft Office PowerPoint</Application>
  <PresentationFormat>Широкоэкранный</PresentationFormat>
  <Paragraphs>14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 МИНОБРНАУКИ РОССИИ ГОСУДАРСТВЕННОЕ ОБРАЗОВАТЕЛЬНОЕ УЧРЕЖДЕНИЕ ВЫСШЕГО ПРОФЕССИОНАЛЬНОГО ОБРАЗОВАНИЯ      “ВОРОНЕЖСКИЙ ГОСУДАРСТВЕННЫЙ УНИВЕРСИТЕТ” </vt:lpstr>
      <vt:lpstr>Презентация PowerPoint</vt:lpstr>
      <vt:lpstr>Презентация PowerPoint</vt:lpstr>
      <vt:lpstr>Анализ текста.</vt:lpstr>
      <vt:lpstr>Компьютерный анализ.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санечка</dc:creator>
  <cp:lastModifiedBy>санечка</cp:lastModifiedBy>
  <cp:revision>11</cp:revision>
  <dcterms:created xsi:type="dcterms:W3CDTF">2018-12-24T15:09:47Z</dcterms:created>
  <dcterms:modified xsi:type="dcterms:W3CDTF">2018-12-24T15:47:12Z</dcterms:modified>
</cp:coreProperties>
</file>