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66" r:id="rId2"/>
    <p:sldId id="274" r:id="rId3"/>
    <p:sldId id="257" r:id="rId4"/>
    <p:sldId id="267" r:id="rId5"/>
    <p:sldId id="259" r:id="rId6"/>
    <p:sldId id="268" r:id="rId7"/>
    <p:sldId id="269" r:id="rId8"/>
    <p:sldId id="273" r:id="rId9"/>
    <p:sldId id="270" r:id="rId10"/>
    <p:sldId id="260" r:id="rId11"/>
    <p:sldId id="261" r:id="rId12"/>
    <p:sldId id="262" r:id="rId13"/>
    <p:sldId id="263" r:id="rId14"/>
    <p:sldId id="265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CBD2C4B-A149-4B06-8257-8714E1AA87F6}" type="datetimeFigureOut">
              <a:rPr lang="ru-RU" smtClean="0"/>
              <a:t>30.10.2018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139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30.10.2018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8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30.10.2018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54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30.10.2018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30.10.2018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56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30.10.2018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30.10.2018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2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30.10.2018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10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30.10.2018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09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30.10.2018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79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30.10.2018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10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9000">
              <a:schemeClr val="accent5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CBD2C4B-A149-4B06-8257-8714E1AA87F6}" type="datetimeFigureOut">
              <a:rPr lang="ru-RU" smtClean="0"/>
              <a:t>30.10.2018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05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4309" y="434109"/>
            <a:ext cx="10515600" cy="54103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600" dirty="0"/>
              <a:t>Министерство Образования и науки РФ</a:t>
            </a:r>
          </a:p>
          <a:p>
            <a:pPr marL="0" indent="0" algn="ctr">
              <a:buNone/>
            </a:pPr>
            <a:r>
              <a:rPr lang="ru-RU" sz="1600" b="1" dirty="0"/>
              <a:t>ГОСУДАРСТВЕННОЕ ОБРАЗОВАТЕЛЬНОЕ УЧРЕЖДЕНИЕ ВЫСШЕГО ПРОФЕССИОНАЛЬНОГО ОБРАЗОВАНИЯ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b="1" dirty="0"/>
              <a:t>“ВОРОНЕЖСКИЙ ГОСУДАРСТВЕННЫЙ УНИВЕРСИТЕТ”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dirty="0"/>
              <a:t>Факультет романо-германской филологии</a:t>
            </a:r>
          </a:p>
          <a:p>
            <a:pPr marL="0" indent="0" algn="ctr">
              <a:buNone/>
            </a:pPr>
            <a:r>
              <a:rPr lang="ru-RU" sz="1600" b="1" dirty="0"/>
              <a:t>Кафедра французской филологии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dirty="0"/>
              <a:t> </a:t>
            </a:r>
          </a:p>
          <a:p>
            <a:pPr marL="0" indent="0" algn="ctr">
              <a:buNone/>
            </a:pPr>
            <a:r>
              <a:rPr lang="ru-RU" sz="4400" b="1" i="1" dirty="0"/>
              <a:t>«Информационные технологии в обработке текстов»</a:t>
            </a:r>
            <a:endParaRPr lang="ru-RU" sz="4400" dirty="0"/>
          </a:p>
          <a:p>
            <a:pPr marL="0" indent="0" algn="ctr">
              <a:buNone/>
            </a:pPr>
            <a:r>
              <a:rPr lang="ru-RU" sz="1600" dirty="0"/>
              <a:t>курсовая работа</a:t>
            </a:r>
          </a:p>
          <a:p>
            <a:pPr marL="0" indent="0" algn="ctr">
              <a:buNone/>
            </a:pPr>
            <a:r>
              <a:rPr lang="ru-RU" sz="1600" i="1" dirty="0"/>
              <a:t>«Лингвистика», профиль «Теория и методика преподавания иностранных языков и культур»</a:t>
            </a:r>
            <a:br>
              <a:rPr lang="ru-RU" sz="1600" i="1" dirty="0"/>
            </a:br>
            <a:endParaRPr lang="ru-RU" sz="1600" dirty="0"/>
          </a:p>
          <a:p>
            <a:pPr marL="0" indent="0" algn="ctr">
              <a:buNone/>
            </a:pPr>
            <a:r>
              <a:rPr lang="ru-RU" sz="1600" i="1" dirty="0"/>
              <a:t> 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dirty="0"/>
              <a:t>Выполнил студент 1 курса 1 группы д/о Ильичева С.С. </a:t>
            </a:r>
          </a:p>
          <a:p>
            <a:pPr marL="0" indent="0" algn="ctr">
              <a:buNone/>
            </a:pPr>
            <a:r>
              <a:rPr lang="ru-RU" sz="1600" dirty="0"/>
              <a:t> </a:t>
            </a:r>
          </a:p>
          <a:p>
            <a:pPr marL="0" indent="0" algn="ctr">
              <a:buNone/>
            </a:pPr>
            <a:r>
              <a:rPr lang="ru-RU" sz="1600" dirty="0"/>
              <a:t>Воронеж</a:t>
            </a:r>
            <a:r>
              <a:rPr lang="ru-RU" sz="1600" b="1" dirty="0"/>
              <a:t> </a:t>
            </a:r>
            <a:r>
              <a:rPr lang="ru-RU" sz="1600" dirty="0"/>
              <a:t>2018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982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6382" y="402071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автоматизации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5065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некоторых типовых задач оформления текстов существующие текстовые процессоры предусматривают два мощных средства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автоматизации: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Списки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635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698269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организации поиска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447636"/>
            <a:ext cx="8595360" cy="3732501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 опирается на поиск фрагмента текста, соответствующего некоторому образцу. 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подход предусматривает предварительное создание индекса.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0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541251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Словари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179782"/>
            <a:ext cx="8595360" cy="4000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 из самых распространенных применений словарей — проверка правописания слов при наборе.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Особым видом словарей являются тезаурусы.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458124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Подстрочник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055" y="2068945"/>
            <a:ext cx="9393381" cy="4111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применением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специализированных по областям знания словарей современные системы автоматизированного перевода создают подстрочник, который может дать представление о смысле текста и в дальнейшем помочь переводчику в переводе документа.</a:t>
            </a: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185949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Список использованной литературы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944310" cy="4636655"/>
          </a:xfrm>
        </p:spPr>
        <p:txBody>
          <a:bodyPr>
            <a:normAutofit fontScale="55000" lnSpcReduction="20000"/>
          </a:bodyPr>
          <a:lstStyle/>
          <a:p>
            <a:r>
              <a:rPr lang="ru-RU" sz="3300" dirty="0"/>
              <a:t>Потапова Р.К. Новые информационные технологии и лингвистика. М., 2002.</a:t>
            </a:r>
          </a:p>
          <a:p>
            <a:r>
              <a:rPr lang="ru-RU" sz="3300" dirty="0"/>
              <a:t>Хроленко А.Т., Денисов А.В. Современные информационные технологии для гуманитария. Практическое руководство. Москва издательство «Наука», 2007 г.</a:t>
            </a:r>
          </a:p>
          <a:p>
            <a:r>
              <a:rPr lang="ru-RU" sz="3300" dirty="0"/>
              <a:t>Бовтенко М.А. Компьютерная лингводидактика. Москва: Флинта: Наука, 2008г.</a:t>
            </a:r>
          </a:p>
          <a:p>
            <a:r>
              <a:rPr lang="ru-RU" sz="3300" dirty="0"/>
              <a:t>Потапова Р.К. Новые информационные технологии и лингвистика. М., 2002.</a:t>
            </a:r>
          </a:p>
          <a:p>
            <a:r>
              <a:rPr lang="ru-RU" sz="3300" dirty="0"/>
              <a:t>Романенко В. Н., Никитина Г. В. Сетевой информационный поиск: Информация в Интернете; Поисковые машины; Электронные каталоги библиотек; Как формулировать запросы: Практическое пособие. - СПб., 2003</a:t>
            </a:r>
          </a:p>
          <a:p>
            <a:r>
              <a:rPr lang="ru-RU" sz="3300" dirty="0"/>
              <a:t>Степанов М.Ф. Машинный перевод и общение на естественном языке. Саратов, 2000.</a:t>
            </a:r>
          </a:p>
          <a:p>
            <a:r>
              <a:rPr lang="ru-RU" sz="3300" dirty="0"/>
              <a:t>Предметный поиск в традиционных и нетрадиционных информационно-поисковых системах: сб. науч. тр. СПб.: Изд-во РНБ, 2001. Вып. 15. 303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7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2512291"/>
            <a:ext cx="11286837" cy="36678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svetlana.ilicheva.00@list.ru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8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1095433"/>
            <a:ext cx="9692640" cy="132556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761673"/>
            <a:ext cx="8595360" cy="3418464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способов применения информационных технологий в обработке текстов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2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14895"/>
          </a:xfrm>
        </p:spPr>
        <p:txBody>
          <a:bodyPr>
            <a:normAutofit fontScale="90000"/>
          </a:bodyPr>
          <a:lstStyle/>
          <a:p>
            <a:pPr lvl="0" algn="ctr"/>
            <a:r>
              <a:rPr lang="ru-RU" sz="4000" dirty="0"/>
              <a:t/>
            </a:r>
            <a:br>
              <a:rPr lang="ru-RU" sz="4000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 кодировок</a:t>
            </a:r>
            <a:endParaRPr lang="ru-RU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cdn.appstorm.net/mac.appstorm.net/authors/rodrigo/base64-lookup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2" y="1245637"/>
            <a:ext cx="9762836" cy="561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901469"/>
            <a:ext cx="9692640" cy="1325562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текстовых редакторов: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613891"/>
            <a:ext cx="8595360" cy="356624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исправлять ошибки и набирать текст 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протоколировать и сохранять наборы действий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8537910" cy="114900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шрифта: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10327"/>
            <a:ext cx="5313219" cy="461818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шрифта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Кегль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Начертание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Подчеркивание/ зачеркивание шрифта/ написание шрифта как индекса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Рисунок 8" descr="http://inf.1september.ru/2007/15/40-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18" y="1810327"/>
            <a:ext cx="5080000" cy="413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0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4580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 основных вида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шрифтов: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Схема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75" r="-15906"/>
          <a:stretch>
            <a:fillRect/>
          </a:stretch>
        </p:blipFill>
        <p:spPr bwMode="auto">
          <a:xfrm>
            <a:off x="438871" y="1496291"/>
            <a:ext cx="9850438" cy="503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5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661324"/>
            <a:ext cx="9692640" cy="132556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арнитуры шрифта: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540000"/>
            <a:ext cx="8595360" cy="364013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Растровые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шрифты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Векторные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шрифты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Контурные шрифты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550487"/>
            <a:ext cx="9692640" cy="1325562"/>
          </a:xfrm>
        </p:spPr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оформления абзацев: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272145"/>
            <a:ext cx="8595360" cy="390799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Выравнивание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Отступы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Абзацный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отступ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Интервалы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Буквица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8778055" cy="12413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Стили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2727" y="1791855"/>
            <a:ext cx="3694546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оформления смысловых блоков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видов содержательного текста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создаются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стили.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://inf.1september.ru/2007/15/41-0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382" y="1691322"/>
            <a:ext cx="6954982" cy="5166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8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581</TotalTime>
  <Words>339</Words>
  <Application>Microsoft Office PowerPoint</Application>
  <PresentationFormat>Широкоэкранный</PresentationFormat>
  <Paragraphs>58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Times New Roman</vt:lpstr>
      <vt:lpstr>Wingdings 2</vt:lpstr>
      <vt:lpstr>View</vt:lpstr>
      <vt:lpstr>Презентация PowerPoint</vt:lpstr>
      <vt:lpstr>Цель работы: </vt:lpstr>
      <vt:lpstr>   Таблицы кодировок</vt:lpstr>
      <vt:lpstr>Возможности текстовых редакторов:</vt:lpstr>
      <vt:lpstr>Характеристики шрифта:</vt:lpstr>
      <vt:lpstr>Три основных вида шрифтов:</vt:lpstr>
      <vt:lpstr>Гарнитуры шрифта:</vt:lpstr>
      <vt:lpstr>Параметры оформления абзацев:</vt:lpstr>
      <vt:lpstr>Стили</vt:lpstr>
      <vt:lpstr>Средства автоматизации</vt:lpstr>
      <vt:lpstr>Подходы к организации поиска:</vt:lpstr>
      <vt:lpstr>Словари</vt:lpstr>
      <vt:lpstr>Подстрочник</vt:lpstr>
      <vt:lpstr>Список использованной литературы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23</cp:revision>
  <dcterms:created xsi:type="dcterms:W3CDTF">2018-10-16T21:14:34Z</dcterms:created>
  <dcterms:modified xsi:type="dcterms:W3CDTF">2018-10-30T21:55:25Z</dcterms:modified>
</cp:coreProperties>
</file>