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39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09" y="434109"/>
            <a:ext cx="10515600" cy="54103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/>
              <a:t>Министерство Образования и науки РФ</a:t>
            </a:r>
          </a:p>
          <a:p>
            <a:pPr marL="0" indent="0" algn="ctr">
              <a:buNone/>
            </a:pPr>
            <a:r>
              <a:rPr lang="ru-RU" sz="1600" b="1" dirty="0"/>
              <a:t>ГОСУДАРСТВЕННОЕ ОБРАЗОВАТЕЛЬНОЕ УЧРЕЖДЕНИЕ ВЫСШЕГО ПРОФЕССИОНАЛЬНОГО ОБРАЗОВАНИЯ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b="1" dirty="0"/>
              <a:t>“ВОРОНЕЖСКИЙ ГОСУДАРСТВЕННЫЙ УНИВЕРСИТЕТ”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Факультет романо-германской филологии</a:t>
            </a:r>
          </a:p>
          <a:p>
            <a:pPr marL="0" indent="0" algn="ctr">
              <a:buNone/>
            </a:pPr>
            <a:r>
              <a:rPr lang="ru-RU" sz="1600" b="1" dirty="0"/>
              <a:t>Кафедра французской филологии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b="1" i="1" dirty="0"/>
              <a:t>«Информационные технологии в обработке текстов»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курсовая работа</a:t>
            </a:r>
          </a:p>
          <a:p>
            <a:pPr marL="0" indent="0" algn="ctr">
              <a:buNone/>
            </a:pPr>
            <a:r>
              <a:rPr lang="ru-RU" sz="1600" i="1" dirty="0"/>
              <a:t>«Лингвистика», профиль «Теория и методика преподавания иностранных языков и культур»</a:t>
            </a:r>
            <a:br>
              <a:rPr lang="ru-RU" sz="1600" i="1" dirty="0"/>
            </a:br>
            <a:endParaRPr lang="ru-RU" sz="1600" dirty="0"/>
          </a:p>
          <a:p>
            <a:pPr marL="0" indent="0" algn="ctr">
              <a:buNone/>
            </a:pPr>
            <a:r>
              <a:rPr lang="ru-RU" sz="1600" i="1" dirty="0"/>
              <a:t> 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Выполнил студент 1 курса 1 группы д/о Ильичева С.С. </a:t>
            </a:r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dirty="0"/>
              <a:t>Воронеж</a:t>
            </a:r>
            <a:r>
              <a:rPr lang="ru-RU" sz="1600" b="1" dirty="0"/>
              <a:t> </a:t>
            </a:r>
            <a:r>
              <a:rPr lang="ru-RU" sz="1600" dirty="0"/>
              <a:t>2018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82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Список использованной литературы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944310" cy="4636655"/>
          </a:xfrm>
        </p:spPr>
        <p:txBody>
          <a:bodyPr>
            <a:normAutofit fontScale="55000" lnSpcReduction="20000"/>
          </a:bodyPr>
          <a:lstStyle/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Хроленко А.Т., Денисов А.В. Современные информационные технологии для гуманитария. Практическое руководство. Москва издательство «Наука», 2007 г.</a:t>
            </a:r>
          </a:p>
          <a:p>
            <a:r>
              <a:rPr lang="ru-RU" sz="3300" dirty="0"/>
              <a:t>Бовтенко М.А. Компьютерная лингводидактика. Москва: Флинта: Наука, 2008г.</a:t>
            </a:r>
          </a:p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Романенко В. Н., Никитина Г. В. Сетевой информационный поиск: Информация в Интернете; Поисковые машины; Электронные каталоги библиотек; Как формулировать запросы: Практическое пособие. - СПб., 2003</a:t>
            </a:r>
          </a:p>
          <a:p>
            <a:r>
              <a:rPr lang="ru-RU" sz="3300" dirty="0"/>
              <a:t>Степанов М.Ф. Машинный перевод и общение на естественном языке. Саратов, 2000.</a:t>
            </a:r>
          </a:p>
          <a:p>
            <a:r>
              <a:rPr lang="ru-RU" sz="3300" dirty="0"/>
              <a:t>Предметный поиск в традиционных и нетрадиционных информационно-поисковых системах: сб. науч. тр. СПб.: Изд-во РНБ, 2001. Вып. 15. 303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7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5690" y="128385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Цель </a:t>
            </a:r>
            <a:r>
              <a:rPr lang="ru-RU" sz="2800" dirty="0"/>
              <a:t>работы: изучение способов применения информационных технологий в обработке текстов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pPr lvl="0"/>
            <a:r>
              <a:rPr lang="ru-RU" sz="2800" dirty="0"/>
              <a:t>Сбор информации по определенной теме</a:t>
            </a:r>
          </a:p>
          <a:p>
            <a:pPr lvl="0"/>
            <a:r>
              <a:rPr lang="ru-RU" sz="2800" dirty="0"/>
              <a:t>Структурирование собранной информации</a:t>
            </a:r>
          </a:p>
          <a:p>
            <a:pPr lvl="0"/>
            <a:r>
              <a:rPr lang="ru-RU" sz="2800" dirty="0"/>
              <a:t>Выявление роли информационных технологий в лингвистической научной деятельности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Текст: представление, хранение, 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ASCII - </a:t>
            </a:r>
            <a:r>
              <a:rPr lang="ru-RU" sz="2800" dirty="0" smtClean="0"/>
              <a:t>первый широко распространенный стандарт кодирования, был разработан в 1963 году. В данном стандарте для кодирования каждого символа отводилось 7 бит. Восьмой бит использовался для служебных целей — контроля четности при передаче.</a:t>
            </a:r>
          </a:p>
          <a:p>
            <a:r>
              <a:rPr lang="ru-RU" sz="2800" dirty="0" smtClean="0"/>
              <a:t>В </a:t>
            </a:r>
            <a:r>
              <a:rPr lang="ru-RU" sz="2800" dirty="0"/>
              <a:t>1991 году некоммерческим объединением был предложен стандарт кодирования </a:t>
            </a:r>
            <a:r>
              <a:rPr lang="ru-RU" sz="2800" dirty="0" smtClean="0"/>
              <a:t>Юникод. Стандарт </a:t>
            </a:r>
            <a:r>
              <a:rPr lang="ru-RU" sz="2800" dirty="0"/>
              <a:t>состоит из двух частей: универсального набора символов </a:t>
            </a:r>
            <a:r>
              <a:rPr lang="ru-RU" sz="2800" dirty="0" smtClean="0"/>
              <a:t>и </a:t>
            </a:r>
            <a:r>
              <a:rPr lang="ru-RU" sz="2800" dirty="0"/>
              <a:t>правил </a:t>
            </a:r>
            <a:r>
              <a:rPr lang="ru-RU" sz="2800" dirty="0" smtClean="0"/>
              <a:t>трансформации.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37910" cy="132556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Оформление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10327"/>
            <a:ext cx="5276274" cy="46181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/>
              <a:t>Основным и наиболее важным средством определения внешнего вида текста является шрифт</a:t>
            </a:r>
            <a:r>
              <a:rPr lang="ru-RU" sz="3000" dirty="0" smtClean="0"/>
              <a:t>.</a:t>
            </a:r>
          </a:p>
          <a:p>
            <a:pPr marL="0" indent="0">
              <a:buNone/>
            </a:pPr>
            <a:r>
              <a:rPr lang="ru-RU" sz="3000" dirty="0"/>
              <a:t>Совокупность всех возможных размеров и вариантов написания шрифта называется гарнитурой. Гарнитуры имеют имена, по которым часто называют и конкретный шрифт.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Схема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5" r="-15906"/>
          <a:stretch>
            <a:fillRect/>
          </a:stretch>
        </p:blipFill>
        <p:spPr bwMode="auto">
          <a:xfrm>
            <a:off x="5726545" y="2170545"/>
            <a:ext cx="6057393" cy="300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82" y="4020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Структурирование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065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Помимо внешнего вида букв, важное значение имеет пространственное расположение текста.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Для решения некоторых типовых задач оформления текстов существующие текстовые процессоры предусматривают два мощных средства </a:t>
            </a:r>
            <a:r>
              <a:rPr lang="ru-RU" sz="2800" dirty="0" smtClean="0"/>
              <a:t>автоматизации:</a:t>
            </a:r>
            <a:endParaRPr lang="ru-RU" sz="2800" dirty="0"/>
          </a:p>
          <a:p>
            <a:r>
              <a:rPr lang="ru-RU" sz="2800" dirty="0" smtClean="0"/>
              <a:t>Списки</a:t>
            </a:r>
            <a:endParaRPr lang="ru-RU" sz="2800" dirty="0"/>
          </a:p>
          <a:p>
            <a:r>
              <a:rPr lang="ru-RU" sz="2800" dirty="0" smtClean="0"/>
              <a:t>Таблицы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3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Автоматизированная обработка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Существует несколько наиболее распространенных автоматизированных операций, связанных с текстовым представлением</a:t>
            </a:r>
            <a:r>
              <a:rPr lang="ru-RU" sz="2800" dirty="0" smtClean="0"/>
              <a:t>.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П</a:t>
            </a:r>
            <a:r>
              <a:rPr lang="ru-RU" sz="2800" dirty="0" smtClean="0"/>
              <a:t>одходы </a:t>
            </a:r>
            <a:r>
              <a:rPr lang="ru-RU" sz="2800" dirty="0"/>
              <a:t>к организации </a:t>
            </a:r>
            <a:r>
              <a:rPr lang="ru-RU" sz="2800" dirty="0" smtClean="0"/>
              <a:t>поиска</a:t>
            </a:r>
            <a:r>
              <a:rPr lang="ru-RU" sz="2800" dirty="0"/>
              <a:t>.</a:t>
            </a:r>
          </a:p>
          <a:p>
            <a:r>
              <a:rPr lang="ru-RU" sz="2800" dirty="0"/>
              <a:t>Первый подход опирается на поиск фрагмента текста, соответствующего некоторому образцу. </a:t>
            </a:r>
            <a:endParaRPr lang="ru-RU" sz="2800" dirty="0" smtClean="0"/>
          </a:p>
          <a:p>
            <a:r>
              <a:rPr lang="ru-RU" sz="2800" dirty="0"/>
              <a:t>Второй подход предусматривает предварительное создание индекса.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Расшифровка или уточнение значений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Одно из самых распространенных применений словарей — проверка правописания слов при наборе.</a:t>
            </a:r>
          </a:p>
          <a:p>
            <a:pPr marL="0" indent="0">
              <a:buNone/>
            </a:pPr>
            <a:r>
              <a:rPr lang="ru-RU" sz="2800" dirty="0"/>
              <a:t>Особым видом словарей являются тезаурусы. Этот вид словарей важен не только потому, что может помочь при подготовке текстов, но и потому, что это отразит смысл слов — для систем, моделирующих отдельные аспекты мышления человека.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Системы автоматизированной доработки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055" y="1828800"/>
            <a:ext cx="939338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 применением </a:t>
            </a:r>
            <a:r>
              <a:rPr lang="ru-RU" sz="2800" dirty="0"/>
              <a:t>специализированных по областям знания словарей современные системы автоматизированного перевода создают подстрочник, который может дать представление о смысле текста и в дальнейшем помочь переводчику в переводе документа.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3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926" y="1828800"/>
            <a:ext cx="9365673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Исходя из вышеизложенного, можно сделать </a:t>
            </a:r>
            <a:r>
              <a:rPr lang="ru-RU" sz="2800" dirty="0" smtClean="0"/>
              <a:t>вывод: информационные </a:t>
            </a:r>
            <a:r>
              <a:rPr lang="ru-RU" sz="2800" dirty="0"/>
              <a:t>технологии наиболее востребованы и эффективны в обработке текстовой информации, а также   в научно-исследовательской деятельности гуманитария в целом. В этом состоит смысл публикаций, освещающих историю взаимоотношений гуманитарных наук и информатики.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9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222</TotalTime>
  <Words>505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Презентация PowerPoint</vt:lpstr>
      <vt:lpstr>Презентация PowerPoint</vt:lpstr>
      <vt:lpstr>Текст: представление, хранение, ввод</vt:lpstr>
      <vt:lpstr>Оформление текста</vt:lpstr>
      <vt:lpstr>Структурирование текста</vt:lpstr>
      <vt:lpstr>Автоматизированная обработка текста</vt:lpstr>
      <vt:lpstr>Расшифровка или уточнение значений слова</vt:lpstr>
      <vt:lpstr>Системы автоматизированной доработки текста</vt:lpstr>
      <vt:lpstr>Презентация PowerPoint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</cp:revision>
  <dcterms:created xsi:type="dcterms:W3CDTF">2018-10-16T21:14:34Z</dcterms:created>
  <dcterms:modified xsi:type="dcterms:W3CDTF">2018-10-22T15:56:01Z</dcterms:modified>
</cp:coreProperties>
</file>