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9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1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1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3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3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0182" y="2600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«Информационные технологии в обработке текстов»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6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5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1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работы: изучение способов применения информационных технологий в обработке текстов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lvl="0"/>
            <a:r>
              <a:rPr lang="ru-RU" dirty="0"/>
              <a:t>Сбор информации по определенной теме</a:t>
            </a:r>
          </a:p>
          <a:p>
            <a:pPr lvl="0"/>
            <a:r>
              <a:rPr lang="ru-RU" dirty="0"/>
              <a:t>Структурирование собранной информации</a:t>
            </a:r>
          </a:p>
          <a:p>
            <a:pPr lvl="0"/>
            <a:r>
              <a:rPr lang="ru-RU" dirty="0"/>
              <a:t>Выявление роли информационных технологий в лингвистической научной деятельности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Текст: представление, хранение, ввод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Первый широко распространенный стандарт кодирования — таблица </a:t>
            </a:r>
            <a:r>
              <a:rPr lang="ru-RU" dirty="0" smtClean="0"/>
              <a:t>кодировки </a:t>
            </a:r>
            <a:r>
              <a:rPr lang="ru-RU" dirty="0"/>
              <a:t>ASСII </a:t>
            </a:r>
            <a:r>
              <a:rPr lang="ru-RU" dirty="0" smtClean="0"/>
              <a:t>был </a:t>
            </a:r>
            <a:r>
              <a:rPr lang="ru-RU" dirty="0"/>
              <a:t>разработан в 1963 году. </a:t>
            </a:r>
            <a:r>
              <a:rPr lang="ru-RU" dirty="0" smtClean="0"/>
              <a:t>В данном стандарте для </a:t>
            </a:r>
            <a:r>
              <a:rPr lang="ru-RU" dirty="0"/>
              <a:t>кодирования каждого символа отводилось 7 бит. Восьмой бит использовался для служебных целей — контроля четности при </a:t>
            </a:r>
            <a:r>
              <a:rPr lang="ru-RU" dirty="0" smtClean="0"/>
              <a:t>передаче.</a:t>
            </a:r>
          </a:p>
          <a:p>
            <a:r>
              <a:rPr lang="ru-RU" dirty="0" smtClean="0"/>
              <a:t>В </a:t>
            </a:r>
            <a:r>
              <a:rPr lang="ru-RU" dirty="0"/>
              <a:t>1991 году некоммерческим объединением был предложен стандарт кодирования Юникод (Unicode</a:t>
            </a:r>
            <a:r>
              <a:rPr lang="ru-RU" dirty="0" smtClean="0"/>
              <a:t>).Стандарт </a:t>
            </a:r>
            <a:r>
              <a:rPr lang="ru-RU" dirty="0"/>
              <a:t>состоит из двух частей: универсального набора символов </a:t>
            </a:r>
            <a:r>
              <a:rPr lang="ru-RU" dirty="0" smtClean="0"/>
              <a:t>и </a:t>
            </a:r>
            <a:r>
              <a:rPr lang="ru-RU" dirty="0"/>
              <a:t>правил </a:t>
            </a:r>
            <a:r>
              <a:rPr lang="ru-RU" dirty="0" smtClean="0"/>
              <a:t>трансформации.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0327"/>
            <a:ext cx="5525655" cy="43666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Основным и наиболее важным средством определения внешнего вида текста является шрифт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Совокупность всех возможных размеров и вариантов написания шрифта называется гарнитурой. Гарнитуры имеют имена, по которым часто называют и конкретный шрифт.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5946"/>
              </p:ext>
            </p:extLst>
          </p:nvPr>
        </p:nvGraphicFramePr>
        <p:xfrm>
          <a:off x="6363854" y="2"/>
          <a:ext cx="5828146" cy="685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4073">
                  <a:extLst>
                    <a:ext uri="{9D8B030D-6E8A-4147-A177-3AD203B41FA5}">
                      <a16:colId xmlns:a16="http://schemas.microsoft.com/office/drawing/2014/main" val="826472302"/>
                    </a:ext>
                  </a:extLst>
                </a:gridCol>
                <a:gridCol w="2914073">
                  <a:extLst>
                    <a:ext uri="{9D8B030D-6E8A-4147-A177-3AD203B41FA5}">
                      <a16:colId xmlns:a16="http://schemas.microsoft.com/office/drawing/2014/main" val="3700808302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Параметр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Расшифровка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49732"/>
                  </a:ext>
                </a:extLst>
              </a:tr>
              <a:tr h="92823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Рисунок шрифта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графические особенности, определяющие общность шрифта и его отличие от всех других.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9700"/>
                  </a:ext>
                </a:extLst>
              </a:tr>
              <a:tr h="218249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Кегль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размер шрифта — предельная высота большой буквы и окружающих ее пробелов. Чаще всего задается в типографских пунктах (1 пункт = 1/72 дюйма = 0,375 мм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23416"/>
                  </a:ext>
                </a:extLst>
              </a:tr>
              <a:tr h="221164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Начертание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шрифт с общим рисунком, но какими-либо отличительными признаками: более жирный, наклонный, разреженный. Иногда параметр плотности шрифта (светлый, полужирный, жирный) отделяют от начертания.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9258"/>
                  </a:ext>
                </a:extLst>
              </a:tr>
              <a:tr h="124909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Подчеркивание/ зачеркивание шрифта/ написание шрифта как индекса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уменьшение размера и подъема/спуска относительно текущей строки.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534" marR="34534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5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82" y="402071"/>
            <a:ext cx="10515600" cy="1325563"/>
          </a:xfrm>
        </p:spPr>
        <p:txBody>
          <a:bodyPr/>
          <a:lstStyle/>
          <a:p>
            <a:r>
              <a:rPr lang="ru-RU" dirty="0"/>
              <a:t>Структурирование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4892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Помимо внешнего вида букв, важное значение имеет пространственное расположение текста. Как и в литературе, в компьютерном тексте абзацем называется выделенный по смыслу участок.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5104"/>
              </p:ext>
            </p:extLst>
          </p:nvPr>
        </p:nvGraphicFramePr>
        <p:xfrm>
          <a:off x="6511636" y="2"/>
          <a:ext cx="5680364" cy="685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0182">
                  <a:extLst>
                    <a:ext uri="{9D8B030D-6E8A-4147-A177-3AD203B41FA5}">
                      <a16:colId xmlns:a16="http://schemas.microsoft.com/office/drawing/2014/main" val="222400696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219469122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Параметр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Расшифровка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7819"/>
                  </a:ext>
                </a:extLst>
              </a:tr>
              <a:tr h="161525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Выравнивание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правило расположения букв в строке абзаца. Видов выравнивания четыре: по левому краю, центральное, по правому краю и по ширине полосы набора.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50609"/>
                  </a:ext>
                </a:extLst>
              </a:tr>
              <a:tr h="62492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Отступы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расстояния от краев полосы набора.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45077"/>
                  </a:ext>
                </a:extLst>
              </a:tr>
              <a:tr h="62492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Абзацный отступ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положение первой строки абзаца.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6913"/>
                  </a:ext>
                </a:extLst>
              </a:tr>
              <a:tr h="194536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Интервалы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Различают межстрочное расстояние — задается множителем размера шрифта (одинарный, полуторный, двойной интервал) — и промежутки до и после абзаца.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98008"/>
                  </a:ext>
                </a:extLst>
              </a:tr>
              <a:tr h="17464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Буквица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крупная выступающая первая буква абзаца. Часто задается не просто более крупным размером буквы, но и буквой другого рисунка.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0" marR="4054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Автоматизированная обработка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несколько наиболее распространенных автоматизированных операций, связанных с текстовым представлением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одходы </a:t>
            </a:r>
            <a:r>
              <a:rPr lang="ru-RU" dirty="0"/>
              <a:t>к организации </a:t>
            </a:r>
            <a:r>
              <a:rPr lang="ru-RU" dirty="0" smtClean="0"/>
              <a:t>поиска</a:t>
            </a:r>
            <a:r>
              <a:rPr lang="ru-RU" dirty="0"/>
              <a:t>.</a:t>
            </a:r>
          </a:p>
          <a:p>
            <a:r>
              <a:rPr lang="ru-RU" dirty="0"/>
              <a:t>Первый подход опирается на поиск фрагмента текста, соответствующего некоторому образцу. </a:t>
            </a:r>
            <a:endParaRPr lang="ru-RU" dirty="0" smtClean="0"/>
          </a:p>
          <a:p>
            <a:r>
              <a:rPr lang="ru-RU" dirty="0"/>
              <a:t>Второй подход предусматривает предварительное создание индекса.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Расшифровка или уточнение значений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Одно из самых распространенных применений словарей — проверка правописания слов при наборе.</a:t>
            </a:r>
          </a:p>
          <a:p>
            <a:pPr marL="0" indent="0">
              <a:buNone/>
            </a:pPr>
            <a:r>
              <a:rPr lang="ru-RU" dirty="0"/>
              <a:t>Особым видом словарей являются тезаурусы. Этот вид словарей важен не только потому, что может помочь при подготовке текстов, но и потому, что это отразит смысл слов — для систем, моделирующих отдельные аспекты мышления человека.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автоматизированной доработки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применением </a:t>
            </a:r>
            <a:r>
              <a:rPr lang="ru-RU" dirty="0"/>
              <a:t>специализированных по областям знания словарей современные системы автоматизированного перевода создают подстрочник, который может дать представление о смысле текста и в дальнейшем помочь переводчику в переводе документа.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Исходя из вышеизложенного, можно сделать </a:t>
            </a:r>
            <a:r>
              <a:rPr lang="ru-RU" dirty="0" smtClean="0"/>
              <a:t>вывод: информационные </a:t>
            </a:r>
            <a:r>
              <a:rPr lang="ru-RU" dirty="0"/>
              <a:t>технологии наиболее востребованы и эффективны в обработке текстовой информации, а также   в научно-исследовательской деятельности гуманитария в целом. В этом состоит смысл публикаций, освещающих историю взаимоотношений гуманитарных наук и информатики.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9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536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«Информационные технологии в обработке текстов» </vt:lpstr>
      <vt:lpstr>Презентация PowerPoint</vt:lpstr>
      <vt:lpstr>Текст: представление, хранение, ввод</vt:lpstr>
      <vt:lpstr>Оформление текста</vt:lpstr>
      <vt:lpstr>Структурирование текста</vt:lpstr>
      <vt:lpstr>Автоматизированная обработка текста</vt:lpstr>
      <vt:lpstr>Расшифровка или уточнение значений слова</vt:lpstr>
      <vt:lpstr>Системы автоматизированной доработки текста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2018-10-16T21:14:34Z</dcterms:created>
  <dcterms:modified xsi:type="dcterms:W3CDTF">2018-10-16T23:55:31Z</dcterms:modified>
</cp:coreProperties>
</file>