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6" r:id="rId13"/>
    <p:sldId id="317"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GB" baseline="0" b="0" cap="none" dirty="0" sz="2400" i="0" kern="1200" lang="en-US" spc="0" strike="noStrike" u="none" smtClean="0">
                <a:solidFill>
                  <a:schemeClr val="tx1"/>
                </a:solidFill>
                <a:latin typeface="Calibri" charset="0"/>
                <a:ea typeface="宋体" charset="0"/>
                <a:cs typeface="Calibri" charset="0"/>
              </a:rPr>
              <a:t>:</a:t>
            </a:r>
            <a:r>
              <a:rPr altLang="en-GB" baseline="0" b="0" cap="none" dirty="0" sz="2400" i="0" kern="1200" lang="en-US" spc="0" strike="noStrike" u="none" smtClean="0">
                <a:solidFill>
                  <a:schemeClr val="tx1"/>
                </a:solidFill>
                <a:latin typeface="Calibri" charset="0"/>
                <a:ea typeface="宋体" charset="0"/>
                <a:cs typeface="Calibri" charset="0"/>
              </a:rPr>
              <a:t>A</a:t>
            </a:r>
            <a:r>
              <a:rPr altLang="en-GB" baseline="0" b="0" cap="none" dirty="0" sz="2400" i="0" kern="1200" lang="en-US" spc="0" strike="noStrike" u="none" smtClean="0">
                <a:solidFill>
                  <a:schemeClr val="tx1"/>
                </a:solidFill>
                <a:latin typeface="Calibri" charset="0"/>
                <a:ea typeface="宋体" charset="0"/>
                <a:cs typeface="Calibri" charset="0"/>
              </a:rPr>
              <a:t>L</a:t>
            </a:r>
            <a:r>
              <a:rPr altLang="en-GB" baseline="0" b="0" cap="none" dirty="0" sz="2400" i="0" kern="1200" lang="en-US" spc="0" strike="noStrike" u="none" smtClean="0">
                <a:solidFill>
                  <a:schemeClr val="tx1"/>
                </a:solidFill>
                <a:latin typeface="Calibri" charset="0"/>
                <a:ea typeface="宋体" charset="0"/>
                <a:cs typeface="Calibri" charset="0"/>
              </a:rPr>
              <a:t>E</a:t>
            </a:r>
            <a:r>
              <a:rPr altLang="en-GB" baseline="0" b="0" cap="none" dirty="0" sz="2400" i="0" kern="1200" lang="en-US" spc="0" strike="noStrike" u="none" smtClean="0">
                <a:solidFill>
                  <a:schemeClr val="tx1"/>
                </a:solidFill>
                <a:latin typeface="Calibri" charset="0"/>
                <a:ea typeface="宋体" charset="0"/>
                <a:cs typeface="Calibri" charset="0"/>
              </a:rPr>
              <a:t>X</a:t>
            </a:r>
            <a:r>
              <a:rPr altLang="en-GB" baseline="0" b="0" cap="none" dirty="0" sz="2400" i="0" kern="1200" lang="en-US" spc="0" strike="noStrike" u="none" smtClean="0">
                <a:solidFill>
                  <a:schemeClr val="tx1"/>
                </a:solidFill>
                <a:latin typeface="Calibri" charset="0"/>
                <a:ea typeface="宋体" charset="0"/>
                <a:cs typeface="Calibri" charset="0"/>
              </a:rPr>
              <a:t>P</a:t>
            </a:r>
            <a:r>
              <a:rPr altLang="en-GB" baseline="0" b="0" cap="none" dirty="0" sz="2400" i="0" kern="1200" lang="en-US" spc="0" strike="noStrike" u="none" smtClean="0">
                <a:solidFill>
                  <a:schemeClr val="tx1"/>
                </a:solidFill>
                <a:latin typeface="Calibri" charset="0"/>
                <a:ea typeface="宋体" charset="0"/>
                <a:cs typeface="Calibri" charset="0"/>
              </a:rPr>
              <a:t>A</a:t>
            </a:r>
            <a:r>
              <a:rPr altLang="en-GB" baseline="0" b="0" cap="none" dirty="0" sz="2400" i="0" kern="1200" lang="en-US" spc="0" strike="noStrike" u="none" smtClean="0">
                <a:solidFill>
                  <a:schemeClr val="tx1"/>
                </a:solidFill>
                <a:latin typeface="Calibri" charset="0"/>
                <a:ea typeface="宋体" charset="0"/>
                <a:cs typeface="Calibri" charset="0"/>
              </a:rPr>
              <a:t>N</a:t>
            </a:r>
            <a:r>
              <a:rPr altLang="en-GB" baseline="0" b="0" cap="none" dirty="0" sz="2400" i="0" kern="1200" lang="en-US" spc="0" strike="noStrike" u="none" smtClean="0">
                <a:solidFill>
                  <a:schemeClr val="tx1"/>
                </a:solidFill>
                <a:latin typeface="Calibri" charset="0"/>
                <a:ea typeface="宋体" charset="0"/>
                <a:cs typeface="Calibri" charset="0"/>
              </a:rPr>
              <a:t>D</a:t>
            </a:r>
            <a:r>
              <a:rPr altLang="en-GB" baseline="0" b="0" cap="none" dirty="0" sz="2400" i="0" kern="1200" lang="en-US" spc="0" strike="noStrike" u="none" smtClean="0">
                <a:solidFill>
                  <a:schemeClr val="tx1"/>
                </a:solidFill>
                <a:latin typeface="Calibri" charset="0"/>
                <a:ea typeface="宋体" charset="0"/>
                <a:cs typeface="Calibri" charset="0"/>
              </a:rPr>
              <a:t>I</a:t>
            </a:r>
            <a:r>
              <a:rPr altLang="en-GB" baseline="0" b="0" cap="none" dirty="0" sz="2400" i="0" kern="1200" lang="en-US" spc="0" strike="noStrike" u="none" smtClean="0">
                <a:solidFill>
                  <a:schemeClr val="tx1"/>
                </a:solidFill>
                <a:latin typeface="Calibri" charset="0"/>
                <a:ea typeface="宋体" charset="0"/>
                <a:cs typeface="Calibri" charset="0"/>
              </a:rPr>
              <a:t>Y</a:t>
            </a:r>
            <a:r>
              <a:rPr altLang="en-GB" baseline="0" b="0" cap="none" dirty="0" sz="2400" i="0" kern="1200" lang="en-US" spc="0" strike="noStrike" u="none" smtClean="0">
                <a:solidFill>
                  <a:schemeClr val="tx1"/>
                </a:solidFill>
                <a:latin typeface="Calibri" charset="0"/>
                <a:ea typeface="宋体" charset="0"/>
                <a:cs typeface="Calibri" charset="0"/>
              </a:rPr>
              <a:t>A</a:t>
            </a:r>
            <a:r>
              <a:rPr altLang="en-GB" baseline="0" b="0" cap="none" dirty="0" sz="2400" i="0" kern="1200" lang="en-US" spc="0" strike="noStrike" u="none" smtClean="0">
                <a:solidFill>
                  <a:schemeClr val="tx1"/>
                </a:solidFill>
                <a:latin typeface="Calibri" charset="0"/>
                <a:ea typeface="宋体" charset="0"/>
                <a:cs typeface="Calibri" charset="0"/>
              </a:rPr>
              <a:t>N</a:t>
            </a:r>
            <a:r>
              <a:rPr altLang="en-GB" baseline="0" b="0" cap="none" dirty="0" sz="2400" i="0" kern="1200" lang="en-US" spc="0" strike="noStrike" u="none" smtClean="0">
                <a:solidFill>
                  <a:schemeClr val="tx1"/>
                </a:solidFill>
                <a:latin typeface="Calibri" charset="0"/>
                <a:ea typeface="宋体" charset="0"/>
                <a:cs typeface="Calibri" charset="0"/>
              </a:rPr>
              <a:t>.</a:t>
            </a:r>
            <a:r>
              <a:rPr altLang="en-GB" baseline="0" b="0" cap="none" dirty="0" sz="2400" i="0" kern="1200" lang="en-US" spc="0" strike="noStrike" u="none" smtClean="0">
                <a:solidFill>
                  <a:schemeClr val="tx1"/>
                </a:solidFill>
                <a:latin typeface="Calibri" charset="0"/>
                <a:ea typeface="宋体" charset="0"/>
                <a:cs typeface="Calibri" charset="0"/>
              </a:rPr>
              <a:t>M</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en-GB" baseline="0" b="0" cap="none" dirty="0" sz="2400" i="0" kern="1200" lang="en-US" spc="0" strike="noStrike" u="none" smtClean="0">
                <a:solidFill>
                  <a:schemeClr val="tx1"/>
                </a:solidFill>
                <a:latin typeface="Calibri" charset="0"/>
                <a:ea typeface="宋体" charset="0"/>
                <a:cs typeface="Calibri" charset="0"/>
              </a:rPr>
              <a:t>0</a:t>
            </a:r>
            <a:r>
              <a:rPr altLang="en-GB"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en-GB" baseline="0" b="0" cap="none" dirty="0" sz="2400" i="0" kern="1200" lang="en-US" spc="0" strike="noStrike" u="none" smtClean="0">
                <a:solidFill>
                  <a:schemeClr val="tx1"/>
                </a:solidFill>
                <a:latin typeface="Calibri" charset="0"/>
                <a:ea typeface="宋体" charset="0"/>
                <a:cs typeface="Calibri" charset="0"/>
              </a:rPr>
              <a:t>0</a:t>
            </a:r>
            <a:r>
              <a:rPr altLang="en-GB" baseline="0" b="0" cap="none" dirty="0" sz="2400" i="0" kern="1200" lang="en-US" spc="0" strike="noStrike" u="none" smtClean="0">
                <a:solidFill>
                  <a:schemeClr val="tx1"/>
                </a:solidFill>
                <a:latin typeface="Calibri" charset="0"/>
                <a:ea typeface="宋体" charset="0"/>
                <a:cs typeface="Calibri" charset="0"/>
              </a:rPr>
              <a:t>4</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461665"/>
          </a:xfrm>
        </p:spPr>
        <p:txBody>
          <a:bodyPr/>
          <a:p>
            <a:r>
              <a:rPr dirty="0" sz="2400" lang="en-US"/>
              <a:t>https://github.com/alekspandiyanm/Alex</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2024-03-28T06:07:22Z</dcterms:created>
  <dcterms:modified xsi:type="dcterms:W3CDTF">2025-09-04T09:05:24Z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5615b2984ff54d22a87664739f92124c</vt:lpwstr>
  </property>
</Properties>
</file>