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16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13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7440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lv-LV"/>
              <a:t>Noklikšķiniet, lai rediģētu šablona teksta stilus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52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522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4511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ttēlu k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93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924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83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827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18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4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639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80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236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592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60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0F5DE5-BEA8-4748-A7CE-F0FFD51F1936}" type="datetimeFigureOut">
              <a:rPr lang="lv-LV" smtClean="0"/>
              <a:t>11.12.2019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57F1-5975-4CE9-96FD-A2BB8AB1D3C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316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components.co.uk/products/arduino-nano" TargetMode="External"/><Relationship Id="rId2" Type="http://schemas.openxmlformats.org/officeDocument/2006/relationships/hyperlink" Target="https://www.arduino.cc/en/Guide/ArduinoNa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Main/Software" TargetMode="External"/><Relationship Id="rId5" Type="http://schemas.openxmlformats.org/officeDocument/2006/relationships/hyperlink" Target="https://blog.tigerstop.com/what-is-an-i/o-pin" TargetMode="External"/><Relationship Id="rId4" Type="http://schemas.openxmlformats.org/officeDocument/2006/relationships/hyperlink" Target="https://www.microchip.com/wwwproducts/en/ATmega32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0B6E27A-5403-4586-86A1-0D395981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2385"/>
          </a:xfrm>
        </p:spPr>
        <p:txBody>
          <a:bodyPr/>
          <a:lstStyle/>
          <a:p>
            <a:pPr algn="ctr"/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 un </a:t>
            </a:r>
            <a:r>
              <a:rPr lang="lv-LV" dirty="0" err="1"/>
              <a:t>Arduino</a:t>
            </a:r>
            <a:endParaRPr lang="lv-LV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1E2D36B7-E438-41DC-A5CE-447E5BF1E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042" y="5837554"/>
            <a:ext cx="8825658" cy="861420"/>
          </a:xfrm>
        </p:spPr>
        <p:txBody>
          <a:bodyPr/>
          <a:lstStyle/>
          <a:p>
            <a:pPr algn="r"/>
            <a:r>
              <a:rPr lang="lv-LV" dirty="0" err="1"/>
              <a:t>Alekss</a:t>
            </a:r>
            <a:r>
              <a:rPr lang="lv-LV" dirty="0"/>
              <a:t> Pauls 10a</a:t>
            </a:r>
          </a:p>
        </p:txBody>
      </p:sp>
    </p:spTree>
    <p:extLst>
      <p:ext uri="{BB962C8B-B14F-4D97-AF65-F5344CB8AC3E}">
        <p14:creationId xmlns:p14="http://schemas.microsoft.com/office/powerpoint/2010/main" val="30015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5BF80D5-D64A-471A-BA12-A9C6D48D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1. Kaut kāda veida neliels transportlīdzeklis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EE52537-1A99-4DEE-B126-E7AE7B769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656" y="1853249"/>
            <a:ext cx="5014996" cy="4403090"/>
          </a:xfrm>
        </p:spPr>
        <p:txBody>
          <a:bodyPr/>
          <a:lstStyle/>
          <a:p>
            <a:r>
              <a:rPr lang="lv-LV" dirty="0"/>
              <a:t>Vēlētos izveidot ko šādu, jo manuprāt tas būtu, kas interesants, ko gan izveidot, gan rādīt mazāku klašu skolēniem. Kā arī tas, ka mani vienmēr ir saistījuši lielāki vai mazāki transportlīdzekļi.</a:t>
            </a:r>
          </a:p>
          <a:p>
            <a:r>
              <a:rPr lang="lv-LV" dirty="0"/>
              <a:t>Nepieciešams būtu čips ar kodiem kas palīdzētu transportlīdzeklim pārvietoties, kā arī «dzelži», no kā tiks izveidots šis transportlīdzeklītis…</a:t>
            </a:r>
          </a:p>
        </p:txBody>
      </p:sp>
      <p:pic>
        <p:nvPicPr>
          <p:cNvPr id="6" name="Satura vietturis 5">
            <a:extLst>
              <a:ext uri="{FF2B5EF4-FFF2-40B4-BE49-F238E27FC236}">
                <a16:creationId xmlns:a16="http://schemas.microsoft.com/office/drawing/2014/main" id="{5C8394F6-4C1D-4AE8-BFF9-96DDC95A61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3297"/>
            <a:ext cx="5611345" cy="3728343"/>
          </a:xfrm>
        </p:spPr>
      </p:pic>
    </p:spTree>
    <p:extLst>
      <p:ext uri="{BB962C8B-B14F-4D97-AF65-F5344CB8AC3E}">
        <p14:creationId xmlns:p14="http://schemas.microsoft.com/office/powerpoint/2010/main" val="363861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0BD5329-2DE6-4CFE-81FD-E41AAAE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2. Praktiski lietojams gaismu slēgums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38EAECA-12CD-49C5-84B7-C08FB597C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/>
              <a:t>Vēlētos izveidot ko šādu, jo vienmēr licies ļoti interesanti vērot gaismas slēgumus, kaut vai pašam ar elektroniku tik labi nesokas.</a:t>
            </a:r>
          </a:p>
          <a:p>
            <a:r>
              <a:rPr lang="lv-LV" dirty="0"/>
              <a:t>Būtu nepieciešams čips ar kodu, kas atļauj gaismām </a:t>
            </a:r>
            <a:r>
              <a:rPr lang="lv-LV" dirty="0" err="1"/>
              <a:t>slēgāties</a:t>
            </a:r>
            <a:r>
              <a:rPr lang="lv-LV" dirty="0"/>
              <a:t>, kaut kādā noteiktā sistēmā, kā arī diodītes un </a:t>
            </a:r>
            <a:r>
              <a:rPr lang="lv-LV" dirty="0" err="1"/>
              <a:t>savienotāvadi</a:t>
            </a:r>
            <a:r>
              <a:rPr lang="lv-LV" dirty="0"/>
              <a:t>.</a:t>
            </a:r>
          </a:p>
        </p:txBody>
      </p:sp>
      <p:pic>
        <p:nvPicPr>
          <p:cNvPr id="6" name="Satura vietturis 5">
            <a:extLst>
              <a:ext uri="{FF2B5EF4-FFF2-40B4-BE49-F238E27FC236}">
                <a16:creationId xmlns:a16="http://schemas.microsoft.com/office/drawing/2014/main" id="{46A79348-3098-450F-9410-285C16558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3" y="2464905"/>
            <a:ext cx="5910568" cy="3940378"/>
          </a:xfrm>
        </p:spPr>
      </p:pic>
    </p:spTree>
    <p:extLst>
      <p:ext uri="{BB962C8B-B14F-4D97-AF65-F5344CB8AC3E}">
        <p14:creationId xmlns:p14="http://schemas.microsoft.com/office/powerpoint/2010/main" val="317434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F66F386-A0E3-4D7C-B639-B8654469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3. Piedzīvot mana </a:t>
            </a:r>
            <a:r>
              <a:rPr lang="lv-LV" dirty="0" err="1"/>
              <a:t>Fusion</a:t>
            </a:r>
            <a:r>
              <a:rPr lang="lv-LV" dirty="0"/>
              <a:t> darba </a:t>
            </a:r>
            <a:r>
              <a:rPr lang="lv-LV" dirty="0" err="1"/>
              <a:t>realistisku</a:t>
            </a:r>
            <a:r>
              <a:rPr lang="lv-LV" dirty="0"/>
              <a:t> lidošanu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DB7419B-9DFE-4D57-AA01-2F605B1800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/>
              <a:t>Vēlētos izveidot šo, jo savā </a:t>
            </a:r>
            <a:r>
              <a:rPr lang="lv-LV" dirty="0" err="1"/>
              <a:t>Fusion</a:t>
            </a:r>
            <a:r>
              <a:rPr lang="lv-LV" dirty="0"/>
              <a:t> projektā </a:t>
            </a:r>
            <a:r>
              <a:rPr lang="lv-LV" dirty="0" err="1"/>
              <a:t>izveidju</a:t>
            </a:r>
            <a:r>
              <a:rPr lang="lv-LV" dirty="0"/>
              <a:t> </a:t>
            </a:r>
            <a:r>
              <a:rPr lang="lv-LV" dirty="0" err="1"/>
              <a:t>drona</a:t>
            </a:r>
            <a:r>
              <a:rPr lang="lv-LV" dirty="0"/>
              <a:t> </a:t>
            </a:r>
            <a:r>
              <a:rPr lang="lv-LV" dirty="0" err="1"/>
              <a:t>skeletu,tomēr</a:t>
            </a:r>
            <a:r>
              <a:rPr lang="lv-LV" dirty="0"/>
              <a:t> tajā nebija nedz sirds, nedz orgānu, lai tas funkcionētu, kā vēlētos, tādēļ uzskatu šī būtu laba iespēja to realizēt.</a:t>
            </a:r>
          </a:p>
          <a:p>
            <a:r>
              <a:rPr lang="lv-LV" dirty="0"/>
              <a:t>Būtu nepieciešams kods, ar kura palīdzību, caur čipu, varētu likt propelleriem </a:t>
            </a:r>
            <a:r>
              <a:rPr lang="lv-LV" dirty="0" err="1"/>
              <a:t>griesties</a:t>
            </a:r>
            <a:r>
              <a:rPr lang="lv-LV" dirty="0"/>
              <a:t> (tos visus var atrast </a:t>
            </a:r>
            <a:r>
              <a:rPr lang="lv-LV" dirty="0" err="1"/>
              <a:t>githubā</a:t>
            </a:r>
            <a:r>
              <a:rPr lang="lv-LV" dirty="0"/>
              <a:t>)</a:t>
            </a:r>
          </a:p>
        </p:txBody>
      </p:sp>
      <p:pic>
        <p:nvPicPr>
          <p:cNvPr id="6" name="Satura vietturis 5">
            <a:extLst>
              <a:ext uri="{FF2B5EF4-FFF2-40B4-BE49-F238E27FC236}">
                <a16:creationId xmlns:a16="http://schemas.microsoft.com/office/drawing/2014/main" id="{023320B6-88F4-44F0-922D-52A8DC31C1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63" y="2060575"/>
            <a:ext cx="5780566" cy="4344707"/>
          </a:xfrm>
        </p:spPr>
      </p:pic>
    </p:spTree>
    <p:extLst>
      <p:ext uri="{BB962C8B-B14F-4D97-AF65-F5344CB8AC3E}">
        <p14:creationId xmlns:p14="http://schemas.microsoft.com/office/powerpoint/2010/main" val="376044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771474-FD14-4AA2-87FC-9614EFAD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224" y="2080620"/>
            <a:ext cx="8825658" cy="1040268"/>
          </a:xfrm>
        </p:spPr>
        <p:txBody>
          <a:bodyPr/>
          <a:lstStyle/>
          <a:p>
            <a:pPr algn="ctr"/>
            <a:r>
              <a:rPr lang="lv-LV" sz="6000" dirty="0"/>
              <a:t>Paldies par uzmanību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BD158B44-09F6-44C6-A309-E7F83C02B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451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4F9B341-A51F-4350-9B90-D0E637DB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Kas ir </a:t>
            </a:r>
            <a:r>
              <a:rPr lang="lv-LV" dirty="0" err="1"/>
              <a:t>Arduino</a:t>
            </a:r>
            <a:r>
              <a:rPr lang="lv-LV" dirty="0"/>
              <a:t>, </a:t>
            </a:r>
            <a:r>
              <a:rPr lang="lv-LV" dirty="0" err="1"/>
              <a:t>Atmega</a:t>
            </a:r>
            <a:r>
              <a:rPr lang="lv-LV" dirty="0"/>
              <a:t> 328 un kas ir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F8E7865-951D-4C65-A244-C48CD915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ir visiem pieejams </a:t>
            </a:r>
            <a:r>
              <a:rPr lang="lv-LV" dirty="0" err="1"/>
              <a:t>hardwear</a:t>
            </a:r>
            <a:r>
              <a:rPr lang="lv-LV" dirty="0"/>
              <a:t> un </a:t>
            </a:r>
            <a:r>
              <a:rPr lang="lv-LV" dirty="0" err="1"/>
              <a:t>softwear</a:t>
            </a:r>
            <a:r>
              <a:rPr lang="lv-LV" dirty="0"/>
              <a:t> </a:t>
            </a:r>
            <a:r>
              <a:rPr lang="lv-LV" dirty="0" err="1"/>
              <a:t>kompanija</a:t>
            </a:r>
            <a:r>
              <a:rPr lang="lv-LV" dirty="0"/>
              <a:t>, projekts un lietotāju sabiedrība, kas </a:t>
            </a:r>
            <a:r>
              <a:rPr lang="lv-LV" dirty="0" err="1"/>
              <a:t>dizainē</a:t>
            </a:r>
            <a:r>
              <a:rPr lang="lv-LV" dirty="0"/>
              <a:t> un izstrādā </a:t>
            </a:r>
            <a:r>
              <a:rPr lang="lv-LV" dirty="0" err="1"/>
              <a:t>mikrokontrolierus</a:t>
            </a:r>
            <a:r>
              <a:rPr lang="lv-LV" dirty="0"/>
              <a:t> un to piederumus.</a:t>
            </a:r>
          </a:p>
          <a:p>
            <a:r>
              <a:rPr lang="lv-LV" dirty="0" err="1"/>
              <a:t>Atmega</a:t>
            </a:r>
            <a:r>
              <a:rPr lang="lv-LV" dirty="0"/>
              <a:t> 328 ir augstas veiktspējas </a:t>
            </a:r>
            <a:r>
              <a:rPr lang="lv-LV" dirty="0" err="1"/>
              <a:t>mikromikročipa</a:t>
            </a:r>
            <a:r>
              <a:rPr lang="lv-LV" dirty="0"/>
              <a:t> 8 bitu AVR RISC-bāzes </a:t>
            </a:r>
            <a:r>
              <a:rPr lang="lv-LV" dirty="0" err="1"/>
              <a:t>mikrokontrolieri</a:t>
            </a:r>
            <a:r>
              <a:rPr lang="lv-LV" dirty="0"/>
              <a:t> apvieno 32KB ISP zibatmiņas ar lasīšanas un rakstīšanas iespējām, un citas lietas. Ierīce darbojas starp 1,8-5,5 voltiem.</a:t>
            </a:r>
          </a:p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neliela, pilnvērtīga un platei draudzīga plate, kuras pamatā ir ATmega328P; tas pats UNO </a:t>
            </a:r>
            <a:r>
              <a:rPr lang="lv-LV" dirty="0" err="1"/>
              <a:t>boarda</a:t>
            </a:r>
            <a:r>
              <a:rPr lang="lv-LV" dirty="0"/>
              <a:t> savienojums un specifikācijas tiek piedāvātas mazākā formā.</a:t>
            </a:r>
          </a:p>
          <a:p>
            <a:r>
              <a:rPr lang="lv-LV" dirty="0"/>
              <a:t>“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” ir ieprogrammēts, izmantojot “</a:t>
            </a:r>
            <a:r>
              <a:rPr lang="lv-LV" dirty="0" err="1"/>
              <a:t>Arduino</a:t>
            </a:r>
            <a:r>
              <a:rPr lang="lv-LV" dirty="0"/>
              <a:t>” programmatūru (IDE), mūsu integrēto attīstības vidi.</a:t>
            </a:r>
          </a:p>
        </p:txBody>
      </p:sp>
    </p:spTree>
    <p:extLst>
      <p:ext uri="{BB962C8B-B14F-4D97-AF65-F5344CB8AC3E}">
        <p14:creationId xmlns:p14="http://schemas.microsoft.com/office/powerpoint/2010/main" val="29182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996D59-48F0-4D03-AFA3-E8BB35A3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specifikācija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89A71C7-8165-4F9B-A56C-9807FFC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/>
              <a:t>Seriālā: 0 (RX) un 1 (TX). Izmanto, lai saņemtu (RX) un pārraidītu (TX) TTL sērijas datus. Šīs tapas ir savienotas ar attiecīgajām FTDI USB-to-TTL sērijas čipa tapām.</a:t>
            </a:r>
          </a:p>
          <a:p>
            <a:r>
              <a:rPr lang="lv-LV" dirty="0"/>
              <a:t>Ārējie pārtraukumi: 2 un 3. Šīs tapas var konfigurēt, lai izraisītu pārtraukumus uz zemas vērtības, pieaugošas vai krītošas malas vai vērtības izmaiņām. Detalizētu informāciju skatiet </a:t>
            </a:r>
            <a:r>
              <a:rPr lang="lv-LV" dirty="0" err="1"/>
              <a:t>attachInterrupt</a:t>
            </a:r>
            <a:r>
              <a:rPr lang="lv-LV" dirty="0"/>
              <a:t> () funkcijā.</a:t>
            </a:r>
          </a:p>
          <a:p>
            <a:r>
              <a:rPr lang="lv-LV" dirty="0"/>
              <a:t>PWM: 3, 5, 6, 9, 10 un 11. Nodrošina 8 bitu PWM izvadi ar funkciju </a:t>
            </a:r>
            <a:r>
              <a:rPr lang="lv-LV" dirty="0" err="1"/>
              <a:t>analogWrite</a:t>
            </a:r>
            <a:r>
              <a:rPr lang="lv-LV" dirty="0"/>
              <a:t> ().</a:t>
            </a:r>
          </a:p>
          <a:p>
            <a:r>
              <a:rPr lang="lv-LV" dirty="0"/>
              <a:t>SPI: 10 (SS), 11 (MOSI), 12 (MISO), 13 (SCK). Šīs tapas atbalsta SPI saziņu, kas, lai gan to nodrošina pamatā esošā aparatūra, pašlaik nav iekļauta </a:t>
            </a:r>
            <a:r>
              <a:rPr lang="lv-LV" dirty="0" err="1"/>
              <a:t>Arduino</a:t>
            </a:r>
            <a:r>
              <a:rPr lang="lv-LV" dirty="0"/>
              <a:t> valodā.</a:t>
            </a:r>
          </a:p>
          <a:p>
            <a:r>
              <a:rPr lang="lv-LV" dirty="0"/>
              <a:t>VADA: 13. Ir iebūvēts VADS, kas savienots ar ciparu spraudni 13. Ja tapa IR AUGSTA vērtība, TĀ ir ieslēgta, kad tapa ir ZEMA, tā ir izslēgta.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63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BC66EB6-0E61-4DC7-9E52-DA5B8D16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Shēma</a:t>
            </a:r>
          </a:p>
        </p:txBody>
      </p:sp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7D318204-90F0-40BA-BF28-2C7C5426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1389594"/>
            <a:ext cx="10072223" cy="5190111"/>
          </a:xfrm>
        </p:spPr>
      </p:pic>
    </p:spTree>
    <p:extLst>
      <p:ext uri="{BB962C8B-B14F-4D97-AF65-F5344CB8AC3E}">
        <p14:creationId xmlns:p14="http://schemas.microsoft.com/office/powerpoint/2010/main" val="206526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A57FE0-FA05-43AB-9E0C-D6865156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Sagatavoties darbam ar </a:t>
            </a:r>
            <a:r>
              <a:rPr lang="lv-LV" dirty="0" err="1"/>
              <a:t>Arduino</a:t>
            </a:r>
            <a:r>
              <a:rPr lang="lv-LV" dirty="0"/>
              <a:t>, iespējas to programmēt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9E650EA-F441-4DA9-8850-5746BF66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Pirmkārt, iegādāties «velkošu» datoru, ja tāda nav;</a:t>
            </a:r>
          </a:p>
          <a:p>
            <a:r>
              <a:rPr lang="lv-LV" dirty="0"/>
              <a:t>Šīs ir darbības, kas jāveic, lai darbotos:</a:t>
            </a:r>
          </a:p>
          <a:p>
            <a:r>
              <a:rPr lang="lv-LV" dirty="0"/>
              <a:t>Iegūt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boardu</a:t>
            </a:r>
            <a:r>
              <a:rPr lang="lv-LV" dirty="0"/>
              <a:t>;</a:t>
            </a:r>
          </a:p>
          <a:p>
            <a:r>
              <a:rPr lang="lv-LV" dirty="0"/>
              <a:t>Lejupielādēt </a:t>
            </a:r>
            <a:r>
              <a:rPr lang="lv-LV" dirty="0" err="1"/>
              <a:t>Arduino</a:t>
            </a:r>
            <a:r>
              <a:rPr lang="lv-LV" dirty="0"/>
              <a:t> vidi;</a:t>
            </a:r>
          </a:p>
          <a:p>
            <a:r>
              <a:rPr lang="lv-LV" dirty="0"/>
              <a:t>USB draiveru instalēšana;</a:t>
            </a:r>
          </a:p>
          <a:p>
            <a:r>
              <a:rPr lang="lv-LV" dirty="0" err="1"/>
              <a:t>Boarda</a:t>
            </a:r>
            <a:r>
              <a:rPr lang="lv-LV" dirty="0"/>
              <a:t> savienošana;</a:t>
            </a:r>
          </a:p>
          <a:p>
            <a:r>
              <a:rPr lang="lv-LV" dirty="0"/>
              <a:t>Augšupielādēt programmu.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3224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710CC3B-9614-47A1-BC57-A67FDD35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Kā var programmēt </a:t>
            </a:r>
            <a:r>
              <a:rPr lang="lv-LV" dirty="0" err="1"/>
              <a:t>Arduino</a:t>
            </a:r>
            <a:r>
              <a:rPr lang="lv-LV" dirty="0"/>
              <a:t>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F8B3D3E-9ECA-4201-82AB-51454B04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Valodas ir: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C++</a:t>
            </a:r>
          </a:p>
          <a:p>
            <a:r>
              <a:rPr lang="lv-LV" i="1" dirty="0"/>
              <a:t>IDE ir a</a:t>
            </a:r>
            <a:r>
              <a:rPr lang="lv-LV" dirty="0"/>
              <a:t>tvērtā pirmkoda </a:t>
            </a:r>
            <a:r>
              <a:rPr lang="lv-LV" dirty="0" err="1"/>
              <a:t>Arduino</a:t>
            </a:r>
            <a:r>
              <a:rPr lang="lv-LV" dirty="0"/>
              <a:t> programmatūra (IDE</a:t>
            </a:r>
            <a:r>
              <a:rPr lang="lv-LV"/>
              <a:t>) kas ļauj </a:t>
            </a:r>
            <a:r>
              <a:rPr lang="lv-LV" dirty="0"/>
              <a:t>ērti rakstīt kodu un augšupielādēt to </a:t>
            </a:r>
            <a:r>
              <a:rPr lang="lv-LV" dirty="0" err="1"/>
              <a:t>boardā</a:t>
            </a:r>
            <a:r>
              <a:rPr lang="lv-LV" dirty="0"/>
              <a:t>. Tas darbojas sistēmās Windows, Mac OS X un </a:t>
            </a:r>
            <a:r>
              <a:rPr lang="lv-LV" dirty="0" err="1"/>
              <a:t>Linux</a:t>
            </a:r>
            <a:r>
              <a:rPr lang="lv-LV" dirty="0"/>
              <a:t>.</a:t>
            </a:r>
          </a:p>
          <a:p>
            <a:r>
              <a:rPr lang="lv-LV" dirty="0"/>
              <a:t>Es pats personīgi neesmu </a:t>
            </a:r>
            <a:r>
              <a:rPr lang="lv-LV" dirty="0" err="1"/>
              <a:t>saskāries</a:t>
            </a:r>
            <a:r>
              <a:rPr lang="lv-LV" dirty="0"/>
              <a:t> (cik man zināms) ar nekāda veida programmēšanu, ja neskaita stundas Programmēšanas pamatos.</a:t>
            </a:r>
          </a:p>
        </p:txBody>
      </p:sp>
    </p:spTree>
    <p:extLst>
      <p:ext uri="{BB962C8B-B14F-4D97-AF65-F5344CB8AC3E}">
        <p14:creationId xmlns:p14="http://schemas.microsoft.com/office/powerpoint/2010/main" val="31747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6CF49E-7C24-4B14-A6DF-6ADE3308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I/O Pini, </a:t>
            </a:r>
            <a:r>
              <a:rPr lang="lv-LV" dirty="0" err="1"/>
              <a:t>vaiadzība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EBE6A37-6D6A-4E10-9C97-705B562D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Katra ievadizvades tapa ir gan </a:t>
            </a:r>
            <a:r>
              <a:rPr lang="lv-LV" dirty="0" err="1"/>
              <a:t>input</a:t>
            </a:r>
            <a:r>
              <a:rPr lang="lv-LV" dirty="0"/>
              <a:t>, gan </a:t>
            </a:r>
            <a:r>
              <a:rPr lang="lv-LV" dirty="0" err="1"/>
              <a:t>output</a:t>
            </a:r>
            <a:r>
              <a:rPr lang="lv-LV" dirty="0"/>
              <a:t>, un to var izmantot vienlaikus kā abas. Ievades tapas izmanto, lai nolasītu ārpasauli, un izvades tapas izmanto, lai kontrolētu ārējo pasauli. Piemēram,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TigerStop</a:t>
            </a:r>
            <a:r>
              <a:rPr lang="lv-LV" dirty="0"/>
              <a:t> ir 8 I/O tapas.</a:t>
            </a:r>
          </a:p>
          <a:p>
            <a:r>
              <a:rPr lang="lv-LV" dirty="0"/>
              <a:t>Vajadzība - Ievades tapas ir paredzētas sausu kontaktu nolasīšanai, jo tām nav nepieciešams ārējais spriegums.</a:t>
            </a:r>
          </a:p>
        </p:txBody>
      </p:sp>
    </p:spTree>
    <p:extLst>
      <p:ext uri="{BB962C8B-B14F-4D97-AF65-F5344CB8AC3E}">
        <p14:creationId xmlns:p14="http://schemas.microsoft.com/office/powerpoint/2010/main" val="22439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DBB2B39-5C73-4FC0-802E-AD24FA82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Noderīgi saiti, kam?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B2EF51C-5EDD-467C-9A77-F400CD13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lv-LV" dirty="0" err="1"/>
              <a:t>Arduino</a:t>
            </a:r>
            <a:r>
              <a:rPr lang="lv-LV" dirty="0"/>
              <a:t> - </a:t>
            </a:r>
            <a:r>
              <a:rPr lang="lv-LV" dirty="0">
                <a:hlinkClick r:id="rId2"/>
              </a:rPr>
              <a:t>https://www.arduino.cc/en/Guide/ArduinoNano</a:t>
            </a:r>
            <a:r>
              <a:rPr lang="lv-LV" dirty="0"/>
              <a:t> ;</a:t>
            </a:r>
          </a:p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- </a:t>
            </a:r>
            <a:r>
              <a:rPr lang="lv-LV" dirty="0">
                <a:hlinkClick r:id="rId3"/>
              </a:rPr>
              <a:t>https://coolcomponents.co.uk/products/arduino-nano</a:t>
            </a:r>
            <a:r>
              <a:rPr lang="lv-LV" dirty="0"/>
              <a:t> ; https://www.bing.com/images/search?view=detailV2&amp;id=AE4AFEDE19064252E5E0DF98A759F144A3D3083C&amp;thid=OIP.rnC1mg-WRJE1etpih6pwagHaD0&amp;mediaurl=https%3A%2F%2Fmedia.digikey.com%2FPhotos%2FRDL%2FArduino%2520Nano%2520-%2520Schematic.png&amp;exph=792&amp;expw=1537&amp;q=arduino+nano+schematic&amp;selectedindex=6&amp;ajaxhist=0&amp;vt=0&amp;eim=0,1,3,4,6,8,10&amp;ccid=rnC1mg%2BW&amp;simid=608031578752287232&amp;sim=11 ; </a:t>
            </a:r>
          </a:p>
          <a:p>
            <a:r>
              <a:rPr lang="lv-LV" dirty="0" err="1"/>
              <a:t>Atmega</a:t>
            </a:r>
            <a:r>
              <a:rPr lang="lv-LV" dirty="0"/>
              <a:t> – </a:t>
            </a:r>
            <a:r>
              <a:rPr lang="lv-LV" dirty="0">
                <a:hlinkClick r:id="rId4"/>
              </a:rPr>
              <a:t>https://www.microchip.com/wwwproducts/en/ATmega328</a:t>
            </a:r>
            <a:r>
              <a:rPr lang="lv-LV" dirty="0"/>
              <a:t> ;</a:t>
            </a:r>
          </a:p>
          <a:p>
            <a:r>
              <a:rPr lang="lv-LV" dirty="0"/>
              <a:t>I/O Pini - </a:t>
            </a:r>
            <a:r>
              <a:rPr lang="lv-LV" dirty="0">
                <a:hlinkClick r:id="rId5"/>
              </a:rPr>
              <a:t>https://blog.tigerstop.com/what-is-an-i/o-pin</a:t>
            </a:r>
            <a:r>
              <a:rPr lang="lv-LV" dirty="0"/>
              <a:t> ;</a:t>
            </a:r>
          </a:p>
          <a:p>
            <a:r>
              <a:rPr lang="lv-LV" dirty="0" err="1"/>
              <a:t>Arduino</a:t>
            </a:r>
            <a:r>
              <a:rPr lang="lv-LV" dirty="0"/>
              <a:t> IDE - </a:t>
            </a:r>
            <a:r>
              <a:rPr lang="lv-LV" dirty="0">
                <a:hlinkClick r:id="rId6"/>
              </a:rPr>
              <a:t>https://www.arduino.cc/en/Main/Software</a:t>
            </a:r>
            <a:r>
              <a:rPr lang="lv-LV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83504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EA8AB41-59D4-4BDA-B333-D8F094BC3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77009"/>
            <a:ext cx="8825658" cy="3200372"/>
          </a:xfrm>
        </p:spPr>
        <p:txBody>
          <a:bodyPr/>
          <a:lstStyle/>
          <a:p>
            <a:pPr algn="ctr"/>
            <a:r>
              <a:rPr lang="lv-LV" sz="6000" dirty="0"/>
              <a:t>3 </a:t>
            </a:r>
            <a:r>
              <a:rPr lang="lv-LV" sz="6000" dirty="0" err="1"/>
              <a:t>arduino</a:t>
            </a:r>
            <a:r>
              <a:rPr lang="lv-LV" sz="6000" dirty="0"/>
              <a:t> projektus kurus es vēlētos izveidot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F1EAA4C3-D7A7-4AA6-B52A-9EA7067CD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546" y="5996580"/>
            <a:ext cx="8825658" cy="861420"/>
          </a:xfrm>
        </p:spPr>
        <p:txBody>
          <a:bodyPr/>
          <a:lstStyle/>
          <a:p>
            <a:r>
              <a:rPr lang="lv-LV" dirty="0"/>
              <a:t>(iespējams visu sapratu ļoti nepareizi)</a:t>
            </a:r>
          </a:p>
        </p:txBody>
      </p:sp>
    </p:spTree>
    <p:extLst>
      <p:ext uri="{BB962C8B-B14F-4D97-AF65-F5344CB8AC3E}">
        <p14:creationId xmlns:p14="http://schemas.microsoft.com/office/powerpoint/2010/main" val="235504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s">
  <a:themeElements>
    <a:clrScheme name="J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862</Words>
  <Application>Microsoft Office PowerPoint</Application>
  <PresentationFormat>Platekrāna</PresentationFormat>
  <Paragraphs>49</Paragraphs>
  <Slides>13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Jons</vt:lpstr>
      <vt:lpstr>Github wiki un Arduino</vt:lpstr>
      <vt:lpstr>Kas ir Arduino, Atmega 328 un kas ir Arduino Nano?</vt:lpstr>
      <vt:lpstr>Arduino Nano specifikācija</vt:lpstr>
      <vt:lpstr>Shēma</vt:lpstr>
      <vt:lpstr>Sagatavoties darbam ar Arduino, iespējas to programmēt</vt:lpstr>
      <vt:lpstr>Kā var programmēt Arduino?</vt:lpstr>
      <vt:lpstr>I/O Pini, vaiadzība</vt:lpstr>
      <vt:lpstr>Noderīgi saiti, kam?</vt:lpstr>
      <vt:lpstr>3 arduino projektus kurus es vēlētos izveidot</vt:lpstr>
      <vt:lpstr>1. Kaut kāda veida neliels transportlīdzeklis</vt:lpstr>
      <vt:lpstr>2. Praktiski lietojams gaismu slēgums</vt:lpstr>
      <vt:lpstr>3. Piedzīvot mana Fusion darba realistisku lidošanu</vt:lpstr>
      <vt:lpstr>Paldies par uzmanību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wiki un Arduino</dc:title>
  <dc:creator>Aleks Pauls Brencis</dc:creator>
  <cp:lastModifiedBy>Aleks Pauls Brencis</cp:lastModifiedBy>
  <cp:revision>11</cp:revision>
  <dcterms:created xsi:type="dcterms:W3CDTF">2019-12-11T19:35:44Z</dcterms:created>
  <dcterms:modified xsi:type="dcterms:W3CDTF">2019-12-11T21:07:20Z</dcterms:modified>
</cp:coreProperties>
</file>