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3A7C7-E18A-0EED-C3CB-1ECB25379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3AE81-9850-F7E1-D629-528717D0B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80EE7-DBAA-10C0-8923-E248C321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5B199-96A6-F530-0186-5957A9C2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474A45-A495-CF74-970D-79664028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61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49E28-4386-FCC1-3043-930249F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68BE18-C165-A3F7-B090-3C60F952F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3B7E9-D431-B082-EF41-F7809B8E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5424C-21A3-1819-E1F4-7D71CD7B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7EADA9-FCEA-9BE7-BA97-BCE0F18F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4BB7CC-A09E-5357-7E70-E7BDACB33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9AD844-307D-8E53-4C10-004E11C57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6FC17-039A-BA00-87E4-D780E821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B8ACC6-18BE-FDF8-AE25-F3D19F0F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3D2E1-0707-13B8-33E6-0EC86109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198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EB0D8-6A51-C043-6364-8B93C41F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F09F8-67A3-883E-4448-2AC91AEA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848C4-AB6F-1D5C-24EC-D1C7B9C6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4FF7A-EC6F-83DE-3E9B-8FC584DA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DC94AC-291D-9383-7489-BCCC3E82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629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34F84-159E-C6B5-F7B1-449D59C4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6620EA-5F57-5940-E507-90D984A9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1FFACF-58C5-3E1B-C7FF-F0D5EB32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D77A69-5B2D-B13C-0713-74F38BA3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3E55D9-118F-03EB-8500-9D3A0BAB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5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5AFA5-60EC-E415-2A27-93D6305D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5EDA1-44CE-2E68-F86F-1D5E65DCB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FDB3E8-ADF7-03F9-4EE1-9A3DF6ABE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2BAEAB-B91C-CEAE-2034-57EF040C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726CE9-B9F9-990C-B6F3-D028DC09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A4A7B4-2D29-93DE-A756-AC28A181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20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48EC2-E91A-CB02-3098-02860698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094957-4AB5-E813-A156-FACB0E17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EA5B72-2EBE-4217-409E-76D2BE94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16B2AD-11D4-BC99-DBDC-62FAE589F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60A0B8-B6C4-817B-8B84-EBF55A956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EF8BDE-9BDE-D6CB-9E21-4A3D6E1F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4375AD-5A29-942C-D97D-522CF730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08F63D-051F-F61C-F34B-67E21A20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607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87FA4-C44C-3A51-01F5-2F7AACFF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569364-1F5A-0551-6493-D95040C6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40DCF9-A01D-7BF5-1191-0132A36D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6D77FA-2750-1467-3634-707BE6E6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193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EC50B7-9653-7240-709A-C850B161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61A849-60F4-5F8E-DDBC-A038DF0A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50452-53C5-E201-39C9-D9E9955D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38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18091-A750-36A0-59C5-BE5F0A93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FB238-2170-3327-D656-ABFF9A29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511F57-46FC-E420-339C-4B18D27A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5F7991-CACF-7FDC-C1CD-76F64B1D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B1068E-AE51-0937-E587-167EB42C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EB4F2-0C90-8B3D-87AB-091FBB4D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057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ADF3-2203-8C37-BDDF-635DF416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AEE5AD-3B3F-39F5-6DF0-36C2B0FBF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BA50C5-8BE0-158E-7AA5-02C9F263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463811-B2E5-15EA-A0FA-DB3AF4D3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A11CB-2DD9-F8BC-D8D0-F7DFD4BA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A70D5-935F-43F0-AE33-E27E2216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163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97F2A3-0392-9E0B-C4F2-BE6ADE2A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344C42-8BF8-F970-8A05-174AFD12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3DCE2B-9015-F17A-5513-026BB8C0B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4E8F-955E-4703-83F4-8B55B5FD2774}" type="datetimeFigureOut">
              <a:rPr lang="de-AT" smtClean="0"/>
              <a:t>02.02.2024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15F87-15AF-3BCE-96E2-A8402F068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9D9F-74DA-CE7C-A88D-C23ED3EBB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125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5CDED-AB90-C6E3-1BAD-D3295058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MatchReport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3BF870-E15C-C351-4FD0-122345735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Projektzwischenstand</a:t>
            </a:r>
          </a:p>
        </p:txBody>
      </p:sp>
    </p:spTree>
    <p:extLst>
      <p:ext uri="{BB962C8B-B14F-4D97-AF65-F5344CB8AC3E}">
        <p14:creationId xmlns:p14="http://schemas.microsoft.com/office/powerpoint/2010/main" val="146139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59448-7AAC-8F3A-EB32-61762960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Projektteam / Einteilungen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3DC7B-E2DA-0C8B-18AB-42921643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Projektteam: Stojcevic Aleksandar (PL)</a:t>
            </a:r>
          </a:p>
          <a:p>
            <a:r>
              <a:rPr lang="de-AT" dirty="0"/>
              <a:t>Projektmanagement: Stojcevic Aleksandar</a:t>
            </a:r>
          </a:p>
          <a:p>
            <a:r>
              <a:rPr lang="de-AT" dirty="0"/>
              <a:t>Mockup / Design: Stojcevic Aleksandar</a:t>
            </a:r>
          </a:p>
          <a:p>
            <a:r>
              <a:rPr lang="de-AT" dirty="0"/>
              <a:t>Frontendprogrammierung: Stojcevic Aleksandar</a:t>
            </a:r>
          </a:p>
          <a:p>
            <a:r>
              <a:rPr lang="de-AT" dirty="0"/>
              <a:t>Backendprogrammierung: Stojcevic Aleksandar</a:t>
            </a:r>
          </a:p>
          <a:p>
            <a:r>
              <a:rPr lang="de-AT" dirty="0"/>
              <a:t>Datenbankverwaltung: Stojcevic Aleksandar</a:t>
            </a:r>
          </a:p>
          <a:p>
            <a:r>
              <a:rPr lang="de-AT" dirty="0"/>
              <a:t>API-Management: Stojcevic Aleksandar</a:t>
            </a:r>
          </a:p>
        </p:txBody>
      </p:sp>
    </p:spTree>
    <p:extLst>
      <p:ext uri="{BB962C8B-B14F-4D97-AF65-F5344CB8AC3E}">
        <p14:creationId xmlns:p14="http://schemas.microsoft.com/office/powerpoint/2010/main" val="2620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Projektzwischenstand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Projektmanagement / Projektplanung</a:t>
            </a:r>
          </a:p>
          <a:p>
            <a:pPr lvl="1"/>
            <a:r>
              <a:rPr lang="de-AT" dirty="0"/>
              <a:t>Status: abgeschlossen</a:t>
            </a:r>
          </a:p>
          <a:p>
            <a:pPr lvl="1"/>
            <a:r>
              <a:rPr lang="de-AT" dirty="0"/>
              <a:t>Beschreibung: Projektpläne wie z.B. PSP, Umweltdiagramm, etc.</a:t>
            </a:r>
          </a:p>
          <a:p>
            <a:pPr lvl="1"/>
            <a:r>
              <a:rPr lang="de-AT" dirty="0"/>
              <a:t>Erledigt von: Stojcevic Aleksandar</a:t>
            </a:r>
          </a:p>
          <a:p>
            <a:pPr lvl="1"/>
            <a:r>
              <a:rPr lang="de-AT" dirty="0"/>
              <a:t>Erledigt am: vor zwei Wochen oder so keine Ahnung</a:t>
            </a:r>
          </a:p>
        </p:txBody>
      </p:sp>
    </p:spTree>
    <p:extLst>
      <p:ext uri="{BB962C8B-B14F-4D97-AF65-F5344CB8AC3E}">
        <p14:creationId xmlns:p14="http://schemas.microsoft.com/office/powerpoint/2010/main" val="233446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Projektzwischenstand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Design</a:t>
            </a:r>
          </a:p>
          <a:p>
            <a:pPr lvl="1"/>
            <a:r>
              <a:rPr lang="de-AT" dirty="0"/>
              <a:t>Status: abgeschlossen</a:t>
            </a:r>
          </a:p>
          <a:p>
            <a:pPr lvl="1"/>
            <a:r>
              <a:rPr lang="de-AT" dirty="0"/>
              <a:t>Beschreibung: Erstellen von groben, grundsätzlichen Mockups für Desktop- und Mobilansicht</a:t>
            </a:r>
          </a:p>
          <a:p>
            <a:pPr lvl="1"/>
            <a:r>
              <a:rPr lang="de-AT" dirty="0"/>
              <a:t>Erledigt von: Stojcevic Aleksandar</a:t>
            </a:r>
          </a:p>
          <a:p>
            <a:pPr lvl="1"/>
            <a:r>
              <a:rPr lang="de-AT" dirty="0"/>
              <a:t>Erledigt am: 20. Dezember 2023</a:t>
            </a:r>
          </a:p>
        </p:txBody>
      </p:sp>
    </p:spTree>
    <p:extLst>
      <p:ext uri="{BB962C8B-B14F-4D97-AF65-F5344CB8AC3E}">
        <p14:creationId xmlns:p14="http://schemas.microsoft.com/office/powerpoint/2010/main" val="142083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Projektzwischenstand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API-</a:t>
            </a:r>
            <a:r>
              <a:rPr lang="de-AT" dirty="0" err="1"/>
              <a:t>Experimentierung</a:t>
            </a:r>
            <a:endParaRPr lang="de-AT" dirty="0"/>
          </a:p>
          <a:p>
            <a:pPr lvl="1"/>
            <a:r>
              <a:rPr lang="de-AT" dirty="0"/>
              <a:t>Status: abgeschlossen</a:t>
            </a:r>
          </a:p>
          <a:p>
            <a:pPr lvl="1"/>
            <a:r>
              <a:rPr lang="de-AT" dirty="0"/>
              <a:t>Beschreibung: Erforschung der </a:t>
            </a:r>
            <a:r>
              <a:rPr lang="de-AT" dirty="0" err="1"/>
              <a:t>SofaScores</a:t>
            </a:r>
            <a:r>
              <a:rPr lang="de-AT" dirty="0"/>
              <a:t> API mit </a:t>
            </a:r>
            <a:r>
              <a:rPr lang="de-AT" dirty="0" err="1"/>
              <a:t>Insomnia</a:t>
            </a:r>
            <a:r>
              <a:rPr lang="de-AT" dirty="0"/>
              <a:t> und Einbindung in JavaScript Code</a:t>
            </a:r>
          </a:p>
          <a:p>
            <a:pPr lvl="1"/>
            <a:r>
              <a:rPr lang="de-AT" dirty="0"/>
              <a:t>Erledigt von: Stojcevic Aleksandar</a:t>
            </a:r>
          </a:p>
          <a:p>
            <a:pPr lvl="1"/>
            <a:r>
              <a:rPr lang="de-AT" dirty="0"/>
              <a:t>Erledigt am: 10. Januar 2024</a:t>
            </a:r>
          </a:p>
        </p:txBody>
      </p:sp>
    </p:spTree>
    <p:extLst>
      <p:ext uri="{BB962C8B-B14F-4D97-AF65-F5344CB8AC3E}">
        <p14:creationId xmlns:p14="http://schemas.microsoft.com/office/powerpoint/2010/main" val="118031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Projektzwischenstand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Frontend Development</a:t>
            </a:r>
          </a:p>
          <a:p>
            <a:pPr lvl="1"/>
            <a:r>
              <a:rPr lang="de-AT" dirty="0"/>
              <a:t>Status: in Bearbeitung</a:t>
            </a:r>
          </a:p>
          <a:p>
            <a:pPr lvl="1"/>
            <a:r>
              <a:rPr lang="de-AT" dirty="0"/>
              <a:t>Beschreibung: Erstellung des </a:t>
            </a:r>
            <a:r>
              <a:rPr lang="de-AT" dirty="0" err="1"/>
              <a:t>Frontends</a:t>
            </a:r>
            <a:r>
              <a:rPr lang="de-AT" dirty="0"/>
              <a:t> bzw. Webseite</a:t>
            </a:r>
          </a:p>
          <a:p>
            <a:pPr lvl="1"/>
            <a:r>
              <a:rPr lang="de-AT" dirty="0"/>
              <a:t>Erledigt von: Stojcevic Aleksandar</a:t>
            </a:r>
          </a:p>
          <a:p>
            <a:pPr lvl="1"/>
            <a:r>
              <a:rPr lang="de-AT" dirty="0"/>
              <a:t>Erledigt am: voraussichtlich Ende März 2024</a:t>
            </a:r>
          </a:p>
        </p:txBody>
      </p:sp>
    </p:spTree>
    <p:extLst>
      <p:ext uri="{BB962C8B-B14F-4D97-AF65-F5344CB8AC3E}">
        <p14:creationId xmlns:p14="http://schemas.microsoft.com/office/powerpoint/2010/main" val="297465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Projektplanung</a:t>
            </a:r>
          </a:p>
          <a:p>
            <a:pPr lvl="1"/>
            <a:r>
              <a:rPr lang="de-AT" dirty="0"/>
              <a:t>Projektpläne sowie Design abgeschlossen</a:t>
            </a:r>
          </a:p>
          <a:p>
            <a:r>
              <a:rPr lang="de-AT" dirty="0"/>
              <a:t>API</a:t>
            </a:r>
          </a:p>
          <a:p>
            <a:pPr lvl="1"/>
            <a:r>
              <a:rPr lang="de-AT" dirty="0"/>
              <a:t>Die </a:t>
            </a:r>
            <a:r>
              <a:rPr lang="de-AT" dirty="0" err="1"/>
              <a:t>SofaScores</a:t>
            </a:r>
            <a:r>
              <a:rPr lang="de-AT" dirty="0"/>
              <a:t> API funktioniert einwandfrei und die Daten können aufgerufen werden</a:t>
            </a:r>
          </a:p>
          <a:p>
            <a:r>
              <a:rPr lang="de-AT" dirty="0"/>
              <a:t>Homepage</a:t>
            </a:r>
          </a:p>
          <a:p>
            <a:pPr lvl="1"/>
            <a:r>
              <a:rPr lang="de-AT" dirty="0"/>
              <a:t>Homepage wurde programmiert, mit Platzhalterdaten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005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Februar 2024</a:t>
            </a:r>
          </a:p>
          <a:p>
            <a:pPr lvl="1"/>
            <a:r>
              <a:rPr lang="de-AT" dirty="0"/>
              <a:t>GPT-Integrierung für Generierung von </a:t>
            </a:r>
            <a:r>
              <a:rPr lang="de-AT" dirty="0" err="1"/>
              <a:t>MatchReports</a:t>
            </a:r>
            <a:endParaRPr lang="de-AT" dirty="0"/>
          </a:p>
          <a:p>
            <a:r>
              <a:rPr lang="de-AT" dirty="0"/>
              <a:t>März 2024</a:t>
            </a:r>
          </a:p>
          <a:p>
            <a:pPr lvl="1"/>
            <a:r>
              <a:rPr lang="de-AT" dirty="0"/>
              <a:t>Datenbank-Einbindung, sodass man Accounts erstellen kann</a:t>
            </a:r>
          </a:p>
          <a:p>
            <a:pPr lvl="1"/>
            <a:r>
              <a:rPr lang="de-AT" dirty="0"/>
              <a:t>Fertigstellung restliches Frontend/UI</a:t>
            </a:r>
          </a:p>
          <a:p>
            <a:r>
              <a:rPr lang="de-AT" dirty="0"/>
              <a:t>April 2024</a:t>
            </a:r>
          </a:p>
          <a:p>
            <a:pPr lvl="1"/>
            <a:r>
              <a:rPr lang="de-AT" dirty="0"/>
              <a:t>Mobile App mit selben Funktionen wie die Website</a:t>
            </a:r>
          </a:p>
          <a:p>
            <a:r>
              <a:rPr lang="de-AT" dirty="0"/>
              <a:t>Mai 2024</a:t>
            </a:r>
          </a:p>
          <a:p>
            <a:pPr lvl="1"/>
            <a:r>
              <a:rPr lang="de-AT" dirty="0"/>
              <a:t>Projektende</a:t>
            </a:r>
          </a:p>
        </p:txBody>
      </p:sp>
    </p:spTree>
    <p:extLst>
      <p:ext uri="{BB962C8B-B14F-4D97-AF65-F5344CB8AC3E}">
        <p14:creationId xmlns:p14="http://schemas.microsoft.com/office/powerpoint/2010/main" val="152915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C1F52-5BB9-3ECF-2849-13A69E314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Präsentation 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102CB8-15DE-C72E-DA83-5B221E7F0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MatchReport</a:t>
            </a:r>
            <a:r>
              <a:rPr lang="de-AT" dirty="0"/>
              <a:t> Projektzwischenstand</a:t>
            </a:r>
          </a:p>
        </p:txBody>
      </p:sp>
    </p:spTree>
    <p:extLst>
      <p:ext uri="{BB962C8B-B14F-4D97-AF65-F5344CB8AC3E}">
        <p14:creationId xmlns:p14="http://schemas.microsoft.com/office/powerpoint/2010/main" val="152929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76863f-aa98-40f7-b60a-ba51bf697f26" xsi:nil="true"/>
    <ReferenceId xmlns="8abdeb5f-b627-42e6-be3f-d55dacb59b0e" xsi:nil="true"/>
    <lcf76f155ced4ddcb4097134ff3c332f xmlns="8abdeb5f-b627-42e6-be3f-d55dacb59b0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B4C5797E4104190F1D8FB3DD6FCB2" ma:contentTypeVersion="13" ma:contentTypeDescription="Create a new document." ma:contentTypeScope="" ma:versionID="404f8e58e66352e8ea30c505fe8cf11a">
  <xsd:schema xmlns:xsd="http://www.w3.org/2001/XMLSchema" xmlns:xs="http://www.w3.org/2001/XMLSchema" xmlns:p="http://schemas.microsoft.com/office/2006/metadata/properties" xmlns:ns2="8abdeb5f-b627-42e6-be3f-d55dacb59b0e" xmlns:ns3="9b76863f-aa98-40f7-b60a-ba51bf697f26" targetNamespace="http://schemas.microsoft.com/office/2006/metadata/properties" ma:root="true" ma:fieldsID="ec4f194cea67497b507e2e2100c530c7" ns2:_="" ns3:_="">
    <xsd:import namespace="8abdeb5f-b627-42e6-be3f-d55dacb59b0e"/>
    <xsd:import namespace="9b76863f-aa98-40f7-b60a-ba51bf697f2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bdeb5f-b627-42e6-be3f-d55dacb59b0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28f02f28-cc04-4433-93e4-4acc278b6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6863f-aa98-40f7-b60a-ba51bf697f26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36020f86-e2a8-4d01-82ed-933e9a3ccdc1}" ma:internalName="TaxCatchAll" ma:showField="CatchAllData" ma:web="9b76863f-aa98-40f7-b60a-ba51bf697f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836D6C-91D7-49BD-8D59-4903C273BDB3}">
  <ds:schemaRefs>
    <ds:schemaRef ds:uri="http://schemas.microsoft.com/office/2006/metadata/properties"/>
    <ds:schemaRef ds:uri="http://schemas.microsoft.com/office/infopath/2007/PartnerControls"/>
    <ds:schemaRef ds:uri="9b76863f-aa98-40f7-b60a-ba51bf697f26"/>
    <ds:schemaRef ds:uri="8abdeb5f-b627-42e6-be3f-d55dacb59b0e"/>
  </ds:schemaRefs>
</ds:datastoreItem>
</file>

<file path=customXml/itemProps2.xml><?xml version="1.0" encoding="utf-8"?>
<ds:datastoreItem xmlns:ds="http://schemas.openxmlformats.org/officeDocument/2006/customXml" ds:itemID="{A8A25325-41D7-4641-A379-082CF64D47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263E9F-5866-46A8-AFD4-F30BCCA806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bdeb5f-b627-42e6-be3f-d55dacb59b0e"/>
    <ds:schemaRef ds:uri="9b76863f-aa98-40f7-b60a-ba51bf697f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MatchReport</vt:lpstr>
      <vt:lpstr>Projektteam / Einteilungen</vt:lpstr>
      <vt:lpstr>Aktueller Projektzwischenstand</vt:lpstr>
      <vt:lpstr>Aktueller Projektzwischenstand</vt:lpstr>
      <vt:lpstr>Aktueller Projektzwischenstand</vt:lpstr>
      <vt:lpstr>Aktueller Projektzwischenstand</vt:lpstr>
      <vt:lpstr>Erfolge</vt:lpstr>
      <vt:lpstr>Weiteres Vorgehen</vt:lpstr>
      <vt:lpstr>Präsentation 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MatchReport</dc:title>
  <dc:creator>Stojcevic Aleksandar</dc:creator>
  <cp:lastModifiedBy>Stojcevic Aleksandar</cp:lastModifiedBy>
  <cp:revision>2</cp:revision>
  <dcterms:created xsi:type="dcterms:W3CDTF">2023-12-19T13:11:55Z</dcterms:created>
  <dcterms:modified xsi:type="dcterms:W3CDTF">2024-02-02T19:43:25Z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0x010100267B4C5797E4104190F1D8FB3DD6FCB2</vt:lpwstr>
  </property>
  <property fmtid="{D5CDD505-2E9C-101B-9397-08002B2CF9AE}" pid="3" name="MediaServiceImageTags">
    <vt:lpwstr/>
  </property>
</Properties>
</file>