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3A7C7-E18A-0EED-C3CB-1ECB2537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3AE81-9850-F7E1-D629-528717D0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80EE7-DBAA-10C0-8923-E248C321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B199-96A6-F530-0186-5957A9C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74A45-A495-CF74-970D-79664028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61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9E28-4386-FCC1-3043-930249F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68BE18-C165-A3F7-B090-3C60F952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3B7E9-D431-B082-EF41-F7809B8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5424C-21A3-1819-E1F4-7D71CD7B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EADA9-FCEA-9BE7-BA97-BCE0F18F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4BB7CC-A09E-5357-7E70-E7BDACB33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9AD844-307D-8E53-4C10-004E11C5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6FC17-039A-BA00-87E4-D780E82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8ACC6-18BE-FDF8-AE25-F3D19F0F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3D2E1-0707-13B8-33E6-0EC8610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19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EB0D8-6A51-C043-6364-8B93C41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F09F8-67A3-883E-4448-2AC91AEA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848C4-AB6F-1D5C-24EC-D1C7B9C6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FF7A-EC6F-83DE-3E9B-8FC584D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C94AC-291D-9383-7489-BCCC3E82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2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34F84-159E-C6B5-F7B1-449D59C4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620EA-5F57-5940-E507-90D984A9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FFACF-58C5-3E1B-C7FF-F0D5EB32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77A69-5B2D-B13C-0713-74F38BA3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E55D9-118F-03EB-8500-9D3A0BAB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AFA5-60EC-E415-2A27-93D6305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EDA1-44CE-2E68-F86F-1D5E65DCB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DB3E8-ADF7-03F9-4EE1-9A3DF6AB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2BAEAB-B91C-CEAE-2034-57EF040C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26CE9-B9F9-990C-B6F3-D028DC0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4A7B4-2D29-93DE-A756-AC28A18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2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48EC2-E91A-CB02-3098-0286069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094957-4AB5-E813-A156-FACB0E17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EA5B72-2EBE-4217-409E-76D2BE94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6B2AD-11D4-BC99-DBDC-62FAE589F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60A0B8-B6C4-817B-8B84-EBF55A95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EF8BDE-9BDE-D6CB-9E21-4A3D6E1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4375AD-5A29-942C-D97D-522CF730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08F63D-051F-F61C-F34B-67E21A2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0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7FA4-C44C-3A51-01F5-2F7AACFF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569364-1F5A-0551-6493-D95040C6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40DCF9-A01D-7BF5-1191-0132A36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6D77FA-2750-1467-3634-707BE6E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9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EC50B7-9653-7240-709A-C850B161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61A849-60F4-5F8E-DDBC-A038DF0A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50452-53C5-E201-39C9-D9E9955D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18091-A750-36A0-59C5-BE5F0A9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FB238-2170-3327-D656-ABFF9A29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11F57-46FC-E420-339C-4B18D27A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F7991-CACF-7FDC-C1CD-76F64B1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1068E-AE51-0937-E587-167EB42C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EB4F2-0C90-8B3D-87AB-091FBB4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5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ADF3-2203-8C37-BDDF-635DF416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AEE5AD-3B3F-39F5-6DF0-36C2B0FBF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A50C5-8BE0-158E-7AA5-02C9F263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63811-B2E5-15EA-A0FA-DB3AF4D3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A11CB-2DD9-F8BC-D8D0-F7DFD4BA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A70D5-935F-43F0-AE33-E27E221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1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F2A3-0392-9E0B-C4F2-BE6ADE2A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344C42-8BF8-F970-8A05-174AFD12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DCE2B-9015-F17A-5513-026BB8C0B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4E8F-955E-4703-83F4-8B55B5FD2774}" type="datetimeFigureOut">
              <a:rPr lang="de-AT" smtClean="0"/>
              <a:t>19.12.2023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15F87-15AF-3BCE-96E2-A8402F068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9D9F-74DA-CE7C-A88D-C23ED3EB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2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CDED-AB90-C6E3-1BAD-D3295058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3BF870-E15C-C351-4FD0-122345735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46139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59448-7AAC-8F3A-EB32-6176296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 / Einteilungen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DC7B-E2DA-0C8B-18AB-42921643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Projektteam: Stojcevic Aleksandar (PL)</a:t>
            </a:r>
          </a:p>
          <a:p>
            <a:r>
              <a:rPr lang="de-AT" dirty="0"/>
              <a:t>Projektmanagement: Stojcevic Aleksandar</a:t>
            </a:r>
          </a:p>
          <a:p>
            <a:r>
              <a:rPr lang="de-AT" dirty="0"/>
              <a:t>Mockup / Design: Stojcevic Aleksandar</a:t>
            </a:r>
          </a:p>
          <a:p>
            <a:r>
              <a:rPr lang="de-AT" dirty="0"/>
              <a:t>Frontendprogrammierung: Stojcevic Aleksandar</a:t>
            </a:r>
          </a:p>
          <a:p>
            <a:r>
              <a:rPr lang="de-AT" dirty="0"/>
              <a:t>Backendprogrammierung: Stojcevic Aleksandar</a:t>
            </a:r>
          </a:p>
          <a:p>
            <a:r>
              <a:rPr lang="de-AT" dirty="0"/>
              <a:t>Datenbankverwaltung: Stojcevic Aleksandar</a:t>
            </a:r>
          </a:p>
          <a:p>
            <a:r>
              <a:rPr lang="de-AT" dirty="0"/>
              <a:t>API-Management: Stojcevic Aleksandar</a:t>
            </a:r>
          </a:p>
        </p:txBody>
      </p:sp>
    </p:spTree>
    <p:extLst>
      <p:ext uri="{BB962C8B-B14F-4D97-AF65-F5344CB8AC3E}">
        <p14:creationId xmlns:p14="http://schemas.microsoft.com/office/powerpoint/2010/main" val="262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Projektmanagement / Projektplanung</a:t>
            </a:r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Projektpläne wie z.B. PSP, Umweltdiagramm, etc.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 zwei Wochen oder so keine Ahnung</a:t>
            </a:r>
          </a:p>
        </p:txBody>
      </p:sp>
    </p:spTree>
    <p:extLst>
      <p:ext uri="{BB962C8B-B14F-4D97-AF65-F5344CB8AC3E}">
        <p14:creationId xmlns:p14="http://schemas.microsoft.com/office/powerpoint/2010/main" val="23344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Design</a:t>
            </a:r>
          </a:p>
          <a:p>
            <a:pPr lvl="1"/>
            <a:r>
              <a:rPr lang="de-AT" dirty="0"/>
              <a:t>Status: in Bearbeitung</a:t>
            </a:r>
          </a:p>
          <a:p>
            <a:pPr lvl="1"/>
            <a:r>
              <a:rPr lang="de-AT" dirty="0"/>
              <a:t>Beschreibung: Erstellen von groben, grundsätzlichen Mockups für Desktop- und Mobilansicht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voraussichtlich 20. Dezember 2023</a:t>
            </a:r>
          </a:p>
        </p:txBody>
      </p:sp>
    </p:spTree>
    <p:extLst>
      <p:ext uri="{BB962C8B-B14F-4D97-AF65-F5344CB8AC3E}">
        <p14:creationId xmlns:p14="http://schemas.microsoft.com/office/powerpoint/2010/main" val="14208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API-</a:t>
            </a:r>
            <a:r>
              <a:rPr lang="de-AT" dirty="0" err="1"/>
              <a:t>Experimentierung</a:t>
            </a:r>
            <a:endParaRPr lang="de-AT" dirty="0"/>
          </a:p>
          <a:p>
            <a:pPr lvl="1"/>
            <a:r>
              <a:rPr lang="de-AT" dirty="0" err="1"/>
              <a:t>Status:in</a:t>
            </a:r>
            <a:r>
              <a:rPr lang="de-AT" dirty="0"/>
              <a:t> Bearbeitung</a:t>
            </a:r>
          </a:p>
          <a:p>
            <a:pPr lvl="1"/>
            <a:r>
              <a:rPr lang="de-AT" dirty="0"/>
              <a:t>Beschreibung: Erforschung der </a:t>
            </a:r>
            <a:r>
              <a:rPr lang="de-AT" dirty="0" err="1"/>
              <a:t>SofaScores</a:t>
            </a:r>
            <a:r>
              <a:rPr lang="de-AT" dirty="0"/>
              <a:t> API mit </a:t>
            </a:r>
            <a:r>
              <a:rPr lang="de-AT" dirty="0" err="1"/>
              <a:t>Insomnia</a:t>
            </a:r>
            <a:r>
              <a:rPr lang="de-AT" dirty="0"/>
              <a:t> und Einbindung in JavaScript Code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voraussichtlich Januar 2024</a:t>
            </a:r>
          </a:p>
        </p:txBody>
      </p:sp>
    </p:spTree>
    <p:extLst>
      <p:ext uri="{BB962C8B-B14F-4D97-AF65-F5344CB8AC3E}">
        <p14:creationId xmlns:p14="http://schemas.microsoft.com/office/powerpoint/2010/main" val="11803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519BDA-9FCC-D757-86D3-BA76ACCA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Projekt hat gerade erst begonnen</a:t>
            </a:r>
          </a:p>
          <a:p>
            <a:pPr lvl="1"/>
            <a:r>
              <a:rPr lang="de-AT" dirty="0"/>
              <a:t>Da kann man keine richtigen Erfolge haben</a:t>
            </a:r>
          </a:p>
          <a:p>
            <a:pPr lvl="1"/>
            <a:r>
              <a:rPr lang="de-AT" dirty="0"/>
              <a:t>Die API funktioniert halt, mit </a:t>
            </a:r>
            <a:r>
              <a:rPr lang="de-AT" dirty="0" err="1"/>
              <a:t>Insomnia</a:t>
            </a:r>
            <a:r>
              <a:rPr lang="de-AT" dirty="0"/>
              <a:t> und auch teilweise im Code</a:t>
            </a:r>
          </a:p>
        </p:txBody>
      </p:sp>
    </p:spTree>
    <p:extLst>
      <p:ext uri="{BB962C8B-B14F-4D97-AF65-F5344CB8AC3E}">
        <p14:creationId xmlns:p14="http://schemas.microsoft.com/office/powerpoint/2010/main" val="32600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Januar 2024</a:t>
            </a:r>
          </a:p>
          <a:p>
            <a:pPr lvl="1"/>
            <a:r>
              <a:rPr lang="de-AT" dirty="0"/>
              <a:t>API-Daten können einfach geholt werden</a:t>
            </a:r>
          </a:p>
          <a:p>
            <a:pPr lvl="1"/>
            <a:r>
              <a:rPr lang="de-AT" dirty="0"/>
              <a:t>Frontend / UI für Desktop Website fertig</a:t>
            </a:r>
          </a:p>
          <a:p>
            <a:r>
              <a:rPr lang="de-AT" dirty="0"/>
              <a:t>Februar 2024</a:t>
            </a:r>
          </a:p>
          <a:p>
            <a:pPr lvl="1"/>
            <a:r>
              <a:rPr lang="de-AT" dirty="0"/>
              <a:t>GPT-Integrierung für Generierung von </a:t>
            </a:r>
            <a:r>
              <a:rPr lang="de-AT" dirty="0" err="1"/>
              <a:t>MatchReports</a:t>
            </a:r>
            <a:endParaRPr lang="de-AT" dirty="0"/>
          </a:p>
          <a:p>
            <a:r>
              <a:rPr lang="de-AT" dirty="0"/>
              <a:t>März 2024</a:t>
            </a:r>
          </a:p>
          <a:p>
            <a:pPr lvl="1"/>
            <a:r>
              <a:rPr lang="de-AT" dirty="0"/>
              <a:t>Datenbank-Einbindung, sodass man Accounts erstellen kann</a:t>
            </a:r>
          </a:p>
          <a:p>
            <a:r>
              <a:rPr lang="de-AT" dirty="0"/>
              <a:t>April 2024</a:t>
            </a:r>
          </a:p>
          <a:p>
            <a:pPr lvl="1"/>
            <a:r>
              <a:rPr lang="de-AT" dirty="0"/>
              <a:t>Mobile App mit selben Funktionen wie die Website</a:t>
            </a:r>
          </a:p>
          <a:p>
            <a:r>
              <a:rPr lang="de-AT" dirty="0"/>
              <a:t>Mai 2024</a:t>
            </a:r>
          </a:p>
          <a:p>
            <a:pPr lvl="1"/>
            <a:r>
              <a:rPr lang="de-AT" dirty="0"/>
              <a:t>Projektende</a:t>
            </a:r>
          </a:p>
        </p:txBody>
      </p:sp>
    </p:spTree>
    <p:extLst>
      <p:ext uri="{BB962C8B-B14F-4D97-AF65-F5344CB8AC3E}">
        <p14:creationId xmlns:p14="http://schemas.microsoft.com/office/powerpoint/2010/main" val="15291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C1F52-5BB9-3ECF-2849-13A69E31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Präsentation 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102CB8-15DE-C72E-DA83-5B221E7F0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r>
              <a:rPr lang="de-AT" dirty="0"/>
              <a:t> 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529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MatchReport</vt:lpstr>
      <vt:lpstr>Projektteam / Einteilungen</vt:lpstr>
      <vt:lpstr>Aktueller Projektzwischenstand</vt:lpstr>
      <vt:lpstr>Aktueller Projektzwischenstand</vt:lpstr>
      <vt:lpstr>Aktueller Projektzwischenstand</vt:lpstr>
      <vt:lpstr>PowerPoint-Präsentation</vt:lpstr>
      <vt:lpstr>Erfolge</vt:lpstr>
      <vt:lpstr>Weiteres Vorgehen</vt:lpstr>
      <vt:lpstr>Präsentation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MatchReport</dc:title>
  <dc:creator>Stojcevic Aleksandar</dc:creator>
  <cp:lastModifiedBy>Stojcevic Aleksandar</cp:lastModifiedBy>
  <cp:revision>1</cp:revision>
  <dcterms:created xsi:type="dcterms:W3CDTF">2023-12-19T13:11:55Z</dcterms:created>
  <dcterms:modified xsi:type="dcterms:W3CDTF">2023-12-19T13:25:33Z</dcterms:modified>
</cp:coreProperties>
</file>