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03375" cy="7200900"/>
  <p:notesSz cx="6858000" cy="9144000"/>
  <p:defaultTextStyle>
    <a:defPPr>
      <a:defRPr lang="de-DE"/>
    </a:defPPr>
    <a:lvl1pPr marL="0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977240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1954478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2931719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3908957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4886197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5863437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6840675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7817916" algn="l" defTabSz="195447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2" d="100"/>
          <a:sy n="172" d="100"/>
        </p:scale>
        <p:origin x="20418" y="1392"/>
      </p:cViewPr>
      <p:guideLst>
        <p:guide orient="horz" pos="2268"/>
        <p:guide pos="85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25253" y="2236947"/>
            <a:ext cx="22952869" cy="15435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50506" y="4080510"/>
            <a:ext cx="1890236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5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31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08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86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6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4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17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8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7818166" y="303372"/>
            <a:ext cx="17941303" cy="64508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89564" y="303372"/>
            <a:ext cx="53378546" cy="645080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8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3080" y="4627247"/>
            <a:ext cx="22952869" cy="1430178"/>
          </a:xfrm>
        </p:spPr>
        <p:txBody>
          <a:bodyPr anchor="t"/>
          <a:lstStyle>
            <a:lvl1pPr algn="l">
              <a:defRPr sz="8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33080" y="3052049"/>
            <a:ext cx="22952869" cy="1575196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7724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95447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3pPr>
            <a:lvl4pPr marL="293171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390895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488619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586343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684067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7817916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2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89567" y="1763556"/>
            <a:ext cx="35657582" cy="4990623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097201" y="1763556"/>
            <a:ext cx="35662268" cy="4990623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70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0169" y="288371"/>
            <a:ext cx="24303038" cy="12001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50169" y="1611870"/>
            <a:ext cx="11931180" cy="671749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77240" indent="0">
              <a:buNone/>
              <a:defRPr sz="4300" b="1"/>
            </a:lvl2pPr>
            <a:lvl3pPr marL="1954478" indent="0">
              <a:buNone/>
              <a:defRPr sz="3800" b="1"/>
            </a:lvl3pPr>
            <a:lvl4pPr marL="2931719" indent="0">
              <a:buNone/>
              <a:defRPr sz="3400" b="1"/>
            </a:lvl4pPr>
            <a:lvl5pPr marL="3908957" indent="0">
              <a:buNone/>
              <a:defRPr sz="3400" b="1"/>
            </a:lvl5pPr>
            <a:lvl6pPr marL="4886197" indent="0">
              <a:buNone/>
              <a:defRPr sz="3400" b="1"/>
            </a:lvl6pPr>
            <a:lvl7pPr marL="5863437" indent="0">
              <a:buNone/>
              <a:defRPr sz="3400" b="1"/>
            </a:lvl7pPr>
            <a:lvl8pPr marL="6840675" indent="0">
              <a:buNone/>
              <a:defRPr sz="3400" b="1"/>
            </a:lvl8pPr>
            <a:lvl9pPr marL="7817916" indent="0">
              <a:buNone/>
              <a:defRPr sz="3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50169" y="2283619"/>
            <a:ext cx="11931180" cy="414885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3717344" y="1611870"/>
            <a:ext cx="11935867" cy="671749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77240" indent="0">
              <a:buNone/>
              <a:defRPr sz="4300" b="1"/>
            </a:lvl2pPr>
            <a:lvl3pPr marL="1954478" indent="0">
              <a:buNone/>
              <a:defRPr sz="3800" b="1"/>
            </a:lvl3pPr>
            <a:lvl4pPr marL="2931719" indent="0">
              <a:buNone/>
              <a:defRPr sz="3400" b="1"/>
            </a:lvl4pPr>
            <a:lvl5pPr marL="3908957" indent="0">
              <a:buNone/>
              <a:defRPr sz="3400" b="1"/>
            </a:lvl5pPr>
            <a:lvl6pPr marL="4886197" indent="0">
              <a:buNone/>
              <a:defRPr sz="3400" b="1"/>
            </a:lvl6pPr>
            <a:lvl7pPr marL="5863437" indent="0">
              <a:buNone/>
              <a:defRPr sz="3400" b="1"/>
            </a:lvl7pPr>
            <a:lvl8pPr marL="6840675" indent="0">
              <a:buNone/>
              <a:defRPr sz="3400" b="1"/>
            </a:lvl8pPr>
            <a:lvl9pPr marL="7817916" indent="0">
              <a:buNone/>
              <a:defRPr sz="3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3717344" y="2283619"/>
            <a:ext cx="11935867" cy="414885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23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7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9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0170" y="286702"/>
            <a:ext cx="8883924" cy="1220153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57569" y="286704"/>
            <a:ext cx="15095637" cy="6145769"/>
          </a:xfrm>
        </p:spPr>
        <p:txBody>
          <a:bodyPr/>
          <a:lstStyle>
            <a:lvl1pPr>
              <a:defRPr sz="6700"/>
            </a:lvl1pPr>
            <a:lvl2pPr>
              <a:defRPr sz="6000"/>
            </a:lvl2pPr>
            <a:lvl3pPr>
              <a:defRPr sz="50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0170" y="1506857"/>
            <a:ext cx="8883924" cy="4925616"/>
          </a:xfrm>
        </p:spPr>
        <p:txBody>
          <a:bodyPr/>
          <a:lstStyle>
            <a:lvl1pPr marL="0" indent="0">
              <a:buNone/>
              <a:defRPr sz="3100"/>
            </a:lvl1pPr>
            <a:lvl2pPr marL="977240" indent="0">
              <a:buNone/>
              <a:defRPr sz="2600"/>
            </a:lvl2pPr>
            <a:lvl3pPr marL="1954478" indent="0">
              <a:buNone/>
              <a:defRPr sz="2200"/>
            </a:lvl3pPr>
            <a:lvl4pPr marL="2931719" indent="0">
              <a:buNone/>
              <a:defRPr sz="1900"/>
            </a:lvl4pPr>
            <a:lvl5pPr marL="3908957" indent="0">
              <a:buNone/>
              <a:defRPr sz="1900"/>
            </a:lvl5pPr>
            <a:lvl6pPr marL="4886197" indent="0">
              <a:buNone/>
              <a:defRPr sz="1900"/>
            </a:lvl6pPr>
            <a:lvl7pPr marL="5863437" indent="0">
              <a:buNone/>
              <a:defRPr sz="1900"/>
            </a:lvl7pPr>
            <a:lvl8pPr marL="6840675" indent="0">
              <a:buNone/>
              <a:defRPr sz="1900"/>
            </a:lvl8pPr>
            <a:lvl9pPr marL="7817916" indent="0">
              <a:buNone/>
              <a:defRPr sz="1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851" y="5040630"/>
            <a:ext cx="16202025" cy="595076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92851" y="643413"/>
            <a:ext cx="16202025" cy="4320540"/>
          </a:xfrm>
        </p:spPr>
        <p:txBody>
          <a:bodyPr/>
          <a:lstStyle>
            <a:lvl1pPr marL="0" indent="0">
              <a:buNone/>
              <a:defRPr sz="6700"/>
            </a:lvl1pPr>
            <a:lvl2pPr marL="977240" indent="0">
              <a:buNone/>
              <a:defRPr sz="6000"/>
            </a:lvl2pPr>
            <a:lvl3pPr marL="1954478" indent="0">
              <a:buNone/>
              <a:defRPr sz="5000"/>
            </a:lvl3pPr>
            <a:lvl4pPr marL="2931719" indent="0">
              <a:buNone/>
              <a:defRPr sz="4300"/>
            </a:lvl4pPr>
            <a:lvl5pPr marL="3908957" indent="0">
              <a:buNone/>
              <a:defRPr sz="4300"/>
            </a:lvl5pPr>
            <a:lvl6pPr marL="4886197" indent="0">
              <a:buNone/>
              <a:defRPr sz="4300"/>
            </a:lvl6pPr>
            <a:lvl7pPr marL="5863437" indent="0">
              <a:buNone/>
              <a:defRPr sz="4300"/>
            </a:lvl7pPr>
            <a:lvl8pPr marL="6840675" indent="0">
              <a:buNone/>
              <a:defRPr sz="4300"/>
            </a:lvl8pPr>
            <a:lvl9pPr marL="7817916" indent="0">
              <a:buNone/>
              <a:defRPr sz="43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92851" y="5635706"/>
            <a:ext cx="16202025" cy="845104"/>
          </a:xfrm>
        </p:spPr>
        <p:txBody>
          <a:bodyPr/>
          <a:lstStyle>
            <a:lvl1pPr marL="0" indent="0">
              <a:buNone/>
              <a:defRPr sz="3100"/>
            </a:lvl1pPr>
            <a:lvl2pPr marL="977240" indent="0">
              <a:buNone/>
              <a:defRPr sz="2600"/>
            </a:lvl2pPr>
            <a:lvl3pPr marL="1954478" indent="0">
              <a:buNone/>
              <a:defRPr sz="2200"/>
            </a:lvl3pPr>
            <a:lvl4pPr marL="2931719" indent="0">
              <a:buNone/>
              <a:defRPr sz="1900"/>
            </a:lvl4pPr>
            <a:lvl5pPr marL="3908957" indent="0">
              <a:buNone/>
              <a:defRPr sz="1900"/>
            </a:lvl5pPr>
            <a:lvl6pPr marL="4886197" indent="0">
              <a:buNone/>
              <a:defRPr sz="1900"/>
            </a:lvl6pPr>
            <a:lvl7pPr marL="5863437" indent="0">
              <a:buNone/>
              <a:defRPr sz="1900"/>
            </a:lvl7pPr>
            <a:lvl8pPr marL="6840675" indent="0">
              <a:buNone/>
              <a:defRPr sz="1900"/>
            </a:lvl8pPr>
            <a:lvl9pPr marL="7817916" indent="0">
              <a:buNone/>
              <a:defRPr sz="1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9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50169" y="288371"/>
            <a:ext cx="24303038" cy="1200150"/>
          </a:xfrm>
          <a:prstGeom prst="rect">
            <a:avLst/>
          </a:prstGeom>
        </p:spPr>
        <p:txBody>
          <a:bodyPr vert="horz" lIns="195449" tIns="97725" rIns="195449" bIns="9772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50169" y="1680211"/>
            <a:ext cx="24303038" cy="4752261"/>
          </a:xfrm>
          <a:prstGeom prst="rect">
            <a:avLst/>
          </a:prstGeom>
        </p:spPr>
        <p:txBody>
          <a:bodyPr vert="horz" lIns="195449" tIns="97725" rIns="195449" bIns="9772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50169" y="6674168"/>
            <a:ext cx="6300788" cy="383382"/>
          </a:xfrm>
          <a:prstGeom prst="rect">
            <a:avLst/>
          </a:prstGeom>
        </p:spPr>
        <p:txBody>
          <a:bodyPr vert="horz" lIns="195449" tIns="97725" rIns="195449" bIns="97725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EF190-C015-4168-A107-B9C85C437FE7}" type="datetimeFigureOut">
              <a:rPr lang="de-DE" smtClean="0"/>
              <a:t>12.07.2021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26153" y="6674168"/>
            <a:ext cx="8551069" cy="383382"/>
          </a:xfrm>
          <a:prstGeom prst="rect">
            <a:avLst/>
          </a:prstGeom>
        </p:spPr>
        <p:txBody>
          <a:bodyPr vert="horz" lIns="195449" tIns="97725" rIns="195449" bIns="97725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9352419" y="6674168"/>
            <a:ext cx="6300788" cy="383382"/>
          </a:xfrm>
          <a:prstGeom prst="rect">
            <a:avLst/>
          </a:prstGeom>
        </p:spPr>
        <p:txBody>
          <a:bodyPr vert="horz" lIns="195449" tIns="97725" rIns="195449" bIns="97725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8433-F13B-4717-ADE2-7C8DC60AD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5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54478" rtl="0" eaLnBrk="1" latinLnBrk="0" hangingPunct="1">
        <a:spcBef>
          <a:spcPct val="0"/>
        </a:spcBef>
        <a:buNone/>
        <a:defRPr sz="9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2930" indent="-732930" algn="l" defTabSz="195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88014" indent="-610774" algn="l" defTabSz="195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443099" indent="-488620" algn="l" defTabSz="195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420339" indent="-488620" algn="l" defTabSz="195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577" indent="-488620" algn="l" defTabSz="1954478" rtl="0" eaLnBrk="1" latinLnBrk="0" hangingPunct="1">
        <a:spcBef>
          <a:spcPct val="20000"/>
        </a:spcBef>
        <a:buFont typeface="Arial" panose="020B0604020202020204" pitchFamily="34" charset="0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374817" indent="-488620" algn="l" defTabSz="195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352058" indent="-488620" algn="l" defTabSz="195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329296" indent="-488620" algn="l" defTabSz="195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306536" indent="-488620" algn="l" defTabSz="195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77240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4478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931719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908957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86197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863437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840675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817916" algn="l" defTabSz="1954478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46" y="2081161"/>
            <a:ext cx="2200751" cy="14865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9" y="2109386"/>
            <a:ext cx="2227309" cy="20613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79" y="2065626"/>
            <a:ext cx="2200751" cy="25332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86" y="2046900"/>
            <a:ext cx="2200751" cy="25332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426" y="2046625"/>
            <a:ext cx="2194473" cy="34657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793" y="2026449"/>
            <a:ext cx="2194473" cy="346579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29" y="1827601"/>
            <a:ext cx="783473" cy="78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11" y="1856910"/>
            <a:ext cx="771660" cy="77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101" y="1865260"/>
            <a:ext cx="771660" cy="77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84" y="1885637"/>
            <a:ext cx="842538" cy="77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636" y="1892687"/>
            <a:ext cx="774811" cy="77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083" y="1875303"/>
            <a:ext cx="748396" cy="77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Command window"/>
          <p:cNvGrpSpPr/>
          <p:nvPr/>
        </p:nvGrpSpPr>
        <p:grpSpPr>
          <a:xfrm>
            <a:off x="18830280" y="2098457"/>
            <a:ext cx="2088231" cy="2438097"/>
            <a:chOff x="6660232" y="313767"/>
            <a:chExt cx="2088232" cy="2438097"/>
          </a:xfrm>
        </p:grpSpPr>
        <p:sp>
          <p:nvSpPr>
            <p:cNvPr id="17" name="Window"/>
            <p:cNvSpPr/>
            <p:nvPr/>
          </p:nvSpPr>
          <p:spPr>
            <a:xfrm>
              <a:off x="6660232" y="313767"/>
              <a:ext cx="2088232" cy="24380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8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Extrusion</a:t>
              </a:r>
              <a:endParaRPr lang="de-DE" sz="1000">
                <a:solidFill>
                  <a:schemeClr val="tx1"/>
                </a:solidFill>
              </a:endParaRPr>
            </a:p>
          </p:txBody>
        </p:sp>
        <p:grpSp>
          <p:nvGrpSpPr>
            <p:cNvPr id="19" name="Command windows content"/>
            <p:cNvGrpSpPr/>
            <p:nvPr/>
          </p:nvGrpSpPr>
          <p:grpSpPr>
            <a:xfrm>
              <a:off x="6660232" y="591624"/>
              <a:ext cx="1987248" cy="2065096"/>
              <a:chOff x="6660232" y="591624"/>
              <a:chExt cx="1987248" cy="2065096"/>
            </a:xfrm>
          </p:grpSpPr>
          <p:sp>
            <p:nvSpPr>
              <p:cNvPr id="20" name="Abgerundetes Rechteck 19"/>
              <p:cNvSpPr/>
              <p:nvPr/>
            </p:nvSpPr>
            <p:spPr>
              <a:xfrm>
                <a:off x="6783762" y="246383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21" name="Abgerundetes Rechteck 20"/>
              <p:cNvSpPr/>
              <p:nvPr/>
            </p:nvSpPr>
            <p:spPr>
              <a:xfrm>
                <a:off x="7821967" y="2463832"/>
                <a:ext cx="825511" cy="192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7681731" y="591624"/>
                <a:ext cx="965747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Add Volume</a:t>
                </a:r>
              </a:p>
            </p:txBody>
          </p:sp>
          <p:sp>
            <p:nvSpPr>
              <p:cNvPr id="23" name="Rechtwinkliges Dreieck 22"/>
              <p:cNvSpPr/>
              <p:nvPr/>
            </p:nvSpPr>
            <p:spPr>
              <a:xfrm rot="18900000">
                <a:off x="8512736" y="950964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6660232" y="591624"/>
                <a:ext cx="11617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Mode</a:t>
                </a:r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7681732" y="879656"/>
                <a:ext cx="965747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26" name="Rechtwinkliges Dreieck 25"/>
              <p:cNvSpPr/>
              <p:nvPr/>
            </p:nvSpPr>
            <p:spPr>
              <a:xfrm rot="18900000">
                <a:off x="8508747" y="152451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6660232" y="879656"/>
                <a:ext cx="11617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Type</a:t>
                </a:r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7681732" y="1455720"/>
                <a:ext cx="965747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6660232" y="1455721"/>
                <a:ext cx="11617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Length</a:t>
                </a:r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6747176" y="1879782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6817637" y="1800952"/>
                <a:ext cx="11617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Reverse direction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6747176" y="2110614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817637" y="2031784"/>
                <a:ext cx="11617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Symmetric to plane</a:t>
                </a:r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7681732" y="1167108"/>
                <a:ext cx="965748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Sketch001</a:t>
                </a: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6660232" y="1167108"/>
                <a:ext cx="79745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Face</a:t>
                </a:r>
              </a:p>
            </p:txBody>
          </p:sp>
          <p:sp>
            <p:nvSpPr>
              <p:cNvPr id="36" name="Rechtwinkliges Dreieck 35"/>
              <p:cNvSpPr/>
              <p:nvPr/>
            </p:nvSpPr>
            <p:spPr>
              <a:xfrm rot="18900000">
                <a:off x="8508749" y="66293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7" name="Command window"/>
          <p:cNvGrpSpPr/>
          <p:nvPr/>
        </p:nvGrpSpPr>
        <p:grpSpPr>
          <a:xfrm>
            <a:off x="21494576" y="2109447"/>
            <a:ext cx="2088234" cy="1898347"/>
            <a:chOff x="6660230" y="313767"/>
            <a:chExt cx="2088234" cy="1898347"/>
          </a:xfrm>
        </p:grpSpPr>
        <p:sp>
          <p:nvSpPr>
            <p:cNvPr id="38" name="Window"/>
            <p:cNvSpPr/>
            <p:nvPr/>
          </p:nvSpPr>
          <p:spPr>
            <a:xfrm>
              <a:off x="6660232" y="313767"/>
              <a:ext cx="2088232" cy="18983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Extrusion</a:t>
              </a:r>
              <a:endParaRPr lang="de-DE" sz="1000">
                <a:solidFill>
                  <a:schemeClr val="tx1"/>
                </a:solidFill>
              </a:endParaRPr>
            </a:p>
          </p:txBody>
        </p:sp>
        <p:grpSp>
          <p:nvGrpSpPr>
            <p:cNvPr id="40" name="Command windows content"/>
            <p:cNvGrpSpPr/>
            <p:nvPr/>
          </p:nvGrpSpPr>
          <p:grpSpPr>
            <a:xfrm>
              <a:off x="6660230" y="592204"/>
              <a:ext cx="1987250" cy="1493098"/>
              <a:chOff x="6660230" y="592204"/>
              <a:chExt cx="1987250" cy="1493098"/>
            </a:xfrm>
          </p:grpSpPr>
          <p:sp>
            <p:nvSpPr>
              <p:cNvPr id="41" name="Abgerundetes Rechteck 40"/>
              <p:cNvSpPr/>
              <p:nvPr/>
            </p:nvSpPr>
            <p:spPr>
              <a:xfrm>
                <a:off x="6784263" y="1887768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42" name="Abgerundetes Rechteck 41"/>
              <p:cNvSpPr/>
              <p:nvPr/>
            </p:nvSpPr>
            <p:spPr>
              <a:xfrm>
                <a:off x="7821969" y="1892414"/>
                <a:ext cx="825511" cy="192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43" name="Abgerundetes Rechteck 42"/>
              <p:cNvSpPr/>
              <p:nvPr/>
            </p:nvSpPr>
            <p:spPr>
              <a:xfrm>
                <a:off x="7681731" y="592204"/>
                <a:ext cx="965747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Add Volume</a:t>
                </a:r>
              </a:p>
            </p:txBody>
          </p:sp>
          <p:sp>
            <p:nvSpPr>
              <p:cNvPr id="44" name="Rechtwinkliges Dreieck 43"/>
              <p:cNvSpPr/>
              <p:nvPr/>
            </p:nvSpPr>
            <p:spPr>
              <a:xfrm rot="18900000">
                <a:off x="8508749" y="947988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6660233" y="592204"/>
                <a:ext cx="11617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Mode</a:t>
                </a:r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7681732" y="880236"/>
                <a:ext cx="965747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Extrusion Path</a:t>
                </a:r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6660233" y="880236"/>
                <a:ext cx="11617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Type</a:t>
                </a:r>
              </a:p>
            </p:txBody>
          </p:sp>
          <p:sp>
            <p:nvSpPr>
              <p:cNvPr id="48" name="Abgerundetes Rechteck 47"/>
              <p:cNvSpPr/>
              <p:nvPr/>
            </p:nvSpPr>
            <p:spPr>
              <a:xfrm>
                <a:off x="7681732" y="1168268"/>
                <a:ext cx="965748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Sketch001</a:t>
                </a: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6660233" y="1168268"/>
                <a:ext cx="79745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Face</a:t>
                </a:r>
              </a:p>
            </p:txBody>
          </p:sp>
          <p:sp>
            <p:nvSpPr>
              <p:cNvPr id="50" name="Abgerundetes Rechteck 49"/>
              <p:cNvSpPr/>
              <p:nvPr/>
            </p:nvSpPr>
            <p:spPr>
              <a:xfrm>
                <a:off x="7681730" y="1455720"/>
                <a:ext cx="965748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Not selected</a:t>
                </a:r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6660230" y="1455720"/>
                <a:ext cx="86409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Extrusion Path</a:t>
                </a:r>
              </a:p>
            </p:txBody>
          </p:sp>
          <p:sp>
            <p:nvSpPr>
              <p:cNvPr id="52" name="Rechtwinkliges Dreieck 51"/>
              <p:cNvSpPr/>
              <p:nvPr/>
            </p:nvSpPr>
            <p:spPr>
              <a:xfrm rot="18900000">
                <a:off x="8508748" y="653226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3" name="Pfeil nach rechts 52"/>
          <p:cNvSpPr/>
          <p:nvPr/>
        </p:nvSpPr>
        <p:spPr>
          <a:xfrm>
            <a:off x="17166105" y="2480606"/>
            <a:ext cx="1012119" cy="1750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spcCol="0" rtlCol="0" anchor="ctr"/>
          <a:lstStyle/>
          <a:p>
            <a:pPr algn="ctr"/>
            <a:endParaRPr lang="de-DE"/>
          </a:p>
        </p:txBody>
      </p:sp>
      <p:grpSp>
        <p:nvGrpSpPr>
          <p:cNvPr id="54" name="icon"/>
          <p:cNvGrpSpPr/>
          <p:nvPr/>
        </p:nvGrpSpPr>
        <p:grpSpPr>
          <a:xfrm>
            <a:off x="20362454" y="1368203"/>
            <a:ext cx="689168" cy="832399"/>
            <a:chOff x="18074158" y="618256"/>
            <a:chExt cx="680518" cy="821954"/>
          </a:xfrm>
        </p:grpSpPr>
        <p:sp>
          <p:nvSpPr>
            <p:cNvPr id="55" name="Flussdiagramm: Prozess 54"/>
            <p:cNvSpPr/>
            <p:nvPr/>
          </p:nvSpPr>
          <p:spPr>
            <a:xfrm>
              <a:off x="18074158" y="972158"/>
              <a:ext cx="576064" cy="468052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lussdiagramm: Daten 55"/>
            <p:cNvSpPr/>
            <p:nvPr/>
          </p:nvSpPr>
          <p:spPr>
            <a:xfrm rot="5400000" flipV="1">
              <a:off x="18414417" y="1099951"/>
              <a:ext cx="576064" cy="104454"/>
            </a:xfrm>
            <a:prstGeom prst="flowChartInputOutp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lussdiagramm: Daten 56"/>
            <p:cNvSpPr/>
            <p:nvPr/>
          </p:nvSpPr>
          <p:spPr>
            <a:xfrm>
              <a:off x="18074158" y="864146"/>
              <a:ext cx="680518" cy="108012"/>
            </a:xfrm>
            <a:prstGeom prst="flowChartInputOutput">
              <a:avLst/>
            </a:prstGeom>
            <a:solidFill>
              <a:srgbClr val="FFFF00"/>
            </a:solidFill>
            <a:ln>
              <a:solidFill>
                <a:srgbClr val="EEEE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Pfeil nach unten 57"/>
            <p:cNvSpPr/>
            <p:nvPr/>
          </p:nvSpPr>
          <p:spPr>
            <a:xfrm rot="10800000">
              <a:off x="18217131" y="618256"/>
              <a:ext cx="399862" cy="299896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EEEE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Command window"/>
          <p:cNvGrpSpPr/>
          <p:nvPr/>
        </p:nvGrpSpPr>
        <p:grpSpPr>
          <a:xfrm>
            <a:off x="24086862" y="2088283"/>
            <a:ext cx="2088234" cy="2160241"/>
            <a:chOff x="6660230" y="313767"/>
            <a:chExt cx="2088234" cy="2160240"/>
          </a:xfrm>
        </p:grpSpPr>
        <p:sp>
          <p:nvSpPr>
            <p:cNvPr id="65" name="Window"/>
            <p:cNvSpPr/>
            <p:nvPr/>
          </p:nvSpPr>
          <p:spPr>
            <a:xfrm>
              <a:off x="6660232" y="313767"/>
              <a:ext cx="2088232" cy="2160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6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Extrusion</a:t>
              </a:r>
              <a:endParaRPr lang="de-DE" sz="1000">
                <a:solidFill>
                  <a:schemeClr val="tx1"/>
                </a:solidFill>
              </a:endParaRPr>
            </a:p>
          </p:txBody>
        </p:sp>
        <p:grpSp>
          <p:nvGrpSpPr>
            <p:cNvPr id="67" name="Command windows content"/>
            <p:cNvGrpSpPr/>
            <p:nvPr/>
          </p:nvGrpSpPr>
          <p:grpSpPr>
            <a:xfrm>
              <a:off x="6660230" y="592204"/>
              <a:ext cx="1987250" cy="1791305"/>
              <a:chOff x="6660230" y="592204"/>
              <a:chExt cx="1987250" cy="1791305"/>
            </a:xfrm>
          </p:grpSpPr>
          <p:sp>
            <p:nvSpPr>
              <p:cNvPr id="68" name="Abgerundetes Rechteck 67"/>
              <p:cNvSpPr/>
              <p:nvPr/>
            </p:nvSpPr>
            <p:spPr>
              <a:xfrm>
                <a:off x="6784263" y="2185975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9" name="Abgerundetes Rechteck 68"/>
              <p:cNvSpPr/>
              <p:nvPr/>
            </p:nvSpPr>
            <p:spPr>
              <a:xfrm>
                <a:off x="7821969" y="2190621"/>
                <a:ext cx="825511" cy="192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70" name="Abgerundetes Rechteck 69"/>
              <p:cNvSpPr/>
              <p:nvPr/>
            </p:nvSpPr>
            <p:spPr>
              <a:xfrm>
                <a:off x="7681731" y="592204"/>
                <a:ext cx="965747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Add Volume</a:t>
                </a:r>
              </a:p>
            </p:txBody>
          </p:sp>
          <p:sp>
            <p:nvSpPr>
              <p:cNvPr id="71" name="Rechtwinkliges Dreieck 70"/>
              <p:cNvSpPr/>
              <p:nvPr/>
            </p:nvSpPr>
            <p:spPr>
              <a:xfrm rot="18900000">
                <a:off x="8508749" y="947988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6660233" y="592204"/>
                <a:ext cx="11617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Mode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681732" y="880236"/>
                <a:ext cx="965747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Multiple Faces</a:t>
                </a:r>
              </a:p>
            </p:txBody>
          </p:sp>
          <p:sp>
            <p:nvSpPr>
              <p:cNvPr id="74" name="Textfeld 73"/>
              <p:cNvSpPr txBox="1"/>
              <p:nvPr/>
            </p:nvSpPr>
            <p:spPr>
              <a:xfrm>
                <a:off x="6660233" y="880236"/>
                <a:ext cx="11617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Type</a:t>
                </a:r>
              </a:p>
            </p:txBody>
          </p:sp>
          <p:sp>
            <p:nvSpPr>
              <p:cNvPr id="75" name="Abgerundetes Rechteck 74"/>
              <p:cNvSpPr/>
              <p:nvPr/>
            </p:nvSpPr>
            <p:spPr>
              <a:xfrm>
                <a:off x="7681732" y="1168268"/>
                <a:ext cx="965748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Sketch001, …</a:t>
                </a:r>
              </a:p>
            </p:txBody>
          </p:sp>
          <p:sp>
            <p:nvSpPr>
              <p:cNvPr id="76" name="Textfeld 75"/>
              <p:cNvSpPr txBox="1"/>
              <p:nvPr/>
            </p:nvSpPr>
            <p:spPr>
              <a:xfrm>
                <a:off x="6660233" y="1168267"/>
                <a:ext cx="79745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Faces</a:t>
                </a:r>
              </a:p>
            </p:txBody>
          </p:sp>
          <p:sp>
            <p:nvSpPr>
              <p:cNvPr id="77" name="Abgerundetes Rechteck 76"/>
              <p:cNvSpPr/>
              <p:nvPr/>
            </p:nvSpPr>
            <p:spPr>
              <a:xfrm>
                <a:off x="7681730" y="1739119"/>
                <a:ext cx="965748" cy="204456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700">
                    <a:solidFill>
                      <a:schemeClr val="tx1"/>
                    </a:solidFill>
                  </a:rPr>
                  <a:t>Not selected</a:t>
                </a:r>
              </a:p>
            </p:txBody>
          </p:sp>
          <p:sp>
            <p:nvSpPr>
              <p:cNvPr id="78" name="Textfeld 77"/>
              <p:cNvSpPr txBox="1"/>
              <p:nvPr/>
            </p:nvSpPr>
            <p:spPr>
              <a:xfrm>
                <a:off x="6660230" y="1739119"/>
                <a:ext cx="86409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/>
                  <a:t>Extrusion Path</a:t>
                </a:r>
              </a:p>
            </p:txBody>
          </p:sp>
          <p:sp>
            <p:nvSpPr>
              <p:cNvPr id="79" name="Rechtwinkliges Dreieck 78"/>
              <p:cNvSpPr/>
              <p:nvPr/>
            </p:nvSpPr>
            <p:spPr>
              <a:xfrm rot="18900000">
                <a:off x="8508748" y="653226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85" name="Abgerundetes Rechteck 84"/>
          <p:cNvSpPr/>
          <p:nvPr/>
        </p:nvSpPr>
        <p:spPr>
          <a:xfrm>
            <a:off x="24204034" y="3319820"/>
            <a:ext cx="73173" cy="731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24274492" y="3240990"/>
            <a:ext cx="1161736" cy="20005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de-DE" sz="700"/>
              <a:t>Specify Extrusion Path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617478" y="576114"/>
            <a:ext cx="15489607" cy="67710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de-DE" smtClean="0"/>
              <a:t>FreeCAD Command modifications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5674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Aleksander</dc:creator>
  <cp:lastModifiedBy>Aleksander</cp:lastModifiedBy>
  <cp:revision>4</cp:revision>
  <dcterms:created xsi:type="dcterms:W3CDTF">2021-07-12T12:01:18Z</dcterms:created>
  <dcterms:modified xsi:type="dcterms:W3CDTF">2021-07-12T12:15:19Z</dcterms:modified>
</cp:coreProperties>
</file>