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 snapToGrid="0">
      <p:cViewPr>
        <p:scale>
          <a:sx n="100" d="100"/>
          <a:sy n="100" d="100"/>
        </p:scale>
        <p:origin x="123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B977F-78DE-4A88-A61F-5AC3590C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E19F27-2016-4C5C-8FF7-B0B72C6A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BB7B6B-D27A-496E-8E4A-5DFD49F3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EC4C-166F-44B1-99DD-D5A1D936EE2A}" type="datetimeFigureOut">
              <a:rPr lang="de-DE" smtClean="0"/>
              <a:t>23.07.2023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E5DB5-9282-47D5-90A0-3A642471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423466-5327-4DF7-87F5-BF251527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3EAA-62BB-4712-864C-92351B916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78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28E1B-281E-4AA2-9098-8B93A2E6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A05468-B44A-48A2-8831-EF3613D0A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8A862-37D4-49B1-AFCE-5864D473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EC4C-166F-44B1-99DD-D5A1D936EE2A}" type="datetimeFigureOut">
              <a:rPr lang="de-DE" smtClean="0"/>
              <a:t>23.07.2023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0F3E90-A8FB-43A9-B101-72133AE4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2CE572-64C3-4ACB-A9EF-B69D00C0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3EAA-62BB-4712-864C-92351B916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55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3B89CD-8CD0-4ABA-9A5E-D560CDF5F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9E80B9-0509-456C-AA53-AA3A5F47E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2D7B3-82C8-44B5-AA8F-86BCD2B6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EC4C-166F-44B1-99DD-D5A1D936EE2A}" type="datetimeFigureOut">
              <a:rPr lang="de-DE" smtClean="0"/>
              <a:t>23.07.2023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1CFD89-6561-43AB-BE03-960D8033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023748-3228-40E3-97D4-F6A880CC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3EAA-62BB-4712-864C-92351B916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44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489F3-E39F-485E-BC68-2063C74B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05947-36DF-4594-9820-07220CDC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6182EB-3670-41AE-AAB6-9E225C3D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EC4C-166F-44B1-99DD-D5A1D936EE2A}" type="datetimeFigureOut">
              <a:rPr lang="de-DE" smtClean="0"/>
              <a:t>23.07.2023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03A24A-F6B9-4913-A196-3FBF3BBD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570DB-B06D-4460-BB5C-2E4E03E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3EAA-62BB-4712-864C-92351B916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96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67A56-ADE2-4269-8462-9990538E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2708D2-DF3D-419A-B460-6C0D87E1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D35490-2EA9-4191-A0B3-E9347965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EC4C-166F-44B1-99DD-D5A1D936EE2A}" type="datetimeFigureOut">
              <a:rPr lang="de-DE" smtClean="0"/>
              <a:t>23.07.2023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427EC-09E9-4B32-A9C0-6D9E1DBE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7859EF-AFAB-41E4-B19F-9AB1BF39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3EAA-62BB-4712-864C-92351B916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30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576F6-7C61-4075-9431-80BC2CBA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09AB8-AE94-446B-A0F2-B0CE59C07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4D663-EF9E-42DA-B897-8D745330D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158E77-3F64-422B-B9FE-19062DF0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EC4C-166F-44B1-99DD-D5A1D936EE2A}" type="datetimeFigureOut">
              <a:rPr lang="de-DE" smtClean="0"/>
              <a:t>23.07.2023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BBA986-CA5A-43E5-92CC-A17BB241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62F162-E256-4497-A108-29CDBEA1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3EAA-62BB-4712-864C-92351B916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8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64F6E-4106-4A8B-8F28-EAD1BF33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A93F5F-EBAB-4246-B5B9-94756300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794D0D-3EE5-4C5E-BA18-3D5B78D1B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FBA634-E39E-43DF-B9A6-141A39E76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FC90A9-C231-4488-84BC-A09C8ABC0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E945C8-C409-43FF-BBEF-ECB563B6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EC4C-166F-44B1-99DD-D5A1D936EE2A}" type="datetimeFigureOut">
              <a:rPr lang="de-DE" smtClean="0"/>
              <a:t>23.07.2023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664938-CE18-4FF6-8ACB-B27329A7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CCC0CB-4459-4E6A-A222-6F56782C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3EAA-62BB-4712-864C-92351B916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42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C503D-4992-41A2-9BF5-201FDB19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EFA7E5-6EBD-4597-9E5B-13E6E918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EC4C-166F-44B1-99DD-D5A1D936EE2A}" type="datetimeFigureOut">
              <a:rPr lang="de-DE" smtClean="0"/>
              <a:t>23.07.2023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F4EC47-CABE-4042-8B02-B66541AE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CACC10-4BB9-41DF-9FB4-55F300B1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3EAA-62BB-4712-864C-92351B916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94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C6152F-E5C5-48E7-BFBA-616E91EA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EC4C-166F-44B1-99DD-D5A1D936EE2A}" type="datetimeFigureOut">
              <a:rPr lang="de-DE" smtClean="0"/>
              <a:t>23.07.2023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87D852-49AA-4991-9692-FDB56054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01C395-6543-4B10-B38D-BD9072AA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3EAA-62BB-4712-864C-92351B916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78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4A947-C1C4-4A5D-B21F-5634604A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75E0D-49DD-4C46-A6F0-5CCC943D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04DCD1-88E2-45F4-BB14-F785BF34C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0C46AC-B46E-480E-9EE2-9CE020A8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EC4C-166F-44B1-99DD-D5A1D936EE2A}" type="datetimeFigureOut">
              <a:rPr lang="de-DE" smtClean="0"/>
              <a:t>23.07.2023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E9291B-C427-4D09-9706-6263131F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AC0F09-DE23-474D-8281-C6BF649A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3EAA-62BB-4712-864C-92351B916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42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A0CFA-934E-4CE6-B7AB-9B2D7BB6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28D9FB-8538-436C-903C-C0A3915F5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3A3BD2-981B-4D4F-8F21-D27D86C2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FBBC9-272F-462F-882A-439BC97F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EC4C-166F-44B1-99DD-D5A1D936EE2A}" type="datetimeFigureOut">
              <a:rPr lang="de-DE" smtClean="0"/>
              <a:t>23.07.2023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A78B4C-F36B-429E-98CD-178AF14D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D5CB6B-4D3A-4E60-A6FC-80D916C1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3EAA-62BB-4712-864C-92351B916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8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0FF786-410C-4E25-94C0-598AFA89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627E56-6781-4908-BE93-5230E70F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5BF87-8000-4FFE-B4BE-84349833B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EC4C-166F-44B1-99DD-D5A1D936EE2A}" type="datetimeFigureOut">
              <a:rPr lang="de-DE" smtClean="0"/>
              <a:t>23.07.2023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0DFD1-7518-44F1-8325-C75493CD8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C4E360-8062-4046-82B4-9B46EC24A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3EAA-62BB-4712-864C-92351B916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45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6AB0C9E-BFB1-4898-B4EE-A16EC7122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7667466-5AF3-4E04-8EC5-72F63E3907D8}"/>
              </a:ext>
            </a:extLst>
          </p:cNvPr>
          <p:cNvSpPr/>
          <p:nvPr/>
        </p:nvSpPr>
        <p:spPr>
          <a:xfrm>
            <a:off x="11594238" y="435006"/>
            <a:ext cx="559293" cy="6152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20080A-AB40-4CEE-918A-A3B2E952248C}"/>
              </a:ext>
            </a:extLst>
          </p:cNvPr>
          <p:cNvSpPr/>
          <p:nvPr/>
        </p:nvSpPr>
        <p:spPr>
          <a:xfrm>
            <a:off x="14287" y="5804193"/>
            <a:ext cx="12163425" cy="104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9937568-AF64-4CF1-BCE4-1D994B23B783}"/>
              </a:ext>
            </a:extLst>
          </p:cNvPr>
          <p:cNvSpPr/>
          <p:nvPr/>
        </p:nvSpPr>
        <p:spPr>
          <a:xfrm>
            <a:off x="3785235" y="6393180"/>
            <a:ext cx="403536" cy="4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e-DE" sz="700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328F836-359D-44FD-B843-A6362082F3E9}"/>
              </a:ext>
            </a:extLst>
          </p:cNvPr>
          <p:cNvSpPr/>
          <p:nvPr/>
        </p:nvSpPr>
        <p:spPr>
          <a:xfrm>
            <a:off x="4234815" y="6393180"/>
            <a:ext cx="403536" cy="4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933090B-DEC5-4798-B59C-1DA059B203C8}"/>
              </a:ext>
            </a:extLst>
          </p:cNvPr>
          <p:cNvSpPr/>
          <p:nvPr/>
        </p:nvSpPr>
        <p:spPr>
          <a:xfrm>
            <a:off x="4684395" y="6393180"/>
            <a:ext cx="403536" cy="4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2DAFAE9-1938-476F-A383-EBCFBB5C58BA}"/>
              </a:ext>
            </a:extLst>
          </p:cNvPr>
          <p:cNvSpPr/>
          <p:nvPr/>
        </p:nvSpPr>
        <p:spPr>
          <a:xfrm>
            <a:off x="5133975" y="6393180"/>
            <a:ext cx="403536" cy="4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6312E7D-561B-49A7-BB2D-F1C47006ACDA}"/>
              </a:ext>
            </a:extLst>
          </p:cNvPr>
          <p:cNvSpPr/>
          <p:nvPr/>
        </p:nvSpPr>
        <p:spPr>
          <a:xfrm>
            <a:off x="5583232" y="6393180"/>
            <a:ext cx="403536" cy="4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74902F1-D5F6-40C8-9CC1-7D69FE819A0B}"/>
              </a:ext>
            </a:extLst>
          </p:cNvPr>
          <p:cNvSpPr/>
          <p:nvPr/>
        </p:nvSpPr>
        <p:spPr>
          <a:xfrm>
            <a:off x="6032812" y="6393180"/>
            <a:ext cx="403536" cy="4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355B9803-B8AD-4D97-95FF-553516992229}"/>
              </a:ext>
            </a:extLst>
          </p:cNvPr>
          <p:cNvSpPr/>
          <p:nvPr/>
        </p:nvSpPr>
        <p:spPr>
          <a:xfrm>
            <a:off x="6482392" y="6393180"/>
            <a:ext cx="403536" cy="4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131BA71-8352-44AA-B63D-DD0DF98B25DA}"/>
              </a:ext>
            </a:extLst>
          </p:cNvPr>
          <p:cNvSpPr/>
          <p:nvPr/>
        </p:nvSpPr>
        <p:spPr>
          <a:xfrm>
            <a:off x="6931972" y="6393180"/>
            <a:ext cx="403536" cy="4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E057125-DAF2-4E39-9D26-306084DC0DA7}"/>
              </a:ext>
            </a:extLst>
          </p:cNvPr>
          <p:cNvSpPr/>
          <p:nvPr/>
        </p:nvSpPr>
        <p:spPr>
          <a:xfrm>
            <a:off x="7369271" y="6393180"/>
            <a:ext cx="403536" cy="4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5B49834C-1AD3-4C3E-ABC4-0414FB12DE30}"/>
              </a:ext>
            </a:extLst>
          </p:cNvPr>
          <p:cNvSpPr/>
          <p:nvPr/>
        </p:nvSpPr>
        <p:spPr>
          <a:xfrm>
            <a:off x="7818851" y="6393180"/>
            <a:ext cx="403536" cy="4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B6BAF3B-A116-4CC7-933D-CBD2ADF5F033}"/>
              </a:ext>
            </a:extLst>
          </p:cNvPr>
          <p:cNvSpPr/>
          <p:nvPr/>
        </p:nvSpPr>
        <p:spPr>
          <a:xfrm>
            <a:off x="8268108" y="6393180"/>
            <a:ext cx="403536" cy="4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8BCD5E2-21F1-4EE6-A30D-441C0201C904}"/>
              </a:ext>
            </a:extLst>
          </p:cNvPr>
          <p:cNvSpPr/>
          <p:nvPr/>
        </p:nvSpPr>
        <p:spPr>
          <a:xfrm>
            <a:off x="8717688" y="6393180"/>
            <a:ext cx="403536" cy="4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2DA7B49-7B1C-471B-9DBB-D9D4976D11CC}"/>
              </a:ext>
            </a:extLst>
          </p:cNvPr>
          <p:cNvSpPr/>
          <p:nvPr/>
        </p:nvSpPr>
        <p:spPr>
          <a:xfrm>
            <a:off x="9167268" y="6393180"/>
            <a:ext cx="403536" cy="4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57CF0E4-97EF-429C-9F78-D82A68D89D35}"/>
              </a:ext>
            </a:extLst>
          </p:cNvPr>
          <p:cNvSpPr/>
          <p:nvPr/>
        </p:nvSpPr>
        <p:spPr>
          <a:xfrm>
            <a:off x="9616848" y="6393180"/>
            <a:ext cx="403536" cy="4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28BE60-8C75-419C-AE57-4072138E66BC}"/>
              </a:ext>
            </a:extLst>
          </p:cNvPr>
          <p:cNvSpPr txBox="1"/>
          <p:nvPr/>
        </p:nvSpPr>
        <p:spPr>
          <a:xfrm>
            <a:off x="3987982" y="6365451"/>
            <a:ext cx="246671" cy="221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551CDEE-5E79-4FC4-B528-AE59B9052492}"/>
              </a:ext>
            </a:extLst>
          </p:cNvPr>
          <p:cNvSpPr txBox="1"/>
          <p:nvPr/>
        </p:nvSpPr>
        <p:spPr>
          <a:xfrm>
            <a:off x="4437401" y="6365451"/>
            <a:ext cx="246671" cy="221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126663E-2950-466A-A731-68990B084ED5}"/>
              </a:ext>
            </a:extLst>
          </p:cNvPr>
          <p:cNvSpPr txBox="1"/>
          <p:nvPr/>
        </p:nvSpPr>
        <p:spPr>
          <a:xfrm>
            <a:off x="4886981" y="6368619"/>
            <a:ext cx="246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3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7DA192F-2208-4BD6-A6BB-085B7C7CD1D9}"/>
              </a:ext>
            </a:extLst>
          </p:cNvPr>
          <p:cNvSpPr txBox="1"/>
          <p:nvPr/>
        </p:nvSpPr>
        <p:spPr>
          <a:xfrm>
            <a:off x="5336561" y="6368619"/>
            <a:ext cx="246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D8104F-DE0F-4EFC-9365-AA1AEF1EB0F3}"/>
              </a:ext>
            </a:extLst>
          </p:cNvPr>
          <p:cNvSpPr txBox="1"/>
          <p:nvPr/>
        </p:nvSpPr>
        <p:spPr>
          <a:xfrm>
            <a:off x="5785000" y="6368619"/>
            <a:ext cx="246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5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6E4EB8F-8918-4EF2-8414-A82D0F58833D}"/>
              </a:ext>
            </a:extLst>
          </p:cNvPr>
          <p:cNvSpPr txBox="1"/>
          <p:nvPr/>
        </p:nvSpPr>
        <p:spPr>
          <a:xfrm>
            <a:off x="6228577" y="6368619"/>
            <a:ext cx="246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6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50729B5-812A-4398-A7EB-0E844E60AF64}"/>
              </a:ext>
            </a:extLst>
          </p:cNvPr>
          <p:cNvSpPr txBox="1"/>
          <p:nvPr/>
        </p:nvSpPr>
        <p:spPr>
          <a:xfrm>
            <a:off x="6684160" y="6368619"/>
            <a:ext cx="246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7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76A19DD-9D63-43E5-9EF1-134DCE5DBEAA}"/>
              </a:ext>
            </a:extLst>
          </p:cNvPr>
          <p:cNvSpPr txBox="1"/>
          <p:nvPr/>
        </p:nvSpPr>
        <p:spPr>
          <a:xfrm>
            <a:off x="7132599" y="6368619"/>
            <a:ext cx="246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8</a:t>
            </a: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743DF64-BFD5-4261-A441-9ABAAB89E94F}"/>
              </a:ext>
            </a:extLst>
          </p:cNvPr>
          <p:cNvSpPr txBox="1"/>
          <p:nvPr/>
        </p:nvSpPr>
        <p:spPr>
          <a:xfrm>
            <a:off x="7565651" y="6374734"/>
            <a:ext cx="246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9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80FF191-C059-4BDB-A0AC-91285201CF52}"/>
              </a:ext>
            </a:extLst>
          </p:cNvPr>
          <p:cNvSpPr txBox="1"/>
          <p:nvPr/>
        </p:nvSpPr>
        <p:spPr>
          <a:xfrm>
            <a:off x="8021437" y="6368619"/>
            <a:ext cx="246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716E61B-7ABA-4EE1-81EA-976CFD765D8E}"/>
              </a:ext>
            </a:extLst>
          </p:cNvPr>
          <p:cNvSpPr txBox="1"/>
          <p:nvPr/>
        </p:nvSpPr>
        <p:spPr>
          <a:xfrm>
            <a:off x="8463873" y="6369729"/>
            <a:ext cx="246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2256308-5D30-4153-8C77-A334A3207870}"/>
              </a:ext>
            </a:extLst>
          </p:cNvPr>
          <p:cNvSpPr txBox="1"/>
          <p:nvPr/>
        </p:nvSpPr>
        <p:spPr>
          <a:xfrm>
            <a:off x="8893787" y="6368619"/>
            <a:ext cx="246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W</a:t>
            </a:r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81C8A92-A524-4679-A73C-2B935BB15B9F}"/>
              </a:ext>
            </a:extLst>
          </p:cNvPr>
          <p:cNvSpPr txBox="1"/>
          <p:nvPr/>
        </p:nvSpPr>
        <p:spPr>
          <a:xfrm>
            <a:off x="9363033" y="6368619"/>
            <a:ext cx="246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</a:t>
            </a:r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BAF456E-14EE-4C02-9CF6-B07B9B936FBC}"/>
              </a:ext>
            </a:extLst>
          </p:cNvPr>
          <p:cNvSpPr txBox="1"/>
          <p:nvPr/>
        </p:nvSpPr>
        <p:spPr>
          <a:xfrm>
            <a:off x="9805469" y="6371559"/>
            <a:ext cx="246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dirty="0"/>
              <a:t>R</a:t>
            </a:r>
            <a:endParaRPr lang="de-DE" dirty="0"/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4335D394-6238-436F-AA35-AD187CE0B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-5818" r="31666" b="93890"/>
          <a:stretch/>
        </p:blipFill>
        <p:spPr>
          <a:xfrm>
            <a:off x="480184" y="-395374"/>
            <a:ext cx="6675204" cy="818028"/>
          </a:xfrm>
          <a:prstGeom prst="rect">
            <a:avLst/>
          </a:prstGeom>
        </p:spPr>
      </p:pic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3217A635-D106-4C15-BA85-425229D95082}"/>
              </a:ext>
            </a:extLst>
          </p:cNvPr>
          <p:cNvSpPr/>
          <p:nvPr/>
        </p:nvSpPr>
        <p:spPr>
          <a:xfrm>
            <a:off x="2513251" y="6393180"/>
            <a:ext cx="1221686" cy="4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>
                <a:solidFill>
                  <a:schemeClr val="tx1"/>
                </a:solidFill>
              </a:rPr>
              <a:t>Part Design</a:t>
            </a:r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0FD89134-C7AB-4407-A855-5631D3CDAD63}"/>
              </a:ext>
            </a:extLst>
          </p:cNvPr>
          <p:cNvSpPr/>
          <p:nvPr/>
        </p:nvSpPr>
        <p:spPr>
          <a:xfrm rot="10800000">
            <a:off x="3549281" y="6584063"/>
            <a:ext cx="123825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8A27C57-A62E-4423-9C90-9B51635018AA}"/>
              </a:ext>
            </a:extLst>
          </p:cNvPr>
          <p:cNvSpPr/>
          <p:nvPr/>
        </p:nvSpPr>
        <p:spPr>
          <a:xfrm>
            <a:off x="2943225" y="885825"/>
            <a:ext cx="5950562" cy="5266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82EEF8FE-2DD6-4E4A-9C8C-E39C5418B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6" y="635307"/>
            <a:ext cx="10791825" cy="545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8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Aleksander</dc:creator>
  <cp:lastModifiedBy>Aleksander</cp:lastModifiedBy>
  <cp:revision>4</cp:revision>
  <dcterms:created xsi:type="dcterms:W3CDTF">2023-07-23T12:21:26Z</dcterms:created>
  <dcterms:modified xsi:type="dcterms:W3CDTF">2023-07-23T14:33:07Z</dcterms:modified>
</cp:coreProperties>
</file>