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82" y="1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266868-C8F0-4687-A818-5A9D6EA809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F99D490-FE38-414D-A5BE-1A4E079895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13377F3-92FC-459D-8DE3-7EDE0B4E5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4B5D4-EB14-40C2-9AD6-8E9C0657AE44}" type="datetimeFigureOut">
              <a:rPr lang="de-DE" smtClean="0"/>
              <a:t>02.06.2022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19ABD19-41FD-4492-8CDE-39CC1D783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2383B58-B75E-4FBE-8761-1DF3D5361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AA24C-4D69-4E51-B507-A01057A893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8058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2D3495-91A1-4144-B166-1C2B54998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E67A867-E383-4F06-A44B-AC5E3BCC06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F8EB23C-89A6-4315-82A6-BF76A8FD5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4B5D4-EB14-40C2-9AD6-8E9C0657AE44}" type="datetimeFigureOut">
              <a:rPr lang="de-DE" smtClean="0"/>
              <a:t>02.06.2022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C27C43D-075F-431E-A608-3F352978C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5C46203-6CBD-4D3F-A211-4053688FB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AA24C-4D69-4E51-B507-A01057A893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2330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097299A-211F-4B39-B562-D43E8AC834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833D1FA-13DC-4F5D-9883-B2649C3600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9E96989-4B14-4364-805C-97339B7B9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4B5D4-EB14-40C2-9AD6-8E9C0657AE44}" type="datetimeFigureOut">
              <a:rPr lang="de-DE" smtClean="0"/>
              <a:t>02.06.2022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EB17C59-C4A4-4B76-B61C-C0CC17792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4CA6DFB-7579-4FAD-BED6-419586D7B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AA24C-4D69-4E51-B507-A01057A893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0303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C75A3C-8761-49F4-AA1F-D60E9A0A6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6915F15-BDBF-4C3F-911F-7C1837823E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4C5F08C-8C3F-49F7-98D1-AA581AFEA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4B5D4-EB14-40C2-9AD6-8E9C0657AE44}" type="datetimeFigureOut">
              <a:rPr lang="de-DE" smtClean="0"/>
              <a:t>02.06.2022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7A707EF-09F7-4D56-B763-BD9509503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5E4BA62-A2FA-4906-A01E-6685DBDBA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AA24C-4D69-4E51-B507-A01057A893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0621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B30BBD-DD3A-4BDD-8320-F5F0995A3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ECA81E9-7DCC-437E-AFAE-755CF43D38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D532E37-0571-4519-B7F7-5CC2C23D8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4B5D4-EB14-40C2-9AD6-8E9C0657AE44}" type="datetimeFigureOut">
              <a:rPr lang="de-DE" smtClean="0"/>
              <a:t>02.06.2022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5E5547E-86ED-4937-8510-92FDB95EB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C6693C6-8156-4349-95F3-ACB927B96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AA24C-4D69-4E51-B507-A01057A893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805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E0267D-CBC9-41E6-BE77-F36025DBB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9AC81DC-1F96-429C-B936-7F5839699C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96D8950-5559-4DF5-A546-B8BA985184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98E7D81-0BF8-4C19-9317-CC8D8FE96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4B5D4-EB14-40C2-9AD6-8E9C0657AE44}" type="datetimeFigureOut">
              <a:rPr lang="de-DE" smtClean="0"/>
              <a:t>02.06.2022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31FB771-0CB6-4DBE-B008-DAD263D68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DB5AA8F-B293-4FBF-A15B-69A041B30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AA24C-4D69-4E51-B507-A01057A893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5317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5B5912-1591-4D0E-8992-757C4F245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65C6780-8045-462C-AEB8-6FB818B71A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0C969EE-9A20-48C9-9591-061263ED4E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88B0A93-AAF8-4A5F-8A85-41556123BE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668E2EF-5F33-4112-B3C6-2AC2BECFFB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7489F3C-8EBF-47EC-9B5F-F5305180C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4B5D4-EB14-40C2-9AD6-8E9C0657AE44}" type="datetimeFigureOut">
              <a:rPr lang="de-DE" smtClean="0"/>
              <a:t>02.06.2022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A22ADB7-A2EF-4B24-B777-586E13D4E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9055DCF-36F2-4F4D-901B-85CEB678D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AA24C-4D69-4E51-B507-A01057A893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1007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709677-E6DA-432A-B3DC-846BE60E4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8BC5921-C5CC-4707-BF59-675031ED7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4B5D4-EB14-40C2-9AD6-8E9C0657AE44}" type="datetimeFigureOut">
              <a:rPr lang="de-DE" smtClean="0"/>
              <a:t>02.06.2022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61B04AD-92D8-4584-B3FE-3A1E01FCA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1A98E13-61B4-464B-8186-77F7956EB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AA24C-4D69-4E51-B507-A01057A893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8688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1A44D54-BC25-46A0-A15E-65FA35356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4B5D4-EB14-40C2-9AD6-8E9C0657AE44}" type="datetimeFigureOut">
              <a:rPr lang="de-DE" smtClean="0"/>
              <a:t>02.06.2022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C0BC45B-8F6A-42DA-8DC9-5A8C7F46A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7B4E5E8-B308-4039-9E20-2ACEBDB5C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AA24C-4D69-4E51-B507-A01057A893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6636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015355-13AB-4B53-AD32-79FA85F38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5185C8A-00E1-4F54-94E2-7669782626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0E14976-3F00-451F-972B-A53C57777D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F323F3E-3877-4F2D-A3C1-0B2C3C336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4B5D4-EB14-40C2-9AD6-8E9C0657AE44}" type="datetimeFigureOut">
              <a:rPr lang="de-DE" smtClean="0"/>
              <a:t>02.06.2022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4FCF1A5-84A5-4E0A-A0C9-955369E52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1F0A37A-5166-4CF3-938E-958E850AA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AA24C-4D69-4E51-B507-A01057A893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443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6B7FC9-D30C-477B-8AE5-ABE380A78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BCA0826-CC10-4AB5-9ED9-29BDE97ABF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726B56E-3677-4108-B4FF-D7240E7DC1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1BEE524-2AB7-47D3-AC25-1D35F1592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4B5D4-EB14-40C2-9AD6-8E9C0657AE44}" type="datetimeFigureOut">
              <a:rPr lang="de-DE" smtClean="0"/>
              <a:t>02.06.2022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846B794-50F2-4E09-B4CE-A66FF868A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2AA5E9D-F118-4EBD-A713-E232059F5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AA24C-4D69-4E51-B507-A01057A893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8916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C84ED6E-BEE7-4817-BDC3-8D5BBD76B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6BF995A-0A5F-4A14-9446-7899F20FA0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64E69C3-80E3-4F9B-85FE-6F63CC09F9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94B5D4-EB14-40C2-9AD6-8E9C0657AE44}" type="datetimeFigureOut">
              <a:rPr lang="de-DE" smtClean="0"/>
              <a:t>02.06.2022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933ACA4-73B4-435F-95D4-15BF1D6026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C67C3FC-389C-4869-82B8-7B6E097F09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AAA24C-4D69-4E51-B507-A01057A893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8584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B15876AD-332A-45BD-9A80-A72D9052EE05}"/>
              </a:ext>
            </a:extLst>
          </p:cNvPr>
          <p:cNvGrpSpPr/>
          <p:nvPr/>
        </p:nvGrpSpPr>
        <p:grpSpPr>
          <a:xfrm>
            <a:off x="3414472" y="1387618"/>
            <a:ext cx="2421147" cy="3915231"/>
            <a:chOff x="115954" y="81335"/>
            <a:chExt cx="2421147" cy="3915231"/>
          </a:xfrm>
        </p:grpSpPr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405F1F85-FF5D-4177-A2E3-FDD530E1BC23}"/>
                </a:ext>
              </a:extLst>
            </p:cNvPr>
            <p:cNvSpPr/>
            <p:nvPr/>
          </p:nvSpPr>
          <p:spPr>
            <a:xfrm>
              <a:off x="115954" y="323806"/>
              <a:ext cx="2421147" cy="367276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1F02A0BD-37F4-4D03-A265-9A1234D1B0A2}"/>
                </a:ext>
              </a:extLst>
            </p:cNvPr>
            <p:cNvSpPr/>
            <p:nvPr/>
          </p:nvSpPr>
          <p:spPr>
            <a:xfrm>
              <a:off x="221262" y="428612"/>
              <a:ext cx="2210540" cy="123399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4180868A-0503-4B04-B9B4-6338F00A6E60}"/>
                </a:ext>
              </a:extLst>
            </p:cNvPr>
            <p:cNvSpPr/>
            <p:nvPr/>
          </p:nvSpPr>
          <p:spPr>
            <a:xfrm>
              <a:off x="221260" y="2267713"/>
              <a:ext cx="2210540" cy="17755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DE" sz="900" dirty="0" err="1"/>
                <a:t>Dimensions</a:t>
              </a:r>
              <a:endParaRPr lang="de-DE" sz="900" dirty="0"/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C4877C07-235D-4907-A7A4-F7EC763E8AA3}"/>
                </a:ext>
              </a:extLst>
            </p:cNvPr>
            <p:cNvSpPr/>
            <p:nvPr/>
          </p:nvSpPr>
          <p:spPr>
            <a:xfrm>
              <a:off x="221261" y="2445266"/>
              <a:ext cx="1050402" cy="24247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DE" sz="1100" dirty="0"/>
                <a:t>Width</a:t>
              </a:r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AEFDFAB8-11D4-4AF4-95F6-1A3354A8A038}"/>
                </a:ext>
              </a:extLst>
            </p:cNvPr>
            <p:cNvSpPr/>
            <p:nvPr/>
          </p:nvSpPr>
          <p:spPr>
            <a:xfrm>
              <a:off x="1381399" y="2445266"/>
              <a:ext cx="1050402" cy="24247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DE" sz="1050" dirty="0"/>
                <a:t>10.00 mm</a:t>
              </a:r>
            </a:p>
          </p:txBody>
        </p:sp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3F469F46-C516-40F2-A40C-0C4FB8CB7A44}"/>
                </a:ext>
              </a:extLst>
            </p:cNvPr>
            <p:cNvSpPr/>
            <p:nvPr/>
          </p:nvSpPr>
          <p:spPr>
            <a:xfrm>
              <a:off x="115961" y="81335"/>
              <a:ext cx="2421140" cy="24247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DE" sz="900" dirty="0" err="1"/>
                <a:t>UselessBoxOnPoint</a:t>
              </a:r>
              <a:endParaRPr lang="de-DE" sz="900" dirty="0"/>
            </a:p>
          </p:txBody>
        </p:sp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92BCA0B4-7764-4773-969F-94F58C1604BC}"/>
                </a:ext>
              </a:extLst>
            </p:cNvPr>
            <p:cNvSpPr/>
            <p:nvPr/>
          </p:nvSpPr>
          <p:spPr>
            <a:xfrm>
              <a:off x="2215718" y="81335"/>
              <a:ext cx="321383" cy="2424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400" dirty="0"/>
                <a:t>x</a:t>
              </a:r>
            </a:p>
          </p:txBody>
        </p:sp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DE689674-A0BC-403C-88EC-A83FF75E76A2}"/>
                </a:ext>
              </a:extLst>
            </p:cNvPr>
            <p:cNvSpPr/>
            <p:nvPr/>
          </p:nvSpPr>
          <p:spPr>
            <a:xfrm>
              <a:off x="221261" y="3415144"/>
              <a:ext cx="1050403" cy="24247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100" dirty="0" err="1"/>
                <a:t>Cancel</a:t>
              </a:r>
              <a:endParaRPr lang="de-DE" sz="1100" dirty="0"/>
            </a:p>
          </p:txBody>
        </p:sp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2FC1A598-2926-47FC-B733-A44DC1E8CAC8}"/>
                </a:ext>
              </a:extLst>
            </p:cNvPr>
            <p:cNvSpPr/>
            <p:nvPr/>
          </p:nvSpPr>
          <p:spPr>
            <a:xfrm>
              <a:off x="1385468" y="3415144"/>
              <a:ext cx="1046333" cy="24247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100" dirty="0"/>
                <a:t>Ok</a:t>
              </a:r>
            </a:p>
          </p:txBody>
        </p:sp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48ED0FD5-D9F8-4B5E-B70C-FD7BCED76E8C}"/>
                </a:ext>
              </a:extLst>
            </p:cNvPr>
            <p:cNvSpPr/>
            <p:nvPr/>
          </p:nvSpPr>
          <p:spPr>
            <a:xfrm>
              <a:off x="1271663" y="2445266"/>
              <a:ext cx="113804" cy="24247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4ADD8DFE-D711-4ABE-9AEE-EB68F3F8CB29}"/>
                </a:ext>
              </a:extLst>
            </p:cNvPr>
            <p:cNvSpPr/>
            <p:nvPr/>
          </p:nvSpPr>
          <p:spPr>
            <a:xfrm>
              <a:off x="1271663" y="3415143"/>
              <a:ext cx="113804" cy="24247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152B1A75-E108-4386-AFC7-A7BF57746592}"/>
                </a:ext>
              </a:extLst>
            </p:cNvPr>
            <p:cNvSpPr/>
            <p:nvPr/>
          </p:nvSpPr>
          <p:spPr>
            <a:xfrm>
              <a:off x="221262" y="1661582"/>
              <a:ext cx="2210540" cy="17755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DE" sz="900" dirty="0"/>
                <a:t>Reference </a:t>
              </a:r>
              <a:r>
                <a:rPr lang="de-DE" sz="900" dirty="0" err="1"/>
                <a:t>Geometry</a:t>
              </a:r>
              <a:endParaRPr lang="de-DE" sz="900" dirty="0"/>
            </a:p>
          </p:txBody>
        </p:sp>
        <p:sp>
          <p:nvSpPr>
            <p:cNvPr id="23" name="Rechteck 22">
              <a:extLst>
                <a:ext uri="{FF2B5EF4-FFF2-40B4-BE49-F238E27FC236}">
                  <a16:creationId xmlns:a16="http://schemas.microsoft.com/office/drawing/2014/main" id="{1D02CC4D-4080-4C6F-B7D0-010971EE4135}"/>
                </a:ext>
              </a:extLst>
            </p:cNvPr>
            <p:cNvSpPr/>
            <p:nvPr/>
          </p:nvSpPr>
          <p:spPr>
            <a:xfrm>
              <a:off x="221263" y="1839135"/>
              <a:ext cx="2210538" cy="42857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DE" sz="1100" b="1" dirty="0"/>
                <a:t>Point</a:t>
              </a:r>
              <a:r>
                <a:rPr lang="de-DE" sz="1100" dirty="0"/>
                <a:t>: Select a Point in </a:t>
              </a:r>
              <a:r>
                <a:rPr lang="de-DE" sz="1100" dirty="0" err="1"/>
                <a:t>the</a:t>
              </a:r>
              <a:r>
                <a:rPr lang="de-DE" sz="1100" dirty="0"/>
                <a:t> 3D View </a:t>
              </a:r>
              <a:r>
                <a:rPr lang="de-DE" sz="1100" dirty="0" err="1"/>
                <a:t>where</a:t>
              </a:r>
              <a:r>
                <a:rPr lang="de-DE" sz="1100" dirty="0"/>
                <a:t> </a:t>
              </a:r>
              <a:r>
                <a:rPr lang="de-DE" sz="1100" dirty="0" err="1"/>
                <a:t>to</a:t>
              </a:r>
              <a:r>
                <a:rPr lang="de-DE" sz="1100" dirty="0"/>
                <a:t> </a:t>
              </a:r>
              <a:r>
                <a:rPr lang="de-DE" sz="1100" dirty="0" err="1"/>
                <a:t>place</a:t>
              </a:r>
              <a:r>
                <a:rPr lang="de-DE" sz="1100" dirty="0"/>
                <a:t> a </a:t>
              </a:r>
              <a:r>
                <a:rPr lang="de-DE" sz="1100" dirty="0" err="1"/>
                <a:t>UselessBox</a:t>
              </a:r>
              <a:r>
                <a:rPr lang="de-DE" sz="1100" dirty="0"/>
                <a:t>.</a:t>
              </a:r>
            </a:p>
          </p:txBody>
        </p:sp>
        <p:sp>
          <p:nvSpPr>
            <p:cNvPr id="30" name="Interaktive Schaltfläche: Informationen abrufen 29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7A8590AD-2C60-4843-B208-63F5B6D48663}"/>
                </a:ext>
              </a:extLst>
            </p:cNvPr>
            <p:cNvSpPr/>
            <p:nvPr/>
          </p:nvSpPr>
          <p:spPr>
            <a:xfrm>
              <a:off x="982103" y="755537"/>
              <a:ext cx="579120" cy="579120"/>
            </a:xfrm>
            <a:prstGeom prst="actionButtonInforma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Rechteck 30">
              <a:extLst>
                <a:ext uri="{FF2B5EF4-FFF2-40B4-BE49-F238E27FC236}">
                  <a16:creationId xmlns:a16="http://schemas.microsoft.com/office/drawing/2014/main" id="{90853F9F-2899-4A85-8F53-86B6E5918223}"/>
                </a:ext>
              </a:extLst>
            </p:cNvPr>
            <p:cNvSpPr/>
            <p:nvPr/>
          </p:nvSpPr>
          <p:spPr>
            <a:xfrm>
              <a:off x="221259" y="3657614"/>
              <a:ext cx="2210540" cy="24247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DE" sz="600" dirty="0"/>
                <a:t>Copyright © Aleksander Sadowski 2022</a:t>
              </a:r>
            </a:p>
            <a:p>
              <a:r>
                <a:rPr lang="de-DE" sz="600" dirty="0"/>
                <a:t>More </a:t>
              </a:r>
              <a:r>
                <a:rPr lang="de-DE" sz="600" dirty="0" err="1"/>
                <a:t>FreeCAD</a:t>
              </a:r>
              <a:r>
                <a:rPr lang="de-DE" sz="600" dirty="0"/>
                <a:t> Addons at </a:t>
              </a:r>
              <a:r>
                <a:rPr lang="de-DE" sz="600" u="sng" dirty="0"/>
                <a:t>www.alsado.de</a:t>
              </a:r>
            </a:p>
          </p:txBody>
        </p:sp>
        <p:sp>
          <p:nvSpPr>
            <p:cNvPr id="34" name="Rechteck 33">
              <a:extLst>
                <a:ext uri="{FF2B5EF4-FFF2-40B4-BE49-F238E27FC236}">
                  <a16:creationId xmlns:a16="http://schemas.microsoft.com/office/drawing/2014/main" id="{FF3178B5-BC53-4FDA-A929-6607A2F3DB70}"/>
                </a:ext>
              </a:extLst>
            </p:cNvPr>
            <p:cNvSpPr/>
            <p:nvPr/>
          </p:nvSpPr>
          <p:spPr>
            <a:xfrm>
              <a:off x="221260" y="3171648"/>
              <a:ext cx="2210539" cy="24247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de-DE" sz="1100" dirty="0"/>
            </a:p>
          </p:txBody>
        </p:sp>
        <p:sp>
          <p:nvSpPr>
            <p:cNvPr id="115" name="Rechteck 114">
              <a:extLst>
                <a:ext uri="{FF2B5EF4-FFF2-40B4-BE49-F238E27FC236}">
                  <a16:creationId xmlns:a16="http://schemas.microsoft.com/office/drawing/2014/main" id="{F2A21DFD-84D2-42E7-B028-DB7FDE302FA3}"/>
                </a:ext>
              </a:extLst>
            </p:cNvPr>
            <p:cNvSpPr/>
            <p:nvPr/>
          </p:nvSpPr>
          <p:spPr>
            <a:xfrm>
              <a:off x="221259" y="2687779"/>
              <a:ext cx="1050402" cy="24247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DE" sz="1100" dirty="0"/>
                <a:t>Width</a:t>
              </a:r>
            </a:p>
          </p:txBody>
        </p:sp>
        <p:sp>
          <p:nvSpPr>
            <p:cNvPr id="116" name="Rechteck 115">
              <a:extLst>
                <a:ext uri="{FF2B5EF4-FFF2-40B4-BE49-F238E27FC236}">
                  <a16:creationId xmlns:a16="http://schemas.microsoft.com/office/drawing/2014/main" id="{6C86F285-4F15-4127-B11C-957E40655B58}"/>
                </a:ext>
              </a:extLst>
            </p:cNvPr>
            <p:cNvSpPr/>
            <p:nvPr/>
          </p:nvSpPr>
          <p:spPr>
            <a:xfrm>
              <a:off x="1381397" y="2687779"/>
              <a:ext cx="1050402" cy="24247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DE" sz="1050" dirty="0"/>
                <a:t>10.00 mm</a:t>
              </a:r>
            </a:p>
          </p:txBody>
        </p:sp>
        <p:sp>
          <p:nvSpPr>
            <p:cNvPr id="117" name="Rechteck 116">
              <a:extLst>
                <a:ext uri="{FF2B5EF4-FFF2-40B4-BE49-F238E27FC236}">
                  <a16:creationId xmlns:a16="http://schemas.microsoft.com/office/drawing/2014/main" id="{10996EC2-CF9B-48D6-B638-0ED6E77C92FC}"/>
                </a:ext>
              </a:extLst>
            </p:cNvPr>
            <p:cNvSpPr/>
            <p:nvPr/>
          </p:nvSpPr>
          <p:spPr>
            <a:xfrm>
              <a:off x="1271661" y="2687779"/>
              <a:ext cx="113804" cy="24247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8" name="Rechteck 117">
              <a:extLst>
                <a:ext uri="{FF2B5EF4-FFF2-40B4-BE49-F238E27FC236}">
                  <a16:creationId xmlns:a16="http://schemas.microsoft.com/office/drawing/2014/main" id="{EF6BCE2A-1E16-4108-83C1-F5A8EFDC97FC}"/>
                </a:ext>
              </a:extLst>
            </p:cNvPr>
            <p:cNvSpPr/>
            <p:nvPr/>
          </p:nvSpPr>
          <p:spPr>
            <a:xfrm>
              <a:off x="221261" y="2930206"/>
              <a:ext cx="1050402" cy="24247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DE" sz="1100" dirty="0"/>
                <a:t>Width</a:t>
              </a:r>
            </a:p>
          </p:txBody>
        </p:sp>
        <p:sp>
          <p:nvSpPr>
            <p:cNvPr id="119" name="Rechteck 118">
              <a:extLst>
                <a:ext uri="{FF2B5EF4-FFF2-40B4-BE49-F238E27FC236}">
                  <a16:creationId xmlns:a16="http://schemas.microsoft.com/office/drawing/2014/main" id="{843E1704-09E2-41A6-8685-5512150452CE}"/>
                </a:ext>
              </a:extLst>
            </p:cNvPr>
            <p:cNvSpPr/>
            <p:nvPr/>
          </p:nvSpPr>
          <p:spPr>
            <a:xfrm>
              <a:off x="1381399" y="2930206"/>
              <a:ext cx="1050402" cy="24247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DE" sz="1050" dirty="0"/>
                <a:t>10.00 mm</a:t>
              </a:r>
            </a:p>
          </p:txBody>
        </p:sp>
        <p:sp>
          <p:nvSpPr>
            <p:cNvPr id="120" name="Rechteck 119">
              <a:extLst>
                <a:ext uri="{FF2B5EF4-FFF2-40B4-BE49-F238E27FC236}">
                  <a16:creationId xmlns:a16="http://schemas.microsoft.com/office/drawing/2014/main" id="{91A04190-2F97-421F-A01C-F2170B488281}"/>
                </a:ext>
              </a:extLst>
            </p:cNvPr>
            <p:cNvSpPr/>
            <p:nvPr/>
          </p:nvSpPr>
          <p:spPr>
            <a:xfrm>
              <a:off x="1271663" y="2930206"/>
              <a:ext cx="113804" cy="24247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894A184C-9DE5-424D-9218-ECF2E3DA7A8F}"/>
              </a:ext>
            </a:extLst>
          </p:cNvPr>
          <p:cNvGrpSpPr/>
          <p:nvPr/>
        </p:nvGrpSpPr>
        <p:grpSpPr>
          <a:xfrm>
            <a:off x="6256046" y="1387618"/>
            <a:ext cx="2421140" cy="3091344"/>
            <a:chOff x="3062361" y="81335"/>
            <a:chExt cx="2421140" cy="3091344"/>
          </a:xfrm>
        </p:grpSpPr>
        <p:sp>
          <p:nvSpPr>
            <p:cNvPr id="35" name="Rechteck 34">
              <a:extLst>
                <a:ext uri="{FF2B5EF4-FFF2-40B4-BE49-F238E27FC236}">
                  <a16:creationId xmlns:a16="http://schemas.microsoft.com/office/drawing/2014/main" id="{F2B16C94-CB0B-4FAF-8296-76953F803688}"/>
                </a:ext>
              </a:extLst>
            </p:cNvPr>
            <p:cNvSpPr/>
            <p:nvPr/>
          </p:nvSpPr>
          <p:spPr>
            <a:xfrm>
              <a:off x="3062361" y="323807"/>
              <a:ext cx="2421140" cy="28488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" name="Rechteck 35">
              <a:extLst>
                <a:ext uri="{FF2B5EF4-FFF2-40B4-BE49-F238E27FC236}">
                  <a16:creationId xmlns:a16="http://schemas.microsoft.com/office/drawing/2014/main" id="{82B9F2DC-ECD5-47AB-B28E-9F290664BF02}"/>
                </a:ext>
              </a:extLst>
            </p:cNvPr>
            <p:cNvSpPr/>
            <p:nvPr/>
          </p:nvSpPr>
          <p:spPr>
            <a:xfrm>
              <a:off x="3167662" y="428613"/>
              <a:ext cx="2210540" cy="262287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7" name="Rechteck 36">
              <a:extLst>
                <a:ext uri="{FF2B5EF4-FFF2-40B4-BE49-F238E27FC236}">
                  <a16:creationId xmlns:a16="http://schemas.microsoft.com/office/drawing/2014/main" id="{4A7354B7-4096-400E-B6C5-DF0DE4B539CE}"/>
                </a:ext>
              </a:extLst>
            </p:cNvPr>
            <p:cNvSpPr/>
            <p:nvPr/>
          </p:nvSpPr>
          <p:spPr>
            <a:xfrm>
              <a:off x="3167662" y="428612"/>
              <a:ext cx="2210540" cy="123399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8" name="Rechteck 37">
              <a:extLst>
                <a:ext uri="{FF2B5EF4-FFF2-40B4-BE49-F238E27FC236}">
                  <a16:creationId xmlns:a16="http://schemas.microsoft.com/office/drawing/2014/main" id="{1D8EFCDD-E646-42A6-B3E7-2A47D34AFA36}"/>
                </a:ext>
              </a:extLst>
            </p:cNvPr>
            <p:cNvSpPr/>
            <p:nvPr/>
          </p:nvSpPr>
          <p:spPr>
            <a:xfrm>
              <a:off x="3167658" y="1661582"/>
              <a:ext cx="2210540" cy="17755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DE" sz="900" dirty="0" err="1"/>
                <a:t>Dimensions</a:t>
              </a:r>
              <a:endParaRPr lang="de-DE" sz="900" dirty="0"/>
            </a:p>
          </p:txBody>
        </p:sp>
        <p:sp>
          <p:nvSpPr>
            <p:cNvPr id="39" name="Rechteck 38">
              <a:extLst>
                <a:ext uri="{FF2B5EF4-FFF2-40B4-BE49-F238E27FC236}">
                  <a16:creationId xmlns:a16="http://schemas.microsoft.com/office/drawing/2014/main" id="{007EDB8B-67CF-4B4C-8B6B-C6B9E36AFBC3}"/>
                </a:ext>
              </a:extLst>
            </p:cNvPr>
            <p:cNvSpPr/>
            <p:nvPr/>
          </p:nvSpPr>
          <p:spPr>
            <a:xfrm>
              <a:off x="3167659" y="1839135"/>
              <a:ext cx="1050402" cy="24247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DE" sz="1100" dirty="0"/>
                <a:t>Diameter</a:t>
              </a:r>
            </a:p>
          </p:txBody>
        </p:sp>
        <p:sp>
          <p:nvSpPr>
            <p:cNvPr id="40" name="Rechteck 39">
              <a:extLst>
                <a:ext uri="{FF2B5EF4-FFF2-40B4-BE49-F238E27FC236}">
                  <a16:creationId xmlns:a16="http://schemas.microsoft.com/office/drawing/2014/main" id="{A7D5AF59-EDF2-4753-8275-C6CEF3B0E188}"/>
                </a:ext>
              </a:extLst>
            </p:cNvPr>
            <p:cNvSpPr/>
            <p:nvPr/>
          </p:nvSpPr>
          <p:spPr>
            <a:xfrm>
              <a:off x="4327797" y="1839135"/>
              <a:ext cx="1050402" cy="24247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DE" sz="1050" dirty="0"/>
                <a:t>10.00 mm</a:t>
              </a:r>
            </a:p>
          </p:txBody>
        </p:sp>
        <p:sp>
          <p:nvSpPr>
            <p:cNvPr id="41" name="Rechteck 40">
              <a:extLst>
                <a:ext uri="{FF2B5EF4-FFF2-40B4-BE49-F238E27FC236}">
                  <a16:creationId xmlns:a16="http://schemas.microsoft.com/office/drawing/2014/main" id="{2671DDD6-2DB8-417E-9159-55C4E97B36C2}"/>
                </a:ext>
              </a:extLst>
            </p:cNvPr>
            <p:cNvSpPr/>
            <p:nvPr/>
          </p:nvSpPr>
          <p:spPr>
            <a:xfrm>
              <a:off x="3062361" y="81335"/>
              <a:ext cx="2421140" cy="24247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DE" sz="900" dirty="0" err="1"/>
                <a:t>UselessCylinder</a:t>
              </a:r>
              <a:endParaRPr lang="de-DE" sz="900" dirty="0"/>
            </a:p>
          </p:txBody>
        </p:sp>
        <p:sp>
          <p:nvSpPr>
            <p:cNvPr id="42" name="Rechteck 41">
              <a:extLst>
                <a:ext uri="{FF2B5EF4-FFF2-40B4-BE49-F238E27FC236}">
                  <a16:creationId xmlns:a16="http://schemas.microsoft.com/office/drawing/2014/main" id="{762A01DF-42F0-4CDB-B070-067507587EE7}"/>
                </a:ext>
              </a:extLst>
            </p:cNvPr>
            <p:cNvSpPr/>
            <p:nvPr/>
          </p:nvSpPr>
          <p:spPr>
            <a:xfrm>
              <a:off x="5162118" y="81335"/>
              <a:ext cx="321383" cy="2424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400" dirty="0"/>
                <a:t>x</a:t>
              </a:r>
            </a:p>
          </p:txBody>
        </p:sp>
        <p:sp>
          <p:nvSpPr>
            <p:cNvPr id="43" name="Rechteck 42">
              <a:extLst>
                <a:ext uri="{FF2B5EF4-FFF2-40B4-BE49-F238E27FC236}">
                  <a16:creationId xmlns:a16="http://schemas.microsoft.com/office/drawing/2014/main" id="{FD090A8D-8097-494E-9F57-19314358D397}"/>
                </a:ext>
              </a:extLst>
            </p:cNvPr>
            <p:cNvSpPr/>
            <p:nvPr/>
          </p:nvSpPr>
          <p:spPr>
            <a:xfrm>
              <a:off x="3167657" y="2566545"/>
              <a:ext cx="1050403" cy="24247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100" dirty="0" err="1"/>
                <a:t>Cancel</a:t>
              </a:r>
              <a:endParaRPr lang="de-DE" sz="1100" dirty="0"/>
            </a:p>
          </p:txBody>
        </p:sp>
        <p:sp>
          <p:nvSpPr>
            <p:cNvPr id="44" name="Rechteck 43">
              <a:extLst>
                <a:ext uri="{FF2B5EF4-FFF2-40B4-BE49-F238E27FC236}">
                  <a16:creationId xmlns:a16="http://schemas.microsoft.com/office/drawing/2014/main" id="{E7487C92-BFA1-4A23-BFB9-F40D2B36E5B4}"/>
                </a:ext>
              </a:extLst>
            </p:cNvPr>
            <p:cNvSpPr/>
            <p:nvPr/>
          </p:nvSpPr>
          <p:spPr>
            <a:xfrm>
              <a:off x="4331864" y="2566545"/>
              <a:ext cx="1046333" cy="24247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100" dirty="0"/>
                <a:t>Ok</a:t>
              </a:r>
            </a:p>
          </p:txBody>
        </p:sp>
        <p:sp>
          <p:nvSpPr>
            <p:cNvPr id="45" name="Rechteck 44">
              <a:extLst>
                <a:ext uri="{FF2B5EF4-FFF2-40B4-BE49-F238E27FC236}">
                  <a16:creationId xmlns:a16="http://schemas.microsoft.com/office/drawing/2014/main" id="{3ADE9F55-277D-4694-A4BA-650FFF40E860}"/>
                </a:ext>
              </a:extLst>
            </p:cNvPr>
            <p:cNvSpPr/>
            <p:nvPr/>
          </p:nvSpPr>
          <p:spPr>
            <a:xfrm>
              <a:off x="4218061" y="1839135"/>
              <a:ext cx="113804" cy="24247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6" name="Rechteck 45">
              <a:extLst>
                <a:ext uri="{FF2B5EF4-FFF2-40B4-BE49-F238E27FC236}">
                  <a16:creationId xmlns:a16="http://schemas.microsoft.com/office/drawing/2014/main" id="{0FB03824-FA93-4605-AEF2-4D9B7E0CEE67}"/>
                </a:ext>
              </a:extLst>
            </p:cNvPr>
            <p:cNvSpPr/>
            <p:nvPr/>
          </p:nvSpPr>
          <p:spPr>
            <a:xfrm>
              <a:off x="4218059" y="2566544"/>
              <a:ext cx="113804" cy="24247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9" name="Interaktive Schaltfläche: Informationen abrufen 48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9C6E44F0-178E-4A46-AC24-955EB122C2A5}"/>
                </a:ext>
              </a:extLst>
            </p:cNvPr>
            <p:cNvSpPr/>
            <p:nvPr/>
          </p:nvSpPr>
          <p:spPr>
            <a:xfrm>
              <a:off x="3928503" y="755537"/>
              <a:ext cx="579120" cy="579120"/>
            </a:xfrm>
            <a:prstGeom prst="actionButtonInforma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0" name="Rechteck 49">
              <a:extLst>
                <a:ext uri="{FF2B5EF4-FFF2-40B4-BE49-F238E27FC236}">
                  <a16:creationId xmlns:a16="http://schemas.microsoft.com/office/drawing/2014/main" id="{74E14D73-8C4D-4C00-AE3A-EDEFC3504188}"/>
                </a:ext>
              </a:extLst>
            </p:cNvPr>
            <p:cNvSpPr/>
            <p:nvPr/>
          </p:nvSpPr>
          <p:spPr>
            <a:xfrm>
              <a:off x="3167656" y="2809015"/>
              <a:ext cx="2210540" cy="24247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DE" sz="600" dirty="0"/>
                <a:t>Copyright © Aleksander Sadowski 2022</a:t>
              </a:r>
            </a:p>
            <a:p>
              <a:r>
                <a:rPr lang="de-DE" sz="600" dirty="0"/>
                <a:t>More </a:t>
              </a:r>
              <a:r>
                <a:rPr lang="de-DE" sz="600" dirty="0" err="1"/>
                <a:t>FreeCAD</a:t>
              </a:r>
              <a:r>
                <a:rPr lang="de-DE" sz="600" dirty="0"/>
                <a:t> Addons at </a:t>
              </a:r>
              <a:r>
                <a:rPr lang="de-DE" sz="600" u="sng" dirty="0"/>
                <a:t>www.alsado.de</a:t>
              </a:r>
            </a:p>
          </p:txBody>
        </p:sp>
        <p:sp>
          <p:nvSpPr>
            <p:cNvPr id="51" name="Rechteck 50">
              <a:extLst>
                <a:ext uri="{FF2B5EF4-FFF2-40B4-BE49-F238E27FC236}">
                  <a16:creationId xmlns:a16="http://schemas.microsoft.com/office/drawing/2014/main" id="{2F92AFEA-3B8B-47F0-93D8-DAAC58C648B0}"/>
                </a:ext>
              </a:extLst>
            </p:cNvPr>
            <p:cNvSpPr/>
            <p:nvPr/>
          </p:nvSpPr>
          <p:spPr>
            <a:xfrm>
              <a:off x="3167656" y="2324074"/>
              <a:ext cx="2210539" cy="24247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de-DE" sz="1100" dirty="0"/>
            </a:p>
          </p:txBody>
        </p:sp>
        <p:sp>
          <p:nvSpPr>
            <p:cNvPr id="52" name="Rechteck 51">
              <a:extLst>
                <a:ext uri="{FF2B5EF4-FFF2-40B4-BE49-F238E27FC236}">
                  <a16:creationId xmlns:a16="http://schemas.microsoft.com/office/drawing/2014/main" id="{0693B3E7-7DC7-4333-B8FC-6B42ECCA99B2}"/>
                </a:ext>
              </a:extLst>
            </p:cNvPr>
            <p:cNvSpPr/>
            <p:nvPr/>
          </p:nvSpPr>
          <p:spPr>
            <a:xfrm>
              <a:off x="3167657" y="2081604"/>
              <a:ext cx="1050402" cy="24247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DE" sz="1100" dirty="0"/>
                <a:t>Height</a:t>
              </a:r>
            </a:p>
          </p:txBody>
        </p:sp>
        <p:sp>
          <p:nvSpPr>
            <p:cNvPr id="53" name="Rechteck 52">
              <a:extLst>
                <a:ext uri="{FF2B5EF4-FFF2-40B4-BE49-F238E27FC236}">
                  <a16:creationId xmlns:a16="http://schemas.microsoft.com/office/drawing/2014/main" id="{ECD508D1-1CE1-4639-9AB3-F32937FD085B}"/>
                </a:ext>
              </a:extLst>
            </p:cNvPr>
            <p:cNvSpPr/>
            <p:nvPr/>
          </p:nvSpPr>
          <p:spPr>
            <a:xfrm>
              <a:off x="4327795" y="2081604"/>
              <a:ext cx="1050402" cy="24247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DE" sz="1050" dirty="0"/>
                <a:t>20.00 mm</a:t>
              </a:r>
            </a:p>
          </p:txBody>
        </p:sp>
        <p:sp>
          <p:nvSpPr>
            <p:cNvPr id="54" name="Rechteck 53">
              <a:extLst>
                <a:ext uri="{FF2B5EF4-FFF2-40B4-BE49-F238E27FC236}">
                  <a16:creationId xmlns:a16="http://schemas.microsoft.com/office/drawing/2014/main" id="{6D13074E-A850-4C19-BC5C-C8E435241DF0}"/>
                </a:ext>
              </a:extLst>
            </p:cNvPr>
            <p:cNvSpPr/>
            <p:nvPr/>
          </p:nvSpPr>
          <p:spPr>
            <a:xfrm>
              <a:off x="4218059" y="2081604"/>
              <a:ext cx="113804" cy="24247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44B306EE-336D-4D0C-9F10-BCD8E53403D3}"/>
              </a:ext>
            </a:extLst>
          </p:cNvPr>
          <p:cNvGrpSpPr/>
          <p:nvPr/>
        </p:nvGrpSpPr>
        <p:grpSpPr>
          <a:xfrm>
            <a:off x="9213113" y="1387618"/>
            <a:ext cx="2421140" cy="3466878"/>
            <a:chOff x="5869049" y="81335"/>
            <a:chExt cx="2421140" cy="3466878"/>
          </a:xfrm>
        </p:grpSpPr>
        <p:sp>
          <p:nvSpPr>
            <p:cNvPr id="55" name="Rechteck 54">
              <a:extLst>
                <a:ext uri="{FF2B5EF4-FFF2-40B4-BE49-F238E27FC236}">
                  <a16:creationId xmlns:a16="http://schemas.microsoft.com/office/drawing/2014/main" id="{CB9DFD7A-6262-461E-A049-5B3014882C57}"/>
                </a:ext>
              </a:extLst>
            </p:cNvPr>
            <p:cNvSpPr/>
            <p:nvPr/>
          </p:nvSpPr>
          <p:spPr>
            <a:xfrm>
              <a:off x="5869049" y="323806"/>
              <a:ext cx="2421140" cy="322440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6" name="Rechteck 55">
              <a:extLst>
                <a:ext uri="{FF2B5EF4-FFF2-40B4-BE49-F238E27FC236}">
                  <a16:creationId xmlns:a16="http://schemas.microsoft.com/office/drawing/2014/main" id="{EBF9F847-6BD8-4400-92B4-5426569A5CE1}"/>
                </a:ext>
              </a:extLst>
            </p:cNvPr>
            <p:cNvSpPr/>
            <p:nvPr/>
          </p:nvSpPr>
          <p:spPr>
            <a:xfrm>
              <a:off x="5974350" y="428612"/>
              <a:ext cx="2210540" cy="123399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7" name="Rechteck 56">
              <a:extLst>
                <a:ext uri="{FF2B5EF4-FFF2-40B4-BE49-F238E27FC236}">
                  <a16:creationId xmlns:a16="http://schemas.microsoft.com/office/drawing/2014/main" id="{96980498-3D1B-4BC6-96E0-1E70AFCB91CB}"/>
                </a:ext>
              </a:extLst>
            </p:cNvPr>
            <p:cNvSpPr/>
            <p:nvPr/>
          </p:nvSpPr>
          <p:spPr>
            <a:xfrm>
              <a:off x="5974348" y="2267712"/>
              <a:ext cx="2210540" cy="17755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DE" sz="900" dirty="0" err="1"/>
                <a:t>Dimensions</a:t>
              </a:r>
              <a:endParaRPr lang="de-DE" sz="900" dirty="0"/>
            </a:p>
          </p:txBody>
        </p:sp>
        <p:sp>
          <p:nvSpPr>
            <p:cNvPr id="58" name="Rechteck 57">
              <a:extLst>
                <a:ext uri="{FF2B5EF4-FFF2-40B4-BE49-F238E27FC236}">
                  <a16:creationId xmlns:a16="http://schemas.microsoft.com/office/drawing/2014/main" id="{5E59272B-D9A0-492A-A58B-4822436B945C}"/>
                </a:ext>
              </a:extLst>
            </p:cNvPr>
            <p:cNvSpPr/>
            <p:nvPr/>
          </p:nvSpPr>
          <p:spPr>
            <a:xfrm>
              <a:off x="5974349" y="2445265"/>
              <a:ext cx="1050402" cy="24247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DE" sz="1100" dirty="0"/>
                <a:t>Diameter</a:t>
              </a:r>
            </a:p>
          </p:txBody>
        </p:sp>
        <p:sp>
          <p:nvSpPr>
            <p:cNvPr id="59" name="Rechteck 58">
              <a:extLst>
                <a:ext uri="{FF2B5EF4-FFF2-40B4-BE49-F238E27FC236}">
                  <a16:creationId xmlns:a16="http://schemas.microsoft.com/office/drawing/2014/main" id="{81220516-C6C0-439A-9590-87D02B1E97D7}"/>
                </a:ext>
              </a:extLst>
            </p:cNvPr>
            <p:cNvSpPr/>
            <p:nvPr/>
          </p:nvSpPr>
          <p:spPr>
            <a:xfrm>
              <a:off x="7134487" y="2445265"/>
              <a:ext cx="1050402" cy="24247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DE" sz="1050" dirty="0"/>
                <a:t>10.00 mm</a:t>
              </a:r>
            </a:p>
          </p:txBody>
        </p:sp>
        <p:sp>
          <p:nvSpPr>
            <p:cNvPr id="60" name="Rechteck 59">
              <a:extLst>
                <a:ext uri="{FF2B5EF4-FFF2-40B4-BE49-F238E27FC236}">
                  <a16:creationId xmlns:a16="http://schemas.microsoft.com/office/drawing/2014/main" id="{7926418C-CCFC-4733-A29A-CC5D383CCCE5}"/>
                </a:ext>
              </a:extLst>
            </p:cNvPr>
            <p:cNvSpPr/>
            <p:nvPr/>
          </p:nvSpPr>
          <p:spPr>
            <a:xfrm>
              <a:off x="5869049" y="81335"/>
              <a:ext cx="2421140" cy="24247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DE" sz="900" dirty="0" err="1"/>
                <a:t>UselessCylinderThroughLine</a:t>
              </a:r>
              <a:endParaRPr lang="de-DE" sz="900" dirty="0"/>
            </a:p>
          </p:txBody>
        </p:sp>
        <p:sp>
          <p:nvSpPr>
            <p:cNvPr id="61" name="Rechteck 60">
              <a:extLst>
                <a:ext uri="{FF2B5EF4-FFF2-40B4-BE49-F238E27FC236}">
                  <a16:creationId xmlns:a16="http://schemas.microsoft.com/office/drawing/2014/main" id="{C157E6A7-9F92-4D60-B55B-F1BBD414A224}"/>
                </a:ext>
              </a:extLst>
            </p:cNvPr>
            <p:cNvSpPr/>
            <p:nvPr/>
          </p:nvSpPr>
          <p:spPr>
            <a:xfrm>
              <a:off x="7968806" y="81335"/>
              <a:ext cx="321383" cy="2424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400" dirty="0"/>
                <a:t>x</a:t>
              </a:r>
            </a:p>
          </p:txBody>
        </p:sp>
        <p:sp>
          <p:nvSpPr>
            <p:cNvPr id="62" name="Rechteck 61">
              <a:extLst>
                <a:ext uri="{FF2B5EF4-FFF2-40B4-BE49-F238E27FC236}">
                  <a16:creationId xmlns:a16="http://schemas.microsoft.com/office/drawing/2014/main" id="{352526CD-422A-4416-8427-0201EF2D6488}"/>
                </a:ext>
              </a:extLst>
            </p:cNvPr>
            <p:cNvSpPr/>
            <p:nvPr/>
          </p:nvSpPr>
          <p:spPr>
            <a:xfrm>
              <a:off x="5974349" y="2930207"/>
              <a:ext cx="1050403" cy="24247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100" dirty="0" err="1"/>
                <a:t>Cancel</a:t>
              </a:r>
              <a:endParaRPr lang="de-DE" sz="1100" dirty="0"/>
            </a:p>
          </p:txBody>
        </p:sp>
        <p:sp>
          <p:nvSpPr>
            <p:cNvPr id="63" name="Rechteck 62">
              <a:extLst>
                <a:ext uri="{FF2B5EF4-FFF2-40B4-BE49-F238E27FC236}">
                  <a16:creationId xmlns:a16="http://schemas.microsoft.com/office/drawing/2014/main" id="{60A14169-AA87-4B76-A8FB-8A8FB5DC4808}"/>
                </a:ext>
              </a:extLst>
            </p:cNvPr>
            <p:cNvSpPr/>
            <p:nvPr/>
          </p:nvSpPr>
          <p:spPr>
            <a:xfrm>
              <a:off x="7138556" y="2930207"/>
              <a:ext cx="1046333" cy="24247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100" dirty="0"/>
                <a:t>Ok</a:t>
              </a:r>
            </a:p>
          </p:txBody>
        </p:sp>
        <p:sp>
          <p:nvSpPr>
            <p:cNvPr id="64" name="Rechteck 63">
              <a:extLst>
                <a:ext uri="{FF2B5EF4-FFF2-40B4-BE49-F238E27FC236}">
                  <a16:creationId xmlns:a16="http://schemas.microsoft.com/office/drawing/2014/main" id="{6BB514C3-F771-4594-8F44-69E99CEB69AE}"/>
                </a:ext>
              </a:extLst>
            </p:cNvPr>
            <p:cNvSpPr/>
            <p:nvPr/>
          </p:nvSpPr>
          <p:spPr>
            <a:xfrm>
              <a:off x="7024751" y="2445265"/>
              <a:ext cx="113804" cy="24247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5" name="Rechteck 64">
              <a:extLst>
                <a:ext uri="{FF2B5EF4-FFF2-40B4-BE49-F238E27FC236}">
                  <a16:creationId xmlns:a16="http://schemas.microsoft.com/office/drawing/2014/main" id="{1E94D6A0-41AE-405D-930D-77BF10CDE609}"/>
                </a:ext>
              </a:extLst>
            </p:cNvPr>
            <p:cNvSpPr/>
            <p:nvPr/>
          </p:nvSpPr>
          <p:spPr>
            <a:xfrm>
              <a:off x="7024751" y="2930206"/>
              <a:ext cx="113804" cy="24247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6" name="Rechteck 65">
              <a:extLst>
                <a:ext uri="{FF2B5EF4-FFF2-40B4-BE49-F238E27FC236}">
                  <a16:creationId xmlns:a16="http://schemas.microsoft.com/office/drawing/2014/main" id="{3F4B8BE9-006A-4263-8F9A-514D55CE7075}"/>
                </a:ext>
              </a:extLst>
            </p:cNvPr>
            <p:cNvSpPr/>
            <p:nvPr/>
          </p:nvSpPr>
          <p:spPr>
            <a:xfrm>
              <a:off x="5974350" y="1661582"/>
              <a:ext cx="2210540" cy="17755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DE" sz="900" dirty="0"/>
                <a:t>Reference </a:t>
              </a:r>
              <a:r>
                <a:rPr lang="de-DE" sz="900" dirty="0" err="1"/>
                <a:t>Geometry</a:t>
              </a:r>
              <a:endParaRPr lang="de-DE" sz="900" dirty="0"/>
            </a:p>
          </p:txBody>
        </p:sp>
        <p:sp>
          <p:nvSpPr>
            <p:cNvPr id="67" name="Rechteck 66">
              <a:extLst>
                <a:ext uri="{FF2B5EF4-FFF2-40B4-BE49-F238E27FC236}">
                  <a16:creationId xmlns:a16="http://schemas.microsoft.com/office/drawing/2014/main" id="{0764319A-FBE3-43AB-9738-49464ACA6ECB}"/>
                </a:ext>
              </a:extLst>
            </p:cNvPr>
            <p:cNvSpPr/>
            <p:nvPr/>
          </p:nvSpPr>
          <p:spPr>
            <a:xfrm>
              <a:off x="5974351" y="1839135"/>
              <a:ext cx="2210538" cy="42857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DE" sz="1100" b="1" dirty="0"/>
                <a:t>Line</a:t>
              </a:r>
              <a:r>
                <a:rPr lang="de-DE" sz="1100" dirty="0"/>
                <a:t>: Select a Line in </a:t>
              </a:r>
              <a:r>
                <a:rPr lang="de-DE" sz="1100" dirty="0" err="1"/>
                <a:t>the</a:t>
              </a:r>
              <a:r>
                <a:rPr lang="de-DE" sz="1100" dirty="0"/>
                <a:t> 3D View.</a:t>
              </a:r>
            </a:p>
          </p:txBody>
        </p:sp>
        <p:sp>
          <p:nvSpPr>
            <p:cNvPr id="68" name="Interaktive Schaltfläche: Informationen abrufen 67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0AFC8047-3458-4386-9769-1B132A17450C}"/>
                </a:ext>
              </a:extLst>
            </p:cNvPr>
            <p:cNvSpPr/>
            <p:nvPr/>
          </p:nvSpPr>
          <p:spPr>
            <a:xfrm>
              <a:off x="6735191" y="755537"/>
              <a:ext cx="579120" cy="579120"/>
            </a:xfrm>
            <a:prstGeom prst="actionButtonInforma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9" name="Rechteck 68">
              <a:extLst>
                <a:ext uri="{FF2B5EF4-FFF2-40B4-BE49-F238E27FC236}">
                  <a16:creationId xmlns:a16="http://schemas.microsoft.com/office/drawing/2014/main" id="{47CB7B47-CBEA-469E-BE2C-C209E1A5F836}"/>
                </a:ext>
              </a:extLst>
            </p:cNvPr>
            <p:cNvSpPr/>
            <p:nvPr/>
          </p:nvSpPr>
          <p:spPr>
            <a:xfrm>
              <a:off x="5974347" y="3172677"/>
              <a:ext cx="2210540" cy="24247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DE" sz="600" dirty="0"/>
                <a:t>Copyright © Aleksander Sadowski 2022</a:t>
              </a:r>
            </a:p>
            <a:p>
              <a:r>
                <a:rPr lang="de-DE" sz="600" dirty="0"/>
                <a:t>More </a:t>
              </a:r>
              <a:r>
                <a:rPr lang="de-DE" sz="600" dirty="0" err="1"/>
                <a:t>FreeCAD</a:t>
              </a:r>
              <a:r>
                <a:rPr lang="de-DE" sz="600" dirty="0"/>
                <a:t> Addons at </a:t>
              </a:r>
              <a:r>
                <a:rPr lang="de-DE" sz="600" u="sng" dirty="0"/>
                <a:t>www.alsado.de</a:t>
              </a:r>
            </a:p>
          </p:txBody>
        </p:sp>
        <p:sp>
          <p:nvSpPr>
            <p:cNvPr id="70" name="Rechteck 69">
              <a:extLst>
                <a:ext uri="{FF2B5EF4-FFF2-40B4-BE49-F238E27FC236}">
                  <a16:creationId xmlns:a16="http://schemas.microsoft.com/office/drawing/2014/main" id="{288A8D95-2403-4B4C-AB4D-7BF3F531044B}"/>
                </a:ext>
              </a:extLst>
            </p:cNvPr>
            <p:cNvSpPr/>
            <p:nvPr/>
          </p:nvSpPr>
          <p:spPr>
            <a:xfrm>
              <a:off x="5974348" y="2687736"/>
              <a:ext cx="2210539" cy="24247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de-DE" sz="1100" dirty="0"/>
            </a:p>
          </p:txBody>
        </p:sp>
      </p:grp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C625B63F-49A8-45EF-9FF3-6605B28E2E84}"/>
              </a:ext>
            </a:extLst>
          </p:cNvPr>
          <p:cNvGrpSpPr/>
          <p:nvPr/>
        </p:nvGrpSpPr>
        <p:grpSpPr>
          <a:xfrm>
            <a:off x="498811" y="1387618"/>
            <a:ext cx="2421140" cy="3309398"/>
            <a:chOff x="8675737" y="81335"/>
            <a:chExt cx="2421140" cy="3309398"/>
          </a:xfrm>
        </p:grpSpPr>
        <p:sp>
          <p:nvSpPr>
            <p:cNvPr id="71" name="Rechteck 70">
              <a:extLst>
                <a:ext uri="{FF2B5EF4-FFF2-40B4-BE49-F238E27FC236}">
                  <a16:creationId xmlns:a16="http://schemas.microsoft.com/office/drawing/2014/main" id="{24313564-926A-49A3-B356-9BE03E237A77}"/>
                </a:ext>
              </a:extLst>
            </p:cNvPr>
            <p:cNvSpPr/>
            <p:nvPr/>
          </p:nvSpPr>
          <p:spPr>
            <a:xfrm>
              <a:off x="8675737" y="323806"/>
              <a:ext cx="2421140" cy="306692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2" name="Rechteck 71">
              <a:extLst>
                <a:ext uri="{FF2B5EF4-FFF2-40B4-BE49-F238E27FC236}">
                  <a16:creationId xmlns:a16="http://schemas.microsoft.com/office/drawing/2014/main" id="{97923777-D940-4747-A59F-9CA6A58BF919}"/>
                </a:ext>
              </a:extLst>
            </p:cNvPr>
            <p:cNvSpPr/>
            <p:nvPr/>
          </p:nvSpPr>
          <p:spPr>
            <a:xfrm>
              <a:off x="8781038" y="428612"/>
              <a:ext cx="2210540" cy="123399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3" name="Rechteck 72">
              <a:extLst>
                <a:ext uri="{FF2B5EF4-FFF2-40B4-BE49-F238E27FC236}">
                  <a16:creationId xmlns:a16="http://schemas.microsoft.com/office/drawing/2014/main" id="{071922CD-996C-4D97-A285-DD19F19BFC61}"/>
                </a:ext>
              </a:extLst>
            </p:cNvPr>
            <p:cNvSpPr/>
            <p:nvPr/>
          </p:nvSpPr>
          <p:spPr>
            <a:xfrm>
              <a:off x="8781037" y="1661582"/>
              <a:ext cx="2210540" cy="17755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DE" sz="900" dirty="0" err="1"/>
                <a:t>Dimensions</a:t>
              </a:r>
              <a:endParaRPr lang="de-DE" sz="900" dirty="0"/>
            </a:p>
          </p:txBody>
        </p:sp>
        <p:sp>
          <p:nvSpPr>
            <p:cNvPr id="74" name="Rechteck 73">
              <a:extLst>
                <a:ext uri="{FF2B5EF4-FFF2-40B4-BE49-F238E27FC236}">
                  <a16:creationId xmlns:a16="http://schemas.microsoft.com/office/drawing/2014/main" id="{2630BF85-65BE-461D-86AE-5279FB9E77C4}"/>
                </a:ext>
              </a:extLst>
            </p:cNvPr>
            <p:cNvSpPr/>
            <p:nvPr/>
          </p:nvSpPr>
          <p:spPr>
            <a:xfrm>
              <a:off x="8781038" y="1839135"/>
              <a:ext cx="1050402" cy="24247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DE" sz="1100" dirty="0"/>
                <a:t>Width x</a:t>
              </a:r>
            </a:p>
          </p:txBody>
        </p:sp>
        <p:sp>
          <p:nvSpPr>
            <p:cNvPr id="75" name="Rechteck 74">
              <a:extLst>
                <a:ext uri="{FF2B5EF4-FFF2-40B4-BE49-F238E27FC236}">
                  <a16:creationId xmlns:a16="http://schemas.microsoft.com/office/drawing/2014/main" id="{8AA14B6B-3EA0-4E68-A228-EE349A230634}"/>
                </a:ext>
              </a:extLst>
            </p:cNvPr>
            <p:cNvSpPr/>
            <p:nvPr/>
          </p:nvSpPr>
          <p:spPr>
            <a:xfrm>
              <a:off x="9941176" y="1839135"/>
              <a:ext cx="1050402" cy="24247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DE" sz="1050" dirty="0"/>
                <a:t>10.00 mm</a:t>
              </a:r>
            </a:p>
          </p:txBody>
        </p:sp>
        <p:sp>
          <p:nvSpPr>
            <p:cNvPr id="76" name="Rechteck 75">
              <a:extLst>
                <a:ext uri="{FF2B5EF4-FFF2-40B4-BE49-F238E27FC236}">
                  <a16:creationId xmlns:a16="http://schemas.microsoft.com/office/drawing/2014/main" id="{09D4EE21-7993-47EA-8C52-BCA53D7628C5}"/>
                </a:ext>
              </a:extLst>
            </p:cNvPr>
            <p:cNvSpPr/>
            <p:nvPr/>
          </p:nvSpPr>
          <p:spPr>
            <a:xfrm>
              <a:off x="8675737" y="81335"/>
              <a:ext cx="2421140" cy="24247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DE" sz="900" dirty="0" err="1"/>
                <a:t>UselessBox</a:t>
              </a:r>
              <a:endParaRPr lang="de-DE" sz="900" dirty="0"/>
            </a:p>
          </p:txBody>
        </p:sp>
        <p:sp>
          <p:nvSpPr>
            <p:cNvPr id="77" name="Rechteck 76">
              <a:extLst>
                <a:ext uri="{FF2B5EF4-FFF2-40B4-BE49-F238E27FC236}">
                  <a16:creationId xmlns:a16="http://schemas.microsoft.com/office/drawing/2014/main" id="{B65D8160-D4A5-41F3-9E1C-D4FFA754A1B0}"/>
                </a:ext>
              </a:extLst>
            </p:cNvPr>
            <p:cNvSpPr/>
            <p:nvPr/>
          </p:nvSpPr>
          <p:spPr>
            <a:xfrm>
              <a:off x="10775494" y="81335"/>
              <a:ext cx="321383" cy="2424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400" dirty="0"/>
                <a:t>x</a:t>
              </a:r>
            </a:p>
          </p:txBody>
        </p:sp>
        <p:sp>
          <p:nvSpPr>
            <p:cNvPr id="78" name="Rechteck 77">
              <a:extLst>
                <a:ext uri="{FF2B5EF4-FFF2-40B4-BE49-F238E27FC236}">
                  <a16:creationId xmlns:a16="http://schemas.microsoft.com/office/drawing/2014/main" id="{D70C5154-2D90-42D7-9CAD-92B896C36659}"/>
                </a:ext>
              </a:extLst>
            </p:cNvPr>
            <p:cNvSpPr/>
            <p:nvPr/>
          </p:nvSpPr>
          <p:spPr>
            <a:xfrm>
              <a:off x="8781036" y="2799470"/>
              <a:ext cx="1050403" cy="24247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100" dirty="0" err="1"/>
                <a:t>Cancel</a:t>
              </a:r>
              <a:endParaRPr lang="de-DE" sz="1100" dirty="0"/>
            </a:p>
          </p:txBody>
        </p:sp>
        <p:sp>
          <p:nvSpPr>
            <p:cNvPr id="79" name="Rechteck 78">
              <a:extLst>
                <a:ext uri="{FF2B5EF4-FFF2-40B4-BE49-F238E27FC236}">
                  <a16:creationId xmlns:a16="http://schemas.microsoft.com/office/drawing/2014/main" id="{495CB5DC-6C1B-4011-AA37-69BE28470C74}"/>
                </a:ext>
              </a:extLst>
            </p:cNvPr>
            <p:cNvSpPr/>
            <p:nvPr/>
          </p:nvSpPr>
          <p:spPr>
            <a:xfrm>
              <a:off x="9945243" y="2799470"/>
              <a:ext cx="1046333" cy="24247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100" dirty="0"/>
                <a:t>Ok</a:t>
              </a:r>
            </a:p>
          </p:txBody>
        </p:sp>
        <p:sp>
          <p:nvSpPr>
            <p:cNvPr id="80" name="Rechteck 79">
              <a:extLst>
                <a:ext uri="{FF2B5EF4-FFF2-40B4-BE49-F238E27FC236}">
                  <a16:creationId xmlns:a16="http://schemas.microsoft.com/office/drawing/2014/main" id="{A35C9572-72F7-4B0F-BF37-50EB7A96F191}"/>
                </a:ext>
              </a:extLst>
            </p:cNvPr>
            <p:cNvSpPr/>
            <p:nvPr/>
          </p:nvSpPr>
          <p:spPr>
            <a:xfrm>
              <a:off x="9831440" y="1839135"/>
              <a:ext cx="113804" cy="24247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1" name="Rechteck 80">
              <a:extLst>
                <a:ext uri="{FF2B5EF4-FFF2-40B4-BE49-F238E27FC236}">
                  <a16:creationId xmlns:a16="http://schemas.microsoft.com/office/drawing/2014/main" id="{0E648E81-B003-48BD-9220-D810354B9AAD}"/>
                </a:ext>
              </a:extLst>
            </p:cNvPr>
            <p:cNvSpPr/>
            <p:nvPr/>
          </p:nvSpPr>
          <p:spPr>
            <a:xfrm>
              <a:off x="9831438" y="2799469"/>
              <a:ext cx="113804" cy="24247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4" name="Interaktive Schaltfläche: Informationen abrufen 83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D649E7BA-9E5B-4A03-96ED-05206FD949C3}"/>
                </a:ext>
              </a:extLst>
            </p:cNvPr>
            <p:cNvSpPr/>
            <p:nvPr/>
          </p:nvSpPr>
          <p:spPr>
            <a:xfrm>
              <a:off x="9541879" y="755537"/>
              <a:ext cx="579120" cy="579120"/>
            </a:xfrm>
            <a:prstGeom prst="actionButtonInforma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5" name="Rechteck 84">
              <a:extLst>
                <a:ext uri="{FF2B5EF4-FFF2-40B4-BE49-F238E27FC236}">
                  <a16:creationId xmlns:a16="http://schemas.microsoft.com/office/drawing/2014/main" id="{7E6DD722-EDB9-4374-9C1B-32DA20169509}"/>
                </a:ext>
              </a:extLst>
            </p:cNvPr>
            <p:cNvSpPr/>
            <p:nvPr/>
          </p:nvSpPr>
          <p:spPr>
            <a:xfrm>
              <a:off x="8781034" y="3041940"/>
              <a:ext cx="2210540" cy="24247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DE" sz="600" dirty="0"/>
                <a:t>Copyright © Aleksander Sadowski 2022</a:t>
              </a:r>
            </a:p>
            <a:p>
              <a:r>
                <a:rPr lang="de-DE" sz="600" dirty="0"/>
                <a:t>More </a:t>
              </a:r>
              <a:r>
                <a:rPr lang="de-DE" sz="600" dirty="0" err="1"/>
                <a:t>FreeCAD</a:t>
              </a:r>
              <a:r>
                <a:rPr lang="de-DE" sz="600" dirty="0"/>
                <a:t> Addons at </a:t>
              </a:r>
              <a:r>
                <a:rPr lang="de-DE" sz="600" u="sng" dirty="0"/>
                <a:t>www.alsado.de</a:t>
              </a:r>
            </a:p>
          </p:txBody>
        </p:sp>
        <p:sp>
          <p:nvSpPr>
            <p:cNvPr id="86" name="Rechteck 85">
              <a:extLst>
                <a:ext uri="{FF2B5EF4-FFF2-40B4-BE49-F238E27FC236}">
                  <a16:creationId xmlns:a16="http://schemas.microsoft.com/office/drawing/2014/main" id="{864AA203-3D74-4852-BECF-CE153E6468B2}"/>
                </a:ext>
              </a:extLst>
            </p:cNvPr>
            <p:cNvSpPr/>
            <p:nvPr/>
          </p:nvSpPr>
          <p:spPr>
            <a:xfrm>
              <a:off x="8781035" y="2556999"/>
              <a:ext cx="2210539" cy="24247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de-DE" sz="1100" dirty="0"/>
            </a:p>
          </p:txBody>
        </p:sp>
        <p:sp>
          <p:nvSpPr>
            <p:cNvPr id="87" name="Rechteck 86">
              <a:extLst>
                <a:ext uri="{FF2B5EF4-FFF2-40B4-BE49-F238E27FC236}">
                  <a16:creationId xmlns:a16="http://schemas.microsoft.com/office/drawing/2014/main" id="{7F6C7D1D-4A1C-44F1-BD94-8096F4C5AF6B}"/>
                </a:ext>
              </a:extLst>
            </p:cNvPr>
            <p:cNvSpPr/>
            <p:nvPr/>
          </p:nvSpPr>
          <p:spPr>
            <a:xfrm>
              <a:off x="8781036" y="2076832"/>
              <a:ext cx="1050402" cy="24247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DE" sz="1100" dirty="0"/>
                <a:t>Width y</a:t>
              </a:r>
            </a:p>
          </p:txBody>
        </p:sp>
        <p:sp>
          <p:nvSpPr>
            <p:cNvPr id="88" name="Rechteck 87">
              <a:extLst>
                <a:ext uri="{FF2B5EF4-FFF2-40B4-BE49-F238E27FC236}">
                  <a16:creationId xmlns:a16="http://schemas.microsoft.com/office/drawing/2014/main" id="{C77F3030-F20E-4570-A715-C9E5CBB68AB9}"/>
                </a:ext>
              </a:extLst>
            </p:cNvPr>
            <p:cNvSpPr/>
            <p:nvPr/>
          </p:nvSpPr>
          <p:spPr>
            <a:xfrm>
              <a:off x="9941174" y="2076832"/>
              <a:ext cx="1050402" cy="24247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DE" sz="1050" dirty="0"/>
                <a:t>10.00 mm</a:t>
              </a:r>
            </a:p>
          </p:txBody>
        </p:sp>
        <p:sp>
          <p:nvSpPr>
            <p:cNvPr id="89" name="Rechteck 88">
              <a:extLst>
                <a:ext uri="{FF2B5EF4-FFF2-40B4-BE49-F238E27FC236}">
                  <a16:creationId xmlns:a16="http://schemas.microsoft.com/office/drawing/2014/main" id="{BAC42E61-8A8D-4B3D-A9BA-0ACF95CD8EE3}"/>
                </a:ext>
              </a:extLst>
            </p:cNvPr>
            <p:cNvSpPr/>
            <p:nvPr/>
          </p:nvSpPr>
          <p:spPr>
            <a:xfrm>
              <a:off x="9831438" y="2076832"/>
              <a:ext cx="113804" cy="24247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0" name="Rechteck 89">
              <a:extLst>
                <a:ext uri="{FF2B5EF4-FFF2-40B4-BE49-F238E27FC236}">
                  <a16:creationId xmlns:a16="http://schemas.microsoft.com/office/drawing/2014/main" id="{DE14744F-EE99-4C01-95E7-78952FFA6575}"/>
                </a:ext>
              </a:extLst>
            </p:cNvPr>
            <p:cNvSpPr/>
            <p:nvPr/>
          </p:nvSpPr>
          <p:spPr>
            <a:xfrm>
              <a:off x="8781036" y="2319302"/>
              <a:ext cx="1050402" cy="24247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DE" sz="1100" dirty="0"/>
                <a:t>Height z</a:t>
              </a:r>
            </a:p>
          </p:txBody>
        </p:sp>
        <p:sp>
          <p:nvSpPr>
            <p:cNvPr id="91" name="Rechteck 90">
              <a:extLst>
                <a:ext uri="{FF2B5EF4-FFF2-40B4-BE49-F238E27FC236}">
                  <a16:creationId xmlns:a16="http://schemas.microsoft.com/office/drawing/2014/main" id="{F66FC27E-949F-404C-A838-CA5790A98A3F}"/>
                </a:ext>
              </a:extLst>
            </p:cNvPr>
            <p:cNvSpPr/>
            <p:nvPr/>
          </p:nvSpPr>
          <p:spPr>
            <a:xfrm>
              <a:off x="9941174" y="2319302"/>
              <a:ext cx="1050402" cy="24247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DE" sz="1050" dirty="0"/>
                <a:t>10.00 mm</a:t>
              </a:r>
            </a:p>
          </p:txBody>
        </p:sp>
        <p:sp>
          <p:nvSpPr>
            <p:cNvPr id="92" name="Rechteck 91">
              <a:extLst>
                <a:ext uri="{FF2B5EF4-FFF2-40B4-BE49-F238E27FC236}">
                  <a16:creationId xmlns:a16="http://schemas.microsoft.com/office/drawing/2014/main" id="{8B28A02B-54D9-45D3-992F-B49688B1305B}"/>
                </a:ext>
              </a:extLst>
            </p:cNvPr>
            <p:cNvSpPr/>
            <p:nvPr/>
          </p:nvSpPr>
          <p:spPr>
            <a:xfrm>
              <a:off x="9831438" y="2319302"/>
              <a:ext cx="113804" cy="24247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828199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5DC47CC9-F2CF-4F70-8886-6D13A0BA63AB}"/>
              </a:ext>
            </a:extLst>
          </p:cNvPr>
          <p:cNvGrpSpPr/>
          <p:nvPr/>
        </p:nvGrpSpPr>
        <p:grpSpPr>
          <a:xfrm>
            <a:off x="645727" y="1593507"/>
            <a:ext cx="2421140" cy="3466878"/>
            <a:chOff x="3062355" y="3310340"/>
            <a:chExt cx="2421140" cy="3466878"/>
          </a:xfrm>
        </p:grpSpPr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77EA81C0-DD17-409A-A46D-2EFADFBD5C8B}"/>
                </a:ext>
              </a:extLst>
            </p:cNvPr>
            <p:cNvSpPr/>
            <p:nvPr/>
          </p:nvSpPr>
          <p:spPr>
            <a:xfrm>
              <a:off x="3062355" y="3552811"/>
              <a:ext cx="2421140" cy="322440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CF79B547-B7FE-4AB5-A464-ED852B4BC833}"/>
                </a:ext>
              </a:extLst>
            </p:cNvPr>
            <p:cNvSpPr/>
            <p:nvPr/>
          </p:nvSpPr>
          <p:spPr>
            <a:xfrm>
              <a:off x="3167656" y="3657617"/>
              <a:ext cx="2210540" cy="123399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F883AD96-2B68-45DA-9350-17CA3B5B2976}"/>
                </a:ext>
              </a:extLst>
            </p:cNvPr>
            <p:cNvSpPr/>
            <p:nvPr/>
          </p:nvSpPr>
          <p:spPr>
            <a:xfrm>
              <a:off x="3167654" y="5496718"/>
              <a:ext cx="2210540" cy="17755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DE" sz="900" dirty="0" err="1"/>
                <a:t>Dimensions</a:t>
              </a:r>
              <a:endParaRPr lang="de-DE" sz="900" dirty="0"/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34A4C2A3-5AD9-4B2A-A2FD-1AD0A7676BD0}"/>
                </a:ext>
              </a:extLst>
            </p:cNvPr>
            <p:cNvSpPr/>
            <p:nvPr/>
          </p:nvSpPr>
          <p:spPr>
            <a:xfrm>
              <a:off x="3167655" y="5674271"/>
              <a:ext cx="1050402" cy="24247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DE" sz="1100" dirty="0"/>
                <a:t>Width</a:t>
              </a:r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0F54047B-73FF-4513-B016-6BEA343C728C}"/>
                </a:ext>
              </a:extLst>
            </p:cNvPr>
            <p:cNvSpPr/>
            <p:nvPr/>
          </p:nvSpPr>
          <p:spPr>
            <a:xfrm>
              <a:off x="4327793" y="5674271"/>
              <a:ext cx="1050402" cy="24247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DE" sz="1050" dirty="0"/>
                <a:t>10.00 mm</a:t>
              </a:r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D1FEC593-C0CB-451F-A488-BD2C28BD8452}"/>
                </a:ext>
              </a:extLst>
            </p:cNvPr>
            <p:cNvSpPr/>
            <p:nvPr/>
          </p:nvSpPr>
          <p:spPr>
            <a:xfrm>
              <a:off x="3062355" y="3310340"/>
              <a:ext cx="2421140" cy="24247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DE" sz="900" dirty="0" err="1"/>
                <a:t>UselessSquarePipeThroughPath</a:t>
              </a:r>
              <a:endParaRPr lang="de-DE" sz="900" dirty="0"/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F12B10AA-309C-40A8-8583-B8ECCBAFA7D1}"/>
                </a:ext>
              </a:extLst>
            </p:cNvPr>
            <p:cNvSpPr/>
            <p:nvPr/>
          </p:nvSpPr>
          <p:spPr>
            <a:xfrm>
              <a:off x="5162112" y="3310340"/>
              <a:ext cx="321383" cy="2424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400" dirty="0"/>
                <a:t>x</a:t>
              </a:r>
            </a:p>
          </p:txBody>
        </p:sp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4158DA93-C80D-4E78-A1B2-2B8A6CF316F9}"/>
                </a:ext>
              </a:extLst>
            </p:cNvPr>
            <p:cNvSpPr/>
            <p:nvPr/>
          </p:nvSpPr>
          <p:spPr>
            <a:xfrm>
              <a:off x="3167655" y="6159213"/>
              <a:ext cx="1050403" cy="24247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100" dirty="0" err="1"/>
                <a:t>Cancel</a:t>
              </a:r>
              <a:endParaRPr lang="de-DE" sz="1100" dirty="0"/>
            </a:p>
          </p:txBody>
        </p: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9CD9DDB2-0F00-4FD9-A0F1-ED88E2F3F936}"/>
                </a:ext>
              </a:extLst>
            </p:cNvPr>
            <p:cNvSpPr/>
            <p:nvPr/>
          </p:nvSpPr>
          <p:spPr>
            <a:xfrm>
              <a:off x="4331862" y="6159213"/>
              <a:ext cx="1046333" cy="24247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100" dirty="0"/>
                <a:t>Ok</a:t>
              </a:r>
            </a:p>
          </p:txBody>
        </p:sp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68BB399C-AF1E-451D-8521-F16A18C1B207}"/>
                </a:ext>
              </a:extLst>
            </p:cNvPr>
            <p:cNvSpPr/>
            <p:nvPr/>
          </p:nvSpPr>
          <p:spPr>
            <a:xfrm>
              <a:off x="4218057" y="5674271"/>
              <a:ext cx="113804" cy="24247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EC085F0D-9280-4820-B73A-1B5A819E35F7}"/>
                </a:ext>
              </a:extLst>
            </p:cNvPr>
            <p:cNvSpPr/>
            <p:nvPr/>
          </p:nvSpPr>
          <p:spPr>
            <a:xfrm>
              <a:off x="4218057" y="6159212"/>
              <a:ext cx="113804" cy="24247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9DC93DB2-DD18-4719-8B1A-56CA9B4BCBBF}"/>
                </a:ext>
              </a:extLst>
            </p:cNvPr>
            <p:cNvSpPr/>
            <p:nvPr/>
          </p:nvSpPr>
          <p:spPr>
            <a:xfrm>
              <a:off x="3167656" y="4890587"/>
              <a:ext cx="2210540" cy="17755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DE" sz="900" dirty="0"/>
                <a:t>Reference </a:t>
              </a:r>
              <a:r>
                <a:rPr lang="de-DE" sz="900" dirty="0" err="1"/>
                <a:t>Geometry</a:t>
              </a:r>
              <a:endParaRPr lang="de-DE" sz="900" dirty="0"/>
            </a:p>
          </p:txBody>
        </p:sp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DD4C536B-C181-44AE-8C06-A770FF34B9C2}"/>
                </a:ext>
              </a:extLst>
            </p:cNvPr>
            <p:cNvSpPr/>
            <p:nvPr/>
          </p:nvSpPr>
          <p:spPr>
            <a:xfrm>
              <a:off x="3167657" y="5068140"/>
              <a:ext cx="2210538" cy="42857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DE" sz="1100" b="1" dirty="0"/>
                <a:t>Path</a:t>
              </a:r>
              <a:r>
                <a:rPr lang="de-DE" sz="1100" dirty="0"/>
                <a:t>: Select a Point in </a:t>
              </a:r>
              <a:r>
                <a:rPr lang="de-DE" sz="1100" dirty="0" err="1"/>
                <a:t>the</a:t>
              </a:r>
              <a:r>
                <a:rPr lang="de-DE" sz="1100" dirty="0"/>
                <a:t> 3D View.</a:t>
              </a:r>
            </a:p>
          </p:txBody>
        </p:sp>
        <p:sp>
          <p:nvSpPr>
            <p:cNvPr id="18" name="Interaktive Schaltfläche: Informationen abrufen 17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12732007-EDD4-4755-A3BB-21271C841330}"/>
                </a:ext>
              </a:extLst>
            </p:cNvPr>
            <p:cNvSpPr/>
            <p:nvPr/>
          </p:nvSpPr>
          <p:spPr>
            <a:xfrm>
              <a:off x="3928497" y="3984542"/>
              <a:ext cx="579120" cy="579120"/>
            </a:xfrm>
            <a:prstGeom prst="actionButtonInforma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DF45DB9C-D38C-4119-977E-AB40B65D82F1}"/>
                </a:ext>
              </a:extLst>
            </p:cNvPr>
            <p:cNvSpPr/>
            <p:nvPr/>
          </p:nvSpPr>
          <p:spPr>
            <a:xfrm>
              <a:off x="3167653" y="6401683"/>
              <a:ext cx="2210540" cy="24247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DE" sz="600" dirty="0"/>
                <a:t>Copyright © Aleksander Sadowski 2022</a:t>
              </a:r>
            </a:p>
            <a:p>
              <a:r>
                <a:rPr lang="de-DE" sz="600" dirty="0"/>
                <a:t>More </a:t>
              </a:r>
              <a:r>
                <a:rPr lang="de-DE" sz="600" dirty="0" err="1"/>
                <a:t>FreeCAD</a:t>
              </a:r>
              <a:r>
                <a:rPr lang="de-DE" sz="600" dirty="0"/>
                <a:t> Addons at </a:t>
              </a:r>
              <a:r>
                <a:rPr lang="de-DE" sz="600" u="sng" dirty="0"/>
                <a:t>www.alsado.de</a:t>
              </a:r>
            </a:p>
          </p:txBody>
        </p:sp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FE419F9B-0AD9-4071-A186-1DC12350B276}"/>
                </a:ext>
              </a:extLst>
            </p:cNvPr>
            <p:cNvSpPr/>
            <p:nvPr/>
          </p:nvSpPr>
          <p:spPr>
            <a:xfrm>
              <a:off x="3167654" y="5916742"/>
              <a:ext cx="2210539" cy="24247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de-DE" sz="1100" dirty="0"/>
            </a:p>
          </p:txBody>
        </p:sp>
      </p:grp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D7E047A1-26E1-4A74-945B-1572DFC263B0}"/>
              </a:ext>
            </a:extLst>
          </p:cNvPr>
          <p:cNvGrpSpPr/>
          <p:nvPr/>
        </p:nvGrpSpPr>
        <p:grpSpPr>
          <a:xfrm>
            <a:off x="3503227" y="1593507"/>
            <a:ext cx="2421140" cy="3670986"/>
            <a:chOff x="3062355" y="3310340"/>
            <a:chExt cx="2421140" cy="3670986"/>
          </a:xfrm>
        </p:grpSpPr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7C3EE2F4-CC53-43D5-BA1A-F4A9A1232D48}"/>
                </a:ext>
              </a:extLst>
            </p:cNvPr>
            <p:cNvSpPr/>
            <p:nvPr/>
          </p:nvSpPr>
          <p:spPr>
            <a:xfrm>
              <a:off x="3062355" y="3552811"/>
              <a:ext cx="2421140" cy="342851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3" name="Rechteck 22">
              <a:extLst>
                <a:ext uri="{FF2B5EF4-FFF2-40B4-BE49-F238E27FC236}">
                  <a16:creationId xmlns:a16="http://schemas.microsoft.com/office/drawing/2014/main" id="{2E329CE0-AA4A-4556-8D9E-AF7A6DB8056A}"/>
                </a:ext>
              </a:extLst>
            </p:cNvPr>
            <p:cNvSpPr/>
            <p:nvPr/>
          </p:nvSpPr>
          <p:spPr>
            <a:xfrm>
              <a:off x="3167656" y="3657617"/>
              <a:ext cx="2210540" cy="123399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61C14FE6-E862-486B-93A7-F10E0DD5804F}"/>
                </a:ext>
              </a:extLst>
            </p:cNvPr>
            <p:cNvSpPr/>
            <p:nvPr/>
          </p:nvSpPr>
          <p:spPr>
            <a:xfrm>
              <a:off x="3167654" y="5496718"/>
              <a:ext cx="2210540" cy="17755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DE" sz="900" dirty="0" err="1"/>
                <a:t>Dimensions</a:t>
              </a:r>
              <a:endParaRPr lang="de-DE" sz="900" dirty="0"/>
            </a:p>
          </p:txBody>
        </p:sp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EC66B04C-EE9C-4115-908E-F93CE75DADCF}"/>
                </a:ext>
              </a:extLst>
            </p:cNvPr>
            <p:cNvSpPr/>
            <p:nvPr/>
          </p:nvSpPr>
          <p:spPr>
            <a:xfrm>
              <a:off x="3167655" y="5674271"/>
              <a:ext cx="1050402" cy="24247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DE" sz="1100" dirty="0"/>
                <a:t>Width x</a:t>
              </a:r>
            </a:p>
          </p:txBody>
        </p:sp>
        <p:sp>
          <p:nvSpPr>
            <p:cNvPr id="26" name="Rechteck 25">
              <a:extLst>
                <a:ext uri="{FF2B5EF4-FFF2-40B4-BE49-F238E27FC236}">
                  <a16:creationId xmlns:a16="http://schemas.microsoft.com/office/drawing/2014/main" id="{03F574EE-A927-4ED2-A771-99C9C5396A83}"/>
                </a:ext>
              </a:extLst>
            </p:cNvPr>
            <p:cNvSpPr/>
            <p:nvPr/>
          </p:nvSpPr>
          <p:spPr>
            <a:xfrm>
              <a:off x="4327793" y="5674271"/>
              <a:ext cx="1050402" cy="24247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DE" sz="1050" dirty="0"/>
                <a:t>10.00 mm</a:t>
              </a:r>
            </a:p>
          </p:txBody>
        </p:sp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4683BACF-210F-4F77-899B-00F330567A47}"/>
                </a:ext>
              </a:extLst>
            </p:cNvPr>
            <p:cNvSpPr/>
            <p:nvPr/>
          </p:nvSpPr>
          <p:spPr>
            <a:xfrm>
              <a:off x="3062355" y="3310340"/>
              <a:ext cx="2421140" cy="24247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DE" sz="900" dirty="0" err="1"/>
                <a:t>UselessRectanglePipeThroughPath</a:t>
              </a:r>
              <a:endParaRPr lang="de-DE" sz="900" dirty="0"/>
            </a:p>
          </p:txBody>
        </p:sp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EBF56763-6AD2-45BF-A903-1BAC074BBE81}"/>
                </a:ext>
              </a:extLst>
            </p:cNvPr>
            <p:cNvSpPr/>
            <p:nvPr/>
          </p:nvSpPr>
          <p:spPr>
            <a:xfrm>
              <a:off x="5162112" y="3310340"/>
              <a:ext cx="321383" cy="2424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400" dirty="0"/>
                <a:t>x</a:t>
              </a:r>
            </a:p>
          </p:txBody>
        </p:sp>
        <p:sp>
          <p:nvSpPr>
            <p:cNvPr id="29" name="Rechteck 28">
              <a:extLst>
                <a:ext uri="{FF2B5EF4-FFF2-40B4-BE49-F238E27FC236}">
                  <a16:creationId xmlns:a16="http://schemas.microsoft.com/office/drawing/2014/main" id="{81F42F22-72D6-4104-B01B-59A45BDDED20}"/>
                </a:ext>
              </a:extLst>
            </p:cNvPr>
            <p:cNvSpPr/>
            <p:nvPr/>
          </p:nvSpPr>
          <p:spPr>
            <a:xfrm>
              <a:off x="3167655" y="6398180"/>
              <a:ext cx="1050403" cy="24247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100" dirty="0" err="1"/>
                <a:t>Cancel</a:t>
              </a:r>
              <a:endParaRPr lang="de-DE" sz="1100" dirty="0"/>
            </a:p>
          </p:txBody>
        </p:sp>
        <p:sp>
          <p:nvSpPr>
            <p:cNvPr id="30" name="Rechteck 29">
              <a:extLst>
                <a:ext uri="{FF2B5EF4-FFF2-40B4-BE49-F238E27FC236}">
                  <a16:creationId xmlns:a16="http://schemas.microsoft.com/office/drawing/2014/main" id="{BB2745BC-E2BB-4A95-8422-D88F9E833024}"/>
                </a:ext>
              </a:extLst>
            </p:cNvPr>
            <p:cNvSpPr/>
            <p:nvPr/>
          </p:nvSpPr>
          <p:spPr>
            <a:xfrm>
              <a:off x="4331862" y="6398180"/>
              <a:ext cx="1046333" cy="24247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100" dirty="0"/>
                <a:t>Ok</a:t>
              </a:r>
            </a:p>
          </p:txBody>
        </p:sp>
        <p:sp>
          <p:nvSpPr>
            <p:cNvPr id="31" name="Rechteck 30">
              <a:extLst>
                <a:ext uri="{FF2B5EF4-FFF2-40B4-BE49-F238E27FC236}">
                  <a16:creationId xmlns:a16="http://schemas.microsoft.com/office/drawing/2014/main" id="{0D003C96-CEC9-43F7-AB14-555D5191AE24}"/>
                </a:ext>
              </a:extLst>
            </p:cNvPr>
            <p:cNvSpPr/>
            <p:nvPr/>
          </p:nvSpPr>
          <p:spPr>
            <a:xfrm>
              <a:off x="4218057" y="5674271"/>
              <a:ext cx="113804" cy="24247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Rechteck 31">
              <a:extLst>
                <a:ext uri="{FF2B5EF4-FFF2-40B4-BE49-F238E27FC236}">
                  <a16:creationId xmlns:a16="http://schemas.microsoft.com/office/drawing/2014/main" id="{BAE7EA5A-C890-4E93-8146-A3B7AFEF9354}"/>
                </a:ext>
              </a:extLst>
            </p:cNvPr>
            <p:cNvSpPr/>
            <p:nvPr/>
          </p:nvSpPr>
          <p:spPr>
            <a:xfrm>
              <a:off x="4218057" y="6398179"/>
              <a:ext cx="113804" cy="24247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" name="Rechteck 32">
              <a:extLst>
                <a:ext uri="{FF2B5EF4-FFF2-40B4-BE49-F238E27FC236}">
                  <a16:creationId xmlns:a16="http://schemas.microsoft.com/office/drawing/2014/main" id="{A9382AA0-67F0-41F5-B0D7-A06B3D08A82C}"/>
                </a:ext>
              </a:extLst>
            </p:cNvPr>
            <p:cNvSpPr/>
            <p:nvPr/>
          </p:nvSpPr>
          <p:spPr>
            <a:xfrm>
              <a:off x="3167656" y="4890587"/>
              <a:ext cx="2210540" cy="17755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DE" sz="900" dirty="0"/>
                <a:t>Reference </a:t>
              </a:r>
              <a:r>
                <a:rPr lang="de-DE" sz="900" dirty="0" err="1"/>
                <a:t>Geometry</a:t>
              </a:r>
              <a:endParaRPr lang="de-DE" sz="900" dirty="0"/>
            </a:p>
          </p:txBody>
        </p:sp>
        <p:sp>
          <p:nvSpPr>
            <p:cNvPr id="34" name="Rechteck 33">
              <a:extLst>
                <a:ext uri="{FF2B5EF4-FFF2-40B4-BE49-F238E27FC236}">
                  <a16:creationId xmlns:a16="http://schemas.microsoft.com/office/drawing/2014/main" id="{73C15E36-CAA6-4049-B9B8-D17803BBEF35}"/>
                </a:ext>
              </a:extLst>
            </p:cNvPr>
            <p:cNvSpPr/>
            <p:nvPr/>
          </p:nvSpPr>
          <p:spPr>
            <a:xfrm>
              <a:off x="3167657" y="5068140"/>
              <a:ext cx="2210538" cy="42857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DE" sz="1100" b="1" dirty="0"/>
                <a:t>Path</a:t>
              </a:r>
              <a:r>
                <a:rPr lang="de-DE" sz="1100" dirty="0"/>
                <a:t>: Select a Path in </a:t>
              </a:r>
              <a:r>
                <a:rPr lang="de-DE" sz="1100" dirty="0" err="1"/>
                <a:t>the</a:t>
              </a:r>
              <a:r>
                <a:rPr lang="de-DE" sz="1100" dirty="0"/>
                <a:t> 3D View.</a:t>
              </a:r>
            </a:p>
          </p:txBody>
        </p:sp>
        <p:sp>
          <p:nvSpPr>
            <p:cNvPr id="35" name="Interaktive Schaltfläche: Informationen abrufen 34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C603F504-653C-4AC0-BC9D-AA801EC6EA98}"/>
                </a:ext>
              </a:extLst>
            </p:cNvPr>
            <p:cNvSpPr/>
            <p:nvPr/>
          </p:nvSpPr>
          <p:spPr>
            <a:xfrm>
              <a:off x="3928497" y="3984542"/>
              <a:ext cx="579120" cy="579120"/>
            </a:xfrm>
            <a:prstGeom prst="actionButtonInforma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" name="Rechteck 35">
              <a:extLst>
                <a:ext uri="{FF2B5EF4-FFF2-40B4-BE49-F238E27FC236}">
                  <a16:creationId xmlns:a16="http://schemas.microsoft.com/office/drawing/2014/main" id="{B84CB682-141E-45B7-B089-D86EB3C72654}"/>
                </a:ext>
              </a:extLst>
            </p:cNvPr>
            <p:cNvSpPr/>
            <p:nvPr/>
          </p:nvSpPr>
          <p:spPr>
            <a:xfrm>
              <a:off x="3167653" y="6640650"/>
              <a:ext cx="2210540" cy="24247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DE" sz="600" dirty="0"/>
                <a:t>Copyright © Aleksander Sadowski 2022</a:t>
              </a:r>
            </a:p>
            <a:p>
              <a:r>
                <a:rPr lang="de-DE" sz="600" dirty="0"/>
                <a:t>More </a:t>
              </a:r>
              <a:r>
                <a:rPr lang="de-DE" sz="600" dirty="0" err="1"/>
                <a:t>FreeCAD</a:t>
              </a:r>
              <a:r>
                <a:rPr lang="de-DE" sz="600" dirty="0"/>
                <a:t> Addons at </a:t>
              </a:r>
              <a:r>
                <a:rPr lang="de-DE" sz="600" u="sng" dirty="0"/>
                <a:t>www.alsado.de</a:t>
              </a:r>
            </a:p>
          </p:txBody>
        </p:sp>
        <p:sp>
          <p:nvSpPr>
            <p:cNvPr id="37" name="Rechteck 36">
              <a:extLst>
                <a:ext uri="{FF2B5EF4-FFF2-40B4-BE49-F238E27FC236}">
                  <a16:creationId xmlns:a16="http://schemas.microsoft.com/office/drawing/2014/main" id="{393EC72D-9EAF-4BDF-829E-CC2EDAECE88F}"/>
                </a:ext>
              </a:extLst>
            </p:cNvPr>
            <p:cNvSpPr/>
            <p:nvPr/>
          </p:nvSpPr>
          <p:spPr>
            <a:xfrm>
              <a:off x="3167654" y="6155709"/>
              <a:ext cx="2210539" cy="24247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de-DE" sz="1100" dirty="0"/>
            </a:p>
          </p:txBody>
        </p:sp>
        <p:sp>
          <p:nvSpPr>
            <p:cNvPr id="38" name="Rechteck 37">
              <a:extLst>
                <a:ext uri="{FF2B5EF4-FFF2-40B4-BE49-F238E27FC236}">
                  <a16:creationId xmlns:a16="http://schemas.microsoft.com/office/drawing/2014/main" id="{914C36A9-B4F5-4355-99F8-5D0A1DB266F7}"/>
                </a:ext>
              </a:extLst>
            </p:cNvPr>
            <p:cNvSpPr/>
            <p:nvPr/>
          </p:nvSpPr>
          <p:spPr>
            <a:xfrm>
              <a:off x="3167653" y="5915293"/>
              <a:ext cx="1050402" cy="24247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DE" sz="1100" dirty="0"/>
                <a:t>Width y</a:t>
              </a:r>
            </a:p>
          </p:txBody>
        </p:sp>
        <p:sp>
          <p:nvSpPr>
            <p:cNvPr id="39" name="Rechteck 38">
              <a:extLst>
                <a:ext uri="{FF2B5EF4-FFF2-40B4-BE49-F238E27FC236}">
                  <a16:creationId xmlns:a16="http://schemas.microsoft.com/office/drawing/2014/main" id="{8D4527AA-E124-4EC1-A1DF-B63D8B5D7B77}"/>
                </a:ext>
              </a:extLst>
            </p:cNvPr>
            <p:cNvSpPr/>
            <p:nvPr/>
          </p:nvSpPr>
          <p:spPr>
            <a:xfrm>
              <a:off x="4327791" y="5915293"/>
              <a:ext cx="1050402" cy="24247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DE" sz="1050" dirty="0"/>
                <a:t>10.00 mm</a:t>
              </a:r>
            </a:p>
          </p:txBody>
        </p:sp>
        <p:sp>
          <p:nvSpPr>
            <p:cNvPr id="40" name="Rechteck 39">
              <a:extLst>
                <a:ext uri="{FF2B5EF4-FFF2-40B4-BE49-F238E27FC236}">
                  <a16:creationId xmlns:a16="http://schemas.microsoft.com/office/drawing/2014/main" id="{8D2F352C-D7C8-4B94-A64E-8CDF7F5934A8}"/>
                </a:ext>
              </a:extLst>
            </p:cNvPr>
            <p:cNvSpPr/>
            <p:nvPr/>
          </p:nvSpPr>
          <p:spPr>
            <a:xfrm>
              <a:off x="4218055" y="5915293"/>
              <a:ext cx="113804" cy="24247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1" name="Gruppieren 40">
            <a:extLst>
              <a:ext uri="{FF2B5EF4-FFF2-40B4-BE49-F238E27FC236}">
                <a16:creationId xmlns:a16="http://schemas.microsoft.com/office/drawing/2014/main" id="{CC760C52-43BE-48D8-9634-CCA475B1EAC9}"/>
              </a:ext>
            </a:extLst>
          </p:cNvPr>
          <p:cNvGrpSpPr/>
          <p:nvPr/>
        </p:nvGrpSpPr>
        <p:grpSpPr>
          <a:xfrm>
            <a:off x="6386127" y="1593507"/>
            <a:ext cx="2421140" cy="3466878"/>
            <a:chOff x="3062355" y="3310340"/>
            <a:chExt cx="2421140" cy="3466878"/>
          </a:xfrm>
        </p:grpSpPr>
        <p:sp>
          <p:nvSpPr>
            <p:cNvPr id="42" name="Rechteck 41">
              <a:extLst>
                <a:ext uri="{FF2B5EF4-FFF2-40B4-BE49-F238E27FC236}">
                  <a16:creationId xmlns:a16="http://schemas.microsoft.com/office/drawing/2014/main" id="{8A0ED44E-83EE-4109-968B-875E8883EB4D}"/>
                </a:ext>
              </a:extLst>
            </p:cNvPr>
            <p:cNvSpPr/>
            <p:nvPr/>
          </p:nvSpPr>
          <p:spPr>
            <a:xfrm>
              <a:off x="3062355" y="3552811"/>
              <a:ext cx="2421140" cy="322440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3" name="Rechteck 42">
              <a:extLst>
                <a:ext uri="{FF2B5EF4-FFF2-40B4-BE49-F238E27FC236}">
                  <a16:creationId xmlns:a16="http://schemas.microsoft.com/office/drawing/2014/main" id="{1F482E2B-AE86-49F0-8279-F2ABC6E73289}"/>
                </a:ext>
              </a:extLst>
            </p:cNvPr>
            <p:cNvSpPr/>
            <p:nvPr/>
          </p:nvSpPr>
          <p:spPr>
            <a:xfrm>
              <a:off x="3167656" y="3657617"/>
              <a:ext cx="2210540" cy="123399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4" name="Rechteck 43">
              <a:extLst>
                <a:ext uri="{FF2B5EF4-FFF2-40B4-BE49-F238E27FC236}">
                  <a16:creationId xmlns:a16="http://schemas.microsoft.com/office/drawing/2014/main" id="{068EE9FA-7E22-4E91-B1F3-C84C4AADEF26}"/>
                </a:ext>
              </a:extLst>
            </p:cNvPr>
            <p:cNvSpPr/>
            <p:nvPr/>
          </p:nvSpPr>
          <p:spPr>
            <a:xfrm>
              <a:off x="3167654" y="5496718"/>
              <a:ext cx="2210540" cy="17755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DE" sz="900" dirty="0" err="1"/>
                <a:t>Dimensions</a:t>
              </a:r>
              <a:endParaRPr lang="de-DE" sz="900" dirty="0"/>
            </a:p>
          </p:txBody>
        </p:sp>
        <p:sp>
          <p:nvSpPr>
            <p:cNvPr id="45" name="Rechteck 44">
              <a:extLst>
                <a:ext uri="{FF2B5EF4-FFF2-40B4-BE49-F238E27FC236}">
                  <a16:creationId xmlns:a16="http://schemas.microsoft.com/office/drawing/2014/main" id="{C05A6D3D-5530-47E6-943A-5D8CC37AB7CA}"/>
                </a:ext>
              </a:extLst>
            </p:cNvPr>
            <p:cNvSpPr/>
            <p:nvPr/>
          </p:nvSpPr>
          <p:spPr>
            <a:xfrm>
              <a:off x="3167655" y="5674271"/>
              <a:ext cx="1050402" cy="24247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DE" sz="1100" dirty="0"/>
                <a:t>Diameter</a:t>
              </a:r>
            </a:p>
          </p:txBody>
        </p:sp>
        <p:sp>
          <p:nvSpPr>
            <p:cNvPr id="46" name="Rechteck 45">
              <a:extLst>
                <a:ext uri="{FF2B5EF4-FFF2-40B4-BE49-F238E27FC236}">
                  <a16:creationId xmlns:a16="http://schemas.microsoft.com/office/drawing/2014/main" id="{0848E414-241D-48F3-9A63-B17F9A2CA4C7}"/>
                </a:ext>
              </a:extLst>
            </p:cNvPr>
            <p:cNvSpPr/>
            <p:nvPr/>
          </p:nvSpPr>
          <p:spPr>
            <a:xfrm>
              <a:off x="4327793" y="5674271"/>
              <a:ext cx="1050402" cy="24247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DE" sz="1050" dirty="0"/>
                <a:t>10.00 mm</a:t>
              </a:r>
            </a:p>
          </p:txBody>
        </p:sp>
        <p:sp>
          <p:nvSpPr>
            <p:cNvPr id="47" name="Rechteck 46">
              <a:extLst>
                <a:ext uri="{FF2B5EF4-FFF2-40B4-BE49-F238E27FC236}">
                  <a16:creationId xmlns:a16="http://schemas.microsoft.com/office/drawing/2014/main" id="{F3197783-D44A-4FA4-97B4-15B62EC635D5}"/>
                </a:ext>
              </a:extLst>
            </p:cNvPr>
            <p:cNvSpPr/>
            <p:nvPr/>
          </p:nvSpPr>
          <p:spPr>
            <a:xfrm>
              <a:off x="3062355" y="3310340"/>
              <a:ext cx="2421140" cy="24247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DE" sz="900" dirty="0" err="1"/>
                <a:t>UselessCirclePipeThroughPath</a:t>
              </a:r>
              <a:endParaRPr lang="de-DE" sz="900" dirty="0"/>
            </a:p>
          </p:txBody>
        </p:sp>
        <p:sp>
          <p:nvSpPr>
            <p:cNvPr id="48" name="Rechteck 47">
              <a:extLst>
                <a:ext uri="{FF2B5EF4-FFF2-40B4-BE49-F238E27FC236}">
                  <a16:creationId xmlns:a16="http://schemas.microsoft.com/office/drawing/2014/main" id="{0EEB4407-4DD6-488E-9B7C-75F6AE0A93CE}"/>
                </a:ext>
              </a:extLst>
            </p:cNvPr>
            <p:cNvSpPr/>
            <p:nvPr/>
          </p:nvSpPr>
          <p:spPr>
            <a:xfrm>
              <a:off x="5162112" y="3310340"/>
              <a:ext cx="321383" cy="2424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400" dirty="0"/>
                <a:t>x</a:t>
              </a:r>
            </a:p>
          </p:txBody>
        </p:sp>
        <p:sp>
          <p:nvSpPr>
            <p:cNvPr id="49" name="Rechteck 48">
              <a:extLst>
                <a:ext uri="{FF2B5EF4-FFF2-40B4-BE49-F238E27FC236}">
                  <a16:creationId xmlns:a16="http://schemas.microsoft.com/office/drawing/2014/main" id="{F5CD78B1-942A-49AC-8585-9259F7774B41}"/>
                </a:ext>
              </a:extLst>
            </p:cNvPr>
            <p:cNvSpPr/>
            <p:nvPr/>
          </p:nvSpPr>
          <p:spPr>
            <a:xfrm>
              <a:off x="3167655" y="6159213"/>
              <a:ext cx="1050403" cy="24247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100" dirty="0" err="1"/>
                <a:t>Cancel</a:t>
              </a:r>
              <a:endParaRPr lang="de-DE" sz="1100" dirty="0"/>
            </a:p>
          </p:txBody>
        </p:sp>
        <p:sp>
          <p:nvSpPr>
            <p:cNvPr id="50" name="Rechteck 49">
              <a:extLst>
                <a:ext uri="{FF2B5EF4-FFF2-40B4-BE49-F238E27FC236}">
                  <a16:creationId xmlns:a16="http://schemas.microsoft.com/office/drawing/2014/main" id="{60361C3B-EB71-4078-AE81-3701DE5584BB}"/>
                </a:ext>
              </a:extLst>
            </p:cNvPr>
            <p:cNvSpPr/>
            <p:nvPr/>
          </p:nvSpPr>
          <p:spPr>
            <a:xfrm>
              <a:off x="4331862" y="6159213"/>
              <a:ext cx="1046333" cy="24247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100" dirty="0"/>
                <a:t>Ok</a:t>
              </a:r>
            </a:p>
          </p:txBody>
        </p:sp>
        <p:sp>
          <p:nvSpPr>
            <p:cNvPr id="51" name="Rechteck 50">
              <a:extLst>
                <a:ext uri="{FF2B5EF4-FFF2-40B4-BE49-F238E27FC236}">
                  <a16:creationId xmlns:a16="http://schemas.microsoft.com/office/drawing/2014/main" id="{64854374-6F2A-4D92-BF8C-65427E236A2A}"/>
                </a:ext>
              </a:extLst>
            </p:cNvPr>
            <p:cNvSpPr/>
            <p:nvPr/>
          </p:nvSpPr>
          <p:spPr>
            <a:xfrm>
              <a:off x="4218057" y="5674271"/>
              <a:ext cx="113804" cy="24247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2" name="Rechteck 51">
              <a:extLst>
                <a:ext uri="{FF2B5EF4-FFF2-40B4-BE49-F238E27FC236}">
                  <a16:creationId xmlns:a16="http://schemas.microsoft.com/office/drawing/2014/main" id="{F68236B9-A80E-4270-B2DD-93E1AE4CA597}"/>
                </a:ext>
              </a:extLst>
            </p:cNvPr>
            <p:cNvSpPr/>
            <p:nvPr/>
          </p:nvSpPr>
          <p:spPr>
            <a:xfrm>
              <a:off x="4218057" y="6159212"/>
              <a:ext cx="113804" cy="24247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3" name="Rechteck 52">
              <a:extLst>
                <a:ext uri="{FF2B5EF4-FFF2-40B4-BE49-F238E27FC236}">
                  <a16:creationId xmlns:a16="http://schemas.microsoft.com/office/drawing/2014/main" id="{439AF523-68B3-45DB-9FF7-01B2CAF2F37C}"/>
                </a:ext>
              </a:extLst>
            </p:cNvPr>
            <p:cNvSpPr/>
            <p:nvPr/>
          </p:nvSpPr>
          <p:spPr>
            <a:xfrm>
              <a:off x="3167656" y="4890587"/>
              <a:ext cx="2210540" cy="17755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DE" sz="900" dirty="0"/>
                <a:t>Reference </a:t>
              </a:r>
              <a:r>
                <a:rPr lang="de-DE" sz="900" dirty="0" err="1"/>
                <a:t>Geometry</a:t>
              </a:r>
              <a:endParaRPr lang="de-DE" sz="900" dirty="0"/>
            </a:p>
          </p:txBody>
        </p:sp>
        <p:sp>
          <p:nvSpPr>
            <p:cNvPr id="54" name="Rechteck 53">
              <a:extLst>
                <a:ext uri="{FF2B5EF4-FFF2-40B4-BE49-F238E27FC236}">
                  <a16:creationId xmlns:a16="http://schemas.microsoft.com/office/drawing/2014/main" id="{D60D99AD-C8EA-415C-86CC-30AD2D4A958A}"/>
                </a:ext>
              </a:extLst>
            </p:cNvPr>
            <p:cNvSpPr/>
            <p:nvPr/>
          </p:nvSpPr>
          <p:spPr>
            <a:xfrm>
              <a:off x="3167657" y="5068140"/>
              <a:ext cx="2210538" cy="42857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DE" sz="1100" b="1" dirty="0"/>
                <a:t>Path</a:t>
              </a:r>
              <a:r>
                <a:rPr lang="de-DE" sz="1100" dirty="0"/>
                <a:t>: Select a Point in </a:t>
              </a:r>
              <a:r>
                <a:rPr lang="de-DE" sz="1100" dirty="0" err="1"/>
                <a:t>the</a:t>
              </a:r>
              <a:r>
                <a:rPr lang="de-DE" sz="1100" dirty="0"/>
                <a:t> 3D View.</a:t>
              </a:r>
            </a:p>
          </p:txBody>
        </p:sp>
        <p:sp>
          <p:nvSpPr>
            <p:cNvPr id="55" name="Interaktive Schaltfläche: Informationen abrufen 54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70786457-1F1F-4EB2-9154-C4C7895D1758}"/>
                </a:ext>
              </a:extLst>
            </p:cNvPr>
            <p:cNvSpPr/>
            <p:nvPr/>
          </p:nvSpPr>
          <p:spPr>
            <a:xfrm>
              <a:off x="3928497" y="3984542"/>
              <a:ext cx="579120" cy="579120"/>
            </a:xfrm>
            <a:prstGeom prst="actionButtonInforma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6" name="Rechteck 55">
              <a:extLst>
                <a:ext uri="{FF2B5EF4-FFF2-40B4-BE49-F238E27FC236}">
                  <a16:creationId xmlns:a16="http://schemas.microsoft.com/office/drawing/2014/main" id="{F60E9E2F-A6E7-471D-8E89-E1F816203064}"/>
                </a:ext>
              </a:extLst>
            </p:cNvPr>
            <p:cNvSpPr/>
            <p:nvPr/>
          </p:nvSpPr>
          <p:spPr>
            <a:xfrm>
              <a:off x="3167653" y="6401683"/>
              <a:ext cx="2210540" cy="24247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DE" sz="600" dirty="0"/>
                <a:t>Copyright © Aleksander Sadowski 2022</a:t>
              </a:r>
            </a:p>
            <a:p>
              <a:r>
                <a:rPr lang="de-DE" sz="600" dirty="0"/>
                <a:t>More </a:t>
              </a:r>
              <a:r>
                <a:rPr lang="de-DE" sz="600" dirty="0" err="1"/>
                <a:t>FreeCAD</a:t>
              </a:r>
              <a:r>
                <a:rPr lang="de-DE" sz="600" dirty="0"/>
                <a:t> Addons at </a:t>
              </a:r>
              <a:r>
                <a:rPr lang="de-DE" sz="600" u="sng" dirty="0"/>
                <a:t>www.alsado.de</a:t>
              </a:r>
            </a:p>
          </p:txBody>
        </p:sp>
        <p:sp>
          <p:nvSpPr>
            <p:cNvPr id="57" name="Rechteck 56">
              <a:extLst>
                <a:ext uri="{FF2B5EF4-FFF2-40B4-BE49-F238E27FC236}">
                  <a16:creationId xmlns:a16="http://schemas.microsoft.com/office/drawing/2014/main" id="{044FC24E-6CAE-44E0-B2A2-7E47392B8B08}"/>
                </a:ext>
              </a:extLst>
            </p:cNvPr>
            <p:cNvSpPr/>
            <p:nvPr/>
          </p:nvSpPr>
          <p:spPr>
            <a:xfrm>
              <a:off x="3167654" y="5916742"/>
              <a:ext cx="2210539" cy="24247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de-DE" sz="1100" dirty="0"/>
            </a:p>
          </p:txBody>
        </p:sp>
      </p:grpSp>
      <p:grpSp>
        <p:nvGrpSpPr>
          <p:cNvPr id="58" name="Gruppieren 57">
            <a:extLst>
              <a:ext uri="{FF2B5EF4-FFF2-40B4-BE49-F238E27FC236}">
                <a16:creationId xmlns:a16="http://schemas.microsoft.com/office/drawing/2014/main" id="{F2BF4C77-FB6C-4C13-842E-137BA3D7EA82}"/>
              </a:ext>
            </a:extLst>
          </p:cNvPr>
          <p:cNvGrpSpPr/>
          <p:nvPr/>
        </p:nvGrpSpPr>
        <p:grpSpPr>
          <a:xfrm>
            <a:off x="9180001" y="1593507"/>
            <a:ext cx="2421140" cy="3805263"/>
            <a:chOff x="3062355" y="3310340"/>
            <a:chExt cx="2421140" cy="3805263"/>
          </a:xfrm>
        </p:grpSpPr>
        <p:sp>
          <p:nvSpPr>
            <p:cNvPr id="59" name="Rechteck 58">
              <a:extLst>
                <a:ext uri="{FF2B5EF4-FFF2-40B4-BE49-F238E27FC236}">
                  <a16:creationId xmlns:a16="http://schemas.microsoft.com/office/drawing/2014/main" id="{C669BAFE-A9E3-437F-9E52-3F9339EE6227}"/>
                </a:ext>
              </a:extLst>
            </p:cNvPr>
            <p:cNvSpPr/>
            <p:nvPr/>
          </p:nvSpPr>
          <p:spPr>
            <a:xfrm>
              <a:off x="3062355" y="3552811"/>
              <a:ext cx="2421140" cy="356279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0" name="Rechteck 59">
              <a:extLst>
                <a:ext uri="{FF2B5EF4-FFF2-40B4-BE49-F238E27FC236}">
                  <a16:creationId xmlns:a16="http://schemas.microsoft.com/office/drawing/2014/main" id="{2914F95E-FC55-4964-A8F8-10820E8EB60A}"/>
                </a:ext>
              </a:extLst>
            </p:cNvPr>
            <p:cNvSpPr/>
            <p:nvPr/>
          </p:nvSpPr>
          <p:spPr>
            <a:xfrm>
              <a:off x="3167656" y="3657617"/>
              <a:ext cx="2210540" cy="123399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1" name="Rechteck 60">
              <a:extLst>
                <a:ext uri="{FF2B5EF4-FFF2-40B4-BE49-F238E27FC236}">
                  <a16:creationId xmlns:a16="http://schemas.microsoft.com/office/drawing/2014/main" id="{B2513929-AE00-4134-84A2-91040782EF71}"/>
                </a:ext>
              </a:extLst>
            </p:cNvPr>
            <p:cNvSpPr/>
            <p:nvPr/>
          </p:nvSpPr>
          <p:spPr>
            <a:xfrm>
              <a:off x="3167652" y="4888289"/>
              <a:ext cx="2210540" cy="17755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DE" sz="900" dirty="0" err="1"/>
                <a:t>Dimensions</a:t>
              </a:r>
              <a:endParaRPr lang="de-DE" sz="900" dirty="0"/>
            </a:p>
          </p:txBody>
        </p:sp>
        <p:sp>
          <p:nvSpPr>
            <p:cNvPr id="62" name="Rechteck 61">
              <a:extLst>
                <a:ext uri="{FF2B5EF4-FFF2-40B4-BE49-F238E27FC236}">
                  <a16:creationId xmlns:a16="http://schemas.microsoft.com/office/drawing/2014/main" id="{560C77E7-235B-4FF3-80C4-A5674B38E4AB}"/>
                </a:ext>
              </a:extLst>
            </p:cNvPr>
            <p:cNvSpPr/>
            <p:nvPr/>
          </p:nvSpPr>
          <p:spPr>
            <a:xfrm>
              <a:off x="3167653" y="5065842"/>
              <a:ext cx="1050402" cy="24247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DE" sz="1100" dirty="0" err="1"/>
                <a:t>Length</a:t>
              </a:r>
              <a:r>
                <a:rPr lang="de-DE" sz="1100" dirty="0"/>
                <a:t> x</a:t>
              </a:r>
            </a:p>
          </p:txBody>
        </p:sp>
        <p:sp>
          <p:nvSpPr>
            <p:cNvPr id="63" name="Rechteck 62">
              <a:extLst>
                <a:ext uri="{FF2B5EF4-FFF2-40B4-BE49-F238E27FC236}">
                  <a16:creationId xmlns:a16="http://schemas.microsoft.com/office/drawing/2014/main" id="{A5DB19EC-87FE-40FB-AFB0-18F67D331180}"/>
                </a:ext>
              </a:extLst>
            </p:cNvPr>
            <p:cNvSpPr/>
            <p:nvPr/>
          </p:nvSpPr>
          <p:spPr>
            <a:xfrm>
              <a:off x="4327791" y="5065842"/>
              <a:ext cx="1050402" cy="24247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DE" sz="1050" dirty="0"/>
                <a:t>10.00 mm</a:t>
              </a:r>
            </a:p>
          </p:txBody>
        </p:sp>
        <p:sp>
          <p:nvSpPr>
            <p:cNvPr id="64" name="Rechteck 63">
              <a:extLst>
                <a:ext uri="{FF2B5EF4-FFF2-40B4-BE49-F238E27FC236}">
                  <a16:creationId xmlns:a16="http://schemas.microsoft.com/office/drawing/2014/main" id="{5599B1FC-F0B1-4BEA-8BAD-6F992A3D8478}"/>
                </a:ext>
              </a:extLst>
            </p:cNvPr>
            <p:cNvSpPr/>
            <p:nvPr/>
          </p:nvSpPr>
          <p:spPr>
            <a:xfrm>
              <a:off x="3062355" y="3310340"/>
              <a:ext cx="2421140" cy="24247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DE" sz="900" dirty="0" err="1"/>
                <a:t>UselessGrid</a:t>
              </a:r>
              <a:endParaRPr lang="de-DE" sz="900" dirty="0"/>
            </a:p>
          </p:txBody>
        </p:sp>
        <p:sp>
          <p:nvSpPr>
            <p:cNvPr id="65" name="Rechteck 64">
              <a:extLst>
                <a:ext uri="{FF2B5EF4-FFF2-40B4-BE49-F238E27FC236}">
                  <a16:creationId xmlns:a16="http://schemas.microsoft.com/office/drawing/2014/main" id="{ACB1354E-71A2-48AE-B726-7C0E95561651}"/>
                </a:ext>
              </a:extLst>
            </p:cNvPr>
            <p:cNvSpPr/>
            <p:nvPr/>
          </p:nvSpPr>
          <p:spPr>
            <a:xfrm>
              <a:off x="5162112" y="3310340"/>
              <a:ext cx="321383" cy="2424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400" dirty="0"/>
                <a:t>x</a:t>
              </a:r>
            </a:p>
          </p:txBody>
        </p:sp>
        <p:sp>
          <p:nvSpPr>
            <p:cNvPr id="66" name="Rechteck 65">
              <a:extLst>
                <a:ext uri="{FF2B5EF4-FFF2-40B4-BE49-F238E27FC236}">
                  <a16:creationId xmlns:a16="http://schemas.microsoft.com/office/drawing/2014/main" id="{094840CA-06A3-465C-A17A-3B453EA8070A}"/>
                </a:ext>
              </a:extLst>
            </p:cNvPr>
            <p:cNvSpPr/>
            <p:nvPr/>
          </p:nvSpPr>
          <p:spPr>
            <a:xfrm>
              <a:off x="3167652" y="6519415"/>
              <a:ext cx="1050403" cy="24247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100" dirty="0" err="1"/>
                <a:t>Cancel</a:t>
              </a:r>
              <a:endParaRPr lang="de-DE" sz="1100" dirty="0"/>
            </a:p>
          </p:txBody>
        </p:sp>
        <p:sp>
          <p:nvSpPr>
            <p:cNvPr id="67" name="Rechteck 66">
              <a:extLst>
                <a:ext uri="{FF2B5EF4-FFF2-40B4-BE49-F238E27FC236}">
                  <a16:creationId xmlns:a16="http://schemas.microsoft.com/office/drawing/2014/main" id="{40C861C4-98EA-4508-80F9-469D7707342A}"/>
                </a:ext>
              </a:extLst>
            </p:cNvPr>
            <p:cNvSpPr/>
            <p:nvPr/>
          </p:nvSpPr>
          <p:spPr>
            <a:xfrm>
              <a:off x="4331859" y="6519415"/>
              <a:ext cx="1046333" cy="24247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100" dirty="0"/>
                <a:t>Ok</a:t>
              </a:r>
            </a:p>
          </p:txBody>
        </p:sp>
        <p:sp>
          <p:nvSpPr>
            <p:cNvPr id="68" name="Rechteck 67">
              <a:extLst>
                <a:ext uri="{FF2B5EF4-FFF2-40B4-BE49-F238E27FC236}">
                  <a16:creationId xmlns:a16="http://schemas.microsoft.com/office/drawing/2014/main" id="{4B6AFA89-4608-4965-AA28-788B2CFB1FDC}"/>
                </a:ext>
              </a:extLst>
            </p:cNvPr>
            <p:cNvSpPr/>
            <p:nvPr/>
          </p:nvSpPr>
          <p:spPr>
            <a:xfrm>
              <a:off x="4218055" y="5065842"/>
              <a:ext cx="113804" cy="24247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9" name="Rechteck 68">
              <a:extLst>
                <a:ext uri="{FF2B5EF4-FFF2-40B4-BE49-F238E27FC236}">
                  <a16:creationId xmlns:a16="http://schemas.microsoft.com/office/drawing/2014/main" id="{8BE3009C-6586-473C-9736-E29AAB9798DE}"/>
                </a:ext>
              </a:extLst>
            </p:cNvPr>
            <p:cNvSpPr/>
            <p:nvPr/>
          </p:nvSpPr>
          <p:spPr>
            <a:xfrm>
              <a:off x="4218054" y="6519414"/>
              <a:ext cx="113804" cy="24247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2" name="Interaktive Schaltfläche: Informationen abrufen 71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2F997910-C5EB-4735-B023-D783D9520CF3}"/>
                </a:ext>
              </a:extLst>
            </p:cNvPr>
            <p:cNvSpPr/>
            <p:nvPr/>
          </p:nvSpPr>
          <p:spPr>
            <a:xfrm>
              <a:off x="3928497" y="3984542"/>
              <a:ext cx="579120" cy="579120"/>
            </a:xfrm>
            <a:prstGeom prst="actionButtonInforma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3" name="Rechteck 72">
              <a:extLst>
                <a:ext uri="{FF2B5EF4-FFF2-40B4-BE49-F238E27FC236}">
                  <a16:creationId xmlns:a16="http://schemas.microsoft.com/office/drawing/2014/main" id="{325773AB-2C1E-4E28-9849-EEAF48A32986}"/>
                </a:ext>
              </a:extLst>
            </p:cNvPr>
            <p:cNvSpPr/>
            <p:nvPr/>
          </p:nvSpPr>
          <p:spPr>
            <a:xfrm>
              <a:off x="3167650" y="6761885"/>
              <a:ext cx="2210540" cy="24247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DE" sz="600" dirty="0"/>
                <a:t>Copyright © Aleksander Sadowski 2022</a:t>
              </a:r>
            </a:p>
            <a:p>
              <a:r>
                <a:rPr lang="de-DE" sz="600" dirty="0"/>
                <a:t>More </a:t>
              </a:r>
              <a:r>
                <a:rPr lang="de-DE" sz="600" dirty="0" err="1"/>
                <a:t>FreeCAD</a:t>
              </a:r>
              <a:r>
                <a:rPr lang="de-DE" sz="600" dirty="0"/>
                <a:t> Addons at </a:t>
              </a:r>
              <a:r>
                <a:rPr lang="de-DE" sz="600" u="sng" dirty="0"/>
                <a:t>www.alsado.de</a:t>
              </a:r>
            </a:p>
          </p:txBody>
        </p:sp>
        <p:sp>
          <p:nvSpPr>
            <p:cNvPr id="74" name="Rechteck 73">
              <a:extLst>
                <a:ext uri="{FF2B5EF4-FFF2-40B4-BE49-F238E27FC236}">
                  <a16:creationId xmlns:a16="http://schemas.microsoft.com/office/drawing/2014/main" id="{B48A124D-4B19-4C6A-A045-BFFEA47FE35C}"/>
                </a:ext>
              </a:extLst>
            </p:cNvPr>
            <p:cNvSpPr/>
            <p:nvPr/>
          </p:nvSpPr>
          <p:spPr>
            <a:xfrm>
              <a:off x="3167651" y="6276944"/>
              <a:ext cx="2210539" cy="24247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de-DE" sz="1100" dirty="0"/>
            </a:p>
          </p:txBody>
        </p:sp>
        <p:sp>
          <p:nvSpPr>
            <p:cNvPr id="75" name="Rechteck 74">
              <a:extLst>
                <a:ext uri="{FF2B5EF4-FFF2-40B4-BE49-F238E27FC236}">
                  <a16:creationId xmlns:a16="http://schemas.microsoft.com/office/drawing/2014/main" id="{6657C408-D925-4C91-96DC-59CBFBAFA777}"/>
                </a:ext>
              </a:extLst>
            </p:cNvPr>
            <p:cNvSpPr/>
            <p:nvPr/>
          </p:nvSpPr>
          <p:spPr>
            <a:xfrm>
              <a:off x="3167655" y="5308313"/>
              <a:ext cx="1050402" cy="24247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DE" sz="1100" dirty="0" err="1"/>
                <a:t>Length</a:t>
              </a:r>
              <a:r>
                <a:rPr lang="de-DE" sz="1100" dirty="0"/>
                <a:t> y</a:t>
              </a:r>
            </a:p>
          </p:txBody>
        </p:sp>
        <p:sp>
          <p:nvSpPr>
            <p:cNvPr id="76" name="Rechteck 75">
              <a:extLst>
                <a:ext uri="{FF2B5EF4-FFF2-40B4-BE49-F238E27FC236}">
                  <a16:creationId xmlns:a16="http://schemas.microsoft.com/office/drawing/2014/main" id="{807CBF00-52CC-4672-99B0-F2318CFBBB47}"/>
                </a:ext>
              </a:extLst>
            </p:cNvPr>
            <p:cNvSpPr/>
            <p:nvPr/>
          </p:nvSpPr>
          <p:spPr>
            <a:xfrm>
              <a:off x="4327793" y="5308313"/>
              <a:ext cx="1050402" cy="24247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DE" sz="1050" dirty="0"/>
                <a:t>10.00 mm</a:t>
              </a:r>
            </a:p>
          </p:txBody>
        </p:sp>
        <p:sp>
          <p:nvSpPr>
            <p:cNvPr id="77" name="Rechteck 76">
              <a:extLst>
                <a:ext uri="{FF2B5EF4-FFF2-40B4-BE49-F238E27FC236}">
                  <a16:creationId xmlns:a16="http://schemas.microsoft.com/office/drawing/2014/main" id="{B9276334-1A8A-4E4E-8CCF-60A0390A02CD}"/>
                </a:ext>
              </a:extLst>
            </p:cNvPr>
            <p:cNvSpPr/>
            <p:nvPr/>
          </p:nvSpPr>
          <p:spPr>
            <a:xfrm>
              <a:off x="4218057" y="5308313"/>
              <a:ext cx="113804" cy="24247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8" name="Rechteck 77">
              <a:extLst>
                <a:ext uri="{FF2B5EF4-FFF2-40B4-BE49-F238E27FC236}">
                  <a16:creationId xmlns:a16="http://schemas.microsoft.com/office/drawing/2014/main" id="{99E0FA98-AEFB-40D7-87A8-1A658DB59789}"/>
                </a:ext>
              </a:extLst>
            </p:cNvPr>
            <p:cNvSpPr/>
            <p:nvPr/>
          </p:nvSpPr>
          <p:spPr>
            <a:xfrm>
              <a:off x="3167653" y="5550783"/>
              <a:ext cx="1050402" cy="24247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DE" sz="1100" dirty="0" err="1"/>
                <a:t>Number</a:t>
              </a:r>
              <a:r>
                <a:rPr lang="de-DE" sz="1100" dirty="0"/>
                <a:t> x</a:t>
              </a:r>
            </a:p>
          </p:txBody>
        </p:sp>
        <p:sp>
          <p:nvSpPr>
            <p:cNvPr id="79" name="Rechteck 78">
              <a:extLst>
                <a:ext uri="{FF2B5EF4-FFF2-40B4-BE49-F238E27FC236}">
                  <a16:creationId xmlns:a16="http://schemas.microsoft.com/office/drawing/2014/main" id="{DC8DD83F-342B-4DB4-B081-D677BE6A5813}"/>
                </a:ext>
              </a:extLst>
            </p:cNvPr>
            <p:cNvSpPr/>
            <p:nvPr/>
          </p:nvSpPr>
          <p:spPr>
            <a:xfrm>
              <a:off x="4327791" y="5550783"/>
              <a:ext cx="1050402" cy="24247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DE" sz="1050" dirty="0"/>
                <a:t>8.00</a:t>
              </a:r>
            </a:p>
          </p:txBody>
        </p:sp>
        <p:sp>
          <p:nvSpPr>
            <p:cNvPr id="80" name="Rechteck 79">
              <a:extLst>
                <a:ext uri="{FF2B5EF4-FFF2-40B4-BE49-F238E27FC236}">
                  <a16:creationId xmlns:a16="http://schemas.microsoft.com/office/drawing/2014/main" id="{0F2DE3F4-3856-49C2-91A0-80FE2BB13DE0}"/>
                </a:ext>
              </a:extLst>
            </p:cNvPr>
            <p:cNvSpPr/>
            <p:nvPr/>
          </p:nvSpPr>
          <p:spPr>
            <a:xfrm>
              <a:off x="4218055" y="5550783"/>
              <a:ext cx="113804" cy="24247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1" name="Rechteck 80">
              <a:extLst>
                <a:ext uri="{FF2B5EF4-FFF2-40B4-BE49-F238E27FC236}">
                  <a16:creationId xmlns:a16="http://schemas.microsoft.com/office/drawing/2014/main" id="{6733ADFD-D880-4D01-B33D-3884A3001438}"/>
                </a:ext>
              </a:extLst>
            </p:cNvPr>
            <p:cNvSpPr/>
            <p:nvPr/>
          </p:nvSpPr>
          <p:spPr>
            <a:xfrm>
              <a:off x="3167652" y="5794057"/>
              <a:ext cx="1050402" cy="24247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DE" sz="1100" dirty="0" err="1"/>
                <a:t>Number</a:t>
              </a:r>
              <a:r>
                <a:rPr lang="de-DE" sz="1100" dirty="0"/>
                <a:t> y</a:t>
              </a:r>
            </a:p>
          </p:txBody>
        </p:sp>
        <p:sp>
          <p:nvSpPr>
            <p:cNvPr id="82" name="Rechteck 81">
              <a:extLst>
                <a:ext uri="{FF2B5EF4-FFF2-40B4-BE49-F238E27FC236}">
                  <a16:creationId xmlns:a16="http://schemas.microsoft.com/office/drawing/2014/main" id="{C681952B-D25D-46FF-8B69-64C8B48DCA0F}"/>
                </a:ext>
              </a:extLst>
            </p:cNvPr>
            <p:cNvSpPr/>
            <p:nvPr/>
          </p:nvSpPr>
          <p:spPr>
            <a:xfrm>
              <a:off x="4327790" y="5794057"/>
              <a:ext cx="1050402" cy="24247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DE" sz="1050" dirty="0"/>
                <a:t>8.00</a:t>
              </a:r>
            </a:p>
          </p:txBody>
        </p:sp>
        <p:sp>
          <p:nvSpPr>
            <p:cNvPr id="83" name="Rechteck 82">
              <a:extLst>
                <a:ext uri="{FF2B5EF4-FFF2-40B4-BE49-F238E27FC236}">
                  <a16:creationId xmlns:a16="http://schemas.microsoft.com/office/drawing/2014/main" id="{6570AB39-3CDE-4D97-A880-221CEAEAB37D}"/>
                </a:ext>
              </a:extLst>
            </p:cNvPr>
            <p:cNvSpPr/>
            <p:nvPr/>
          </p:nvSpPr>
          <p:spPr>
            <a:xfrm>
              <a:off x="4218054" y="5794057"/>
              <a:ext cx="113804" cy="24247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4" name="Rechteck 83">
              <a:extLst>
                <a:ext uri="{FF2B5EF4-FFF2-40B4-BE49-F238E27FC236}">
                  <a16:creationId xmlns:a16="http://schemas.microsoft.com/office/drawing/2014/main" id="{D49AF9BD-D04E-44F8-B4C4-9BEFD74FBD89}"/>
                </a:ext>
              </a:extLst>
            </p:cNvPr>
            <p:cNvSpPr/>
            <p:nvPr/>
          </p:nvSpPr>
          <p:spPr>
            <a:xfrm>
              <a:off x="3167653" y="6034473"/>
              <a:ext cx="1050402" cy="24247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DE" sz="1100" dirty="0" err="1"/>
                <a:t>Thickness</a:t>
              </a:r>
              <a:endParaRPr lang="de-DE" sz="1100" dirty="0"/>
            </a:p>
          </p:txBody>
        </p:sp>
        <p:sp>
          <p:nvSpPr>
            <p:cNvPr id="85" name="Rechteck 84">
              <a:extLst>
                <a:ext uri="{FF2B5EF4-FFF2-40B4-BE49-F238E27FC236}">
                  <a16:creationId xmlns:a16="http://schemas.microsoft.com/office/drawing/2014/main" id="{12CDD7AB-53B5-4DD3-9A6A-ACBF40BDDAD6}"/>
                </a:ext>
              </a:extLst>
            </p:cNvPr>
            <p:cNvSpPr/>
            <p:nvPr/>
          </p:nvSpPr>
          <p:spPr>
            <a:xfrm>
              <a:off x="4327791" y="6034473"/>
              <a:ext cx="1050402" cy="24247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DE" sz="1050" dirty="0"/>
                <a:t>2.00 mm</a:t>
              </a:r>
            </a:p>
          </p:txBody>
        </p:sp>
        <p:sp>
          <p:nvSpPr>
            <p:cNvPr id="86" name="Rechteck 85">
              <a:extLst>
                <a:ext uri="{FF2B5EF4-FFF2-40B4-BE49-F238E27FC236}">
                  <a16:creationId xmlns:a16="http://schemas.microsoft.com/office/drawing/2014/main" id="{F3736738-1245-44F9-A904-DBB5B22BE132}"/>
                </a:ext>
              </a:extLst>
            </p:cNvPr>
            <p:cNvSpPr/>
            <p:nvPr/>
          </p:nvSpPr>
          <p:spPr>
            <a:xfrm>
              <a:off x="4218055" y="6034473"/>
              <a:ext cx="113804" cy="24247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3748755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278</Words>
  <Application>Microsoft Office PowerPoint</Application>
  <PresentationFormat>Breitbild</PresentationFormat>
  <Paragraphs>102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Aleksander</dc:creator>
  <cp:lastModifiedBy>Aleksander</cp:lastModifiedBy>
  <cp:revision>54</cp:revision>
  <dcterms:created xsi:type="dcterms:W3CDTF">2022-05-31T13:12:58Z</dcterms:created>
  <dcterms:modified xsi:type="dcterms:W3CDTF">2022-06-02T18:06:24Z</dcterms:modified>
</cp:coreProperties>
</file>