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70" r:id="rId2"/>
    <p:sldId id="259" r:id="rId3"/>
    <p:sldId id="267" r:id="rId4"/>
    <p:sldId id="266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0139-90A6-4C81-B981-9199F1F6AA53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8A59-D5D1-4A60-96E0-6A9A19A8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A59-D5D1-4A60-96E0-6A9A19A8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A59-D5D1-4A60-96E0-6A9A19A8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A59-D5D1-4A60-96E0-6A9A19A88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A59-D5D1-4A60-96E0-6A9A19A88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1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8A59-D5D1-4A60-96E0-6A9A19A8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B77-79ED-445E-A109-530C206FF185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A3E9-BBB7-4F88-8EFE-B7283A6076BD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E976-D2F6-4756-8712-BC0E6393ED4B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D087-691E-471E-BB1B-58BBDCA5C3D3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7E07-7817-49B0-B293-7F39935D17FF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4BC0-6116-45E6-9ED3-8A8113AECDF9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281-2FCD-4B29-AB9F-428DC360FB84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5B36-5A99-4786-AC1C-27E17A3DFF2A}" type="datetime1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7813-8CB9-475F-B726-7B59BA9A976E}" type="datetime1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16-AB7D-4FB3-9BE0-EC71B7CDE978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068-1D07-46C9-9246-DE4D7B5A78F9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F25E-4259-4613-8318-AC43E0436C82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6A4-687D-4F91-A5E2-3CD3F2D39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133600"/>
            <a:ext cx="3657600" cy="1895475"/>
          </a:xfrm>
        </p:spPr>
        <p:txBody>
          <a:bodyPr/>
          <a:lstStyle/>
          <a:p>
            <a:r>
              <a:rPr lang="lv-LV" dirty="0" smtClean="0"/>
              <a:t>Bioloģijas nozares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7300" y="4495800"/>
            <a:ext cx="2362200" cy="914400"/>
          </a:xfrm>
        </p:spPr>
        <p:txBody>
          <a:bodyPr/>
          <a:lstStyle/>
          <a:p>
            <a:r>
              <a:rPr lang="lv-LV" dirty="0" smtClean="0"/>
              <a:t>Ievads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3810000" cy="4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838200"/>
            <a:ext cx="7024744" cy="1143000"/>
          </a:xfrm>
        </p:spPr>
        <p:txBody>
          <a:bodyPr/>
          <a:lstStyle/>
          <a:p>
            <a:r>
              <a:rPr lang="lv-LV" dirty="0" smtClean="0"/>
              <a:t>Botānika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1" y="2209800"/>
            <a:ext cx="3147509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Zinātne par augiem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Botānika ir </a:t>
            </a:r>
            <a:r>
              <a:rPr lang="lv-LV" dirty="0"/>
              <a:t>bioloģijas nozare, kas pēta augus un to dzīvības norises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09800"/>
            <a:ext cx="3110082" cy="4267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r>
              <a:rPr lang="lv-LV" dirty="0" smtClean="0"/>
              <a:t>Zooloģija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1"/>
            <a:ext cx="2514600" cy="1447800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Zinātne par dzīvniekiem</a:t>
            </a:r>
            <a:endParaRPr lang="en-US" dirty="0"/>
          </a:p>
        </p:txBody>
      </p:sp>
      <p:sp>
        <p:nvSpPr>
          <p:cNvPr id="4" name="AutoShape 2" descr="data:image/jpeg;base64,/9j/4AAQSkZJRgABAQAAAQABAAD/2wCEAAkGBxQTEhUTExQVFBQXGBcYGBcYGBgXHRwYGhcXFhgVFhccHCkgGBolGxYVITEhJSkrLi4uFx8zODMsNygtLisBCgoKDg0OGhAQGiwkHyQsLCwsLCwsLCwsLCwsLCwsLCwsLCwsLCwsLCwsLCwsLCwsLCwsLCwsLDgsLCwsLCwsLP/AABEIAMoA+QMBIgACEQEDEQH/xAAcAAABBQEBAQAAAAAAAAAAAAAFAgMEBgcBAAj/xABCEAABAgQEAgcFBgQFBQEBAAABAhEAAwQhBRIxQVFhBhMicYGRoTJSscHRBxQjQmLwFXKS4TNTgqLxFiSywtKDQ//EABoBAAMBAQEBAAAAAAAAAAAAAAECAwQABQb/xAArEQACAgICAgIBAwMFAAAAAAAAAQIRAyESMQRBEyIyBVGRFOHwFSNhcbH/2gAMAwEAAhEDEQA/ALR1sKEwakjziIlLxXulgUkyy5CLu3vWZ/CPXnNxVmaMU3RaZldLSHUtI8REU41K94eYijonpJLa7HnEtEoqT+IcxG4AB9IzvymyvwJFr+/vcJJEeXU29gwA6NVxQvq1+yrR9lf3i35OUWh91dk5fV1QKSpR/KRBWRNSAxBjol8o4sNqw74dQr2K5WcqJoNkuBA7EpQ6tRicqYlvaHmIh4gfwT3wmb8TlsrGWOgQsCOtGIFHZMgqISkFSjoAHMTp+CT0JzKlKA8C3e0WnCqPqadJQGmTA6l2diLJHART+kFYuXPKlTp6kkgZEqVroAxse7nGafkOL0jRHBa2xho7lhcycFKAEtSLXdrm2jW30hQTFsc+cbqiOSHF12NZY6Ew40ehyZXukw7Kf5oGIKUgAm8F+kaOynvMAJdOXjPJfYtHoJCsTYARKXjokBAShKlLGZRUl7EsANWsPWBP3YvrD9fhRX1J0sQo8he3PbxhJukVgtltwGZLqzaTlUlnI9mJ2J0iEWUCByt6tDXR2VllhEpIQ2uYm/Enj3uOEEqyVMUWyjKQdVP8RvfjGR5JembFij20M4Th0uZ7IURxJBELqKGmlrIn5EHm4tzHziXhEsyghBGYe8ktzA48tI70uwMVcsOMs5IdCi/9J5QIyk3bYXFRWkBq3DaeckmlnJK0s40104w7gPRmb/8A3KJYdgSXJOtgOXFoDdDMLmy+sUpJASQgve4OZQZ9mjTcJqUrSQGC0hizEMLbi20VjnadE3gi48mCa/ozLysJoIPFJ8xFTrOgE8+xNSU7OI0ibXJBZygDUlmfgPKI1RiBynsggfCw+cF52w/0yMrxP7PKpKcyFJm8QLKHgbesBv8ApOs/yT5j6xslTVJax7QDjgeXjbzgf/E/0KhPlD/TIZnTgE9kpzbObPESckLcTVS1IP5Qk/FzDoRCskfQOR56iUbE6ASp34blOofgdjvE6lmq4eJ08oXiMx5iu9vK3yjiFtHnzjvRqi9D1TKcONRvvBzCMTzy3c5hZV9+I74CoNi+4aI2E1BlzSlLHMW7RYcriK4ZuLoTJGy1mYo/mUe8n6w1NlZi5Y+APxhaAt+0lLciT52htcqaTZaUjkh/UmNTkyPE5JG2QJ4HsufKF1CXlKHBofALXv6Q3NH4a+6En+IGivAQmonolpK5isqBqdfIDU8oRiNR1UpczXKkn6esZjiuITZpzLWV8BoB3J2jHOaWjoQ5GwI+2KkDo6iblSk5Vdm5AsGd0ubOYE4n01oJ+RSSpEwJCmUksCACU5mY6q8oybPCgsRD3Zpe1RsqFAhxcG4I4QpozTo90hXIIBJVK3Rq3NPA8o02kWlaUrQcyFBwRwjRGdmaUOJwIhwS4fSmFQ1i0BMWkAo7iIjpoUZdbxLxddh3w3LqmR7CXhfZ1g80aQoHNE6prZcpVrkAAPpYElr84dCM11pA7oqOJqyzlJNg6rvxEZ/I6SRowdssMnpOmWgqUMyu74cBE3ox0kmVc0IyKOYgKvbkOTeEVCmKCSOTN38eMX37OqESwSn2lKBB10cuB5xCEE3RonNoIYwP4crNMUe05zkOwuGcXZyIZk9LJU+UFOykEOzp7J346xb+mtIiroJoYFSU5hpqGV4Ri6qUIUhCLWAbjvfx+EdlxqOjoZHI0vDalP4qR2krZYcvci97b/COYXWGVNCi6ksoG76beI9Ui7mKTR4oXUkNZWXw0vx0MHVz0hy7pUkEjXchwNlaiMyVM02nGg/jdcm42X7KhdrP4797QDn4spIuokliWN9CQ39JbuiNiqlKsC2XKUnjbX5/6jFbqMQUAXHnsxBb0bwPGKJWK5UXFeIBQPabRSS2gUH03Dk24HlEbrZn6PP+8U2diazlSC2RwnzNjxGUgR77+r/JT5mOcRVkNNCYbqpmVClcATC5CiQCRlPB3gd0iqMspveUE+hPy9Y99ukeeitT5oBjiJsRJ1zHjNjI2XSCSZw0eBtRMAW78xCJy9b6RAmKL6wiewtGl4fiCJiUlxmYON338ImGM1kVNheDVBji0sMzjgb/APEbI5L7ISVFvhC/YX3R2VUJUkKBsR+xDYX2Jh5QZv6ilV6XI/7Kb/pH+9MZdOTrwEah0nddLNA1ACv6VBXyjM5in+LfKPPydlcfRBjzQ7OS4cQwVcoAw6knTeNB+zeuKpcySfyEKT3L1/3A+cZ9m3iyfZ5VZaspey5ah4ghQ+EGPYk1o0544Z20R5syIkybGgzsRiKnB5GIaLmHqs9g+ER6eoOVoVvZy6Jc6pCdTFT6VICss1G2vftFpypmJGbaB3SCcgDIA6ct+XMRDMy+FbKlRLzXB1LNwi21OJKlyVGWop7LDY8D5xTachEwEaE6fveClbMzhnII4biJLUrKytoJdFceqVzgjP2Clef+XIpxEGfWEEzCX/KnvY3PL+0SOjsgSwuYSSwOvCA0xDqK+GgjpyU32dFcUGKNZZAe5Lnuf6GDmIVaigKDhix0vuO/e/OK2J+Vm137uHl84ITZhCTexZ094/flEZLZZS0FJVdmS4U7gsPVu+8VzEKnMk30JLd+o9ReE4bWhBLjsuH8tvC/lAibOdZc2Y8u6GjDYspaJs2ffXhHeuV7wgNUVBd+IHwaGOvPGKKAnI+ikaRTOmNYy0ygScnaLl+0bt4D4xZq3EBLS5Z9hzvyjO8RKlKKjcqJJ8Y9PNLVEYLY6ieCIbXMa8R8Np1rWUp4E+UOdSrOEKBSd35RmK2eSNWPOI61OYJTJYSh9CfhA9OVRtAao5OxaFND8qY5hCpdtYWmmWfZST3AwybA0WjAFFctXI/G/wBYMy7SlnjaAGCypktLM2bUbwdlP1Sn4iKt/WyTB33fMCCHBBBHIxlmNURlT1SyS6TY8RqD5NGudYwaKb9oWHuhM8Bynsr/AJT7KvAuPGM0thhooitdWPMwyswpct7jyhBSxhSjONBboitqyT3keaVQJWYM9Dg9ZJB4qPkhRgoV9Gmax5cqJORjHZjRezO0BcS9nxiDIDXJtBDFD+Grw+MV5E0q7IibewxWgwZ4YgEPAjHCx11A/wCIJYXSpck3IiB0oToR+2iOQtj0ypVgILjWCVDiiWAmDhfjA6cYYSHLQOKaK9B3FMaGXJL0+MCPvKld1/WOTZUdkhi/BrcQ+kcopIAUpgUKvcHjxbTxeCC6oFJdz+7P5iB9yW12v5h/NUIUrs5Q9iU9xZm5iJyVlF0MTpoEt9Xf+0D8+p8Ik4iGCRyiC7WisVomzs4w1HpmsJaKUIbn/CBNclSvAwlXRlPFXpFbwP7QUS5TTULUobpI+ZiWftQkf5E7zR9Y1KeNrYuwzK6OhBJQ4Jsbw1NwKYSFOC2jwIV9pco6SZvmj6x4faGk6SF+JTCvLjR1MJ1WCLWO2mWpv1EfAQiR0ZTuhHmtXzEA6zp/OfsoSkc7mIX/AF5UjceUJ80A7LonCVJbKiUfApPqDBGlw8t2teAZvhFKw37QVg/iozDlaDSOn8n/AC1+Y+sOsuP2xXZY00SRdr8YRlaUt4rU77RZWnVTH70/WEYZ0lM8lJSyS8DJmg1SOJKqyG11yAGWHCuyQQSGPEcIcq6EiUtQGiVF+4ExQOvK27RZ9yT3OYyynQ8YCukWEykqKpJASooKQFOwLheuztFfqqdSD2hqHB2I4iDeXsg93waCvRGXKqkTqSaGIRmlq3SpJ1Se9TEcISM/3Ha/YpkuUToIPdBKY/egtj+Gkq8SMo+MNKp1UVSkTkBSQQ4bsqTxHPlFw6IS0TaurUiySJeVrWAv5OIpYrDhqTDSqg8ILjC+cKVhYA1g8mTcUVPGpoEouWcpbzgNIVwiX0yBEtPJXygBJxG0DkL0WfDls+8RuljFCTpxgRLxNI1JHhC8QrkzEBIU9+B+kCVMaHZXZkyOSldoR6ZSK744mjVxaOpFXImTYaQsZvD5vHFSD7/oYaVKIOoMBRO5IJy5zdriAO8p0fyEJlzAb7ONf34RGkosxUACeBj0ymTvM8kmBx9B5JCcVnpKhl2eBy1PEldKPf8ASG/uv6h5GHiqQrlZHjto7MlsYQ0MAfMLp0uoCG4I4TRlZfYQs5JK2cEKeQnYRNADaRIpaFhD9RLAEeZLMnKiixtKwDNQ6rxw0wh6abwpAJ2Ja5a9o0pslsiiS0ShJBGkHMP6NrUsFZRkdQDKzhWXJmZSHb208d+EIxfD0IfJmYqLBWw4aDQv6c4Rz+1WM8bUbZWZ0m8F+jUwhYEQloidgSO2eQf0iyZNF0q6/wDAmD9Ch6Rm1MoD4+UW7FZwEtVw7RTUD1hpl4Ds09kszC/x+sR+jeKinqUzVAlIzBQGpBf5sfCHpwSzPAie2YtpBgjpM1GoxSjqZZCilaFBrslQbQ3uDEDo8lMicepUVSwk9ohtWLczGdM9o1jCUJMpFw+UDyDRyhXTFk7C0vFDyjk3E1NCBSiGZssQwpX+mEz/ALdR5p+IijJJblFw6WLeSR+pMVc3SA7CAJJbGwh+6HJYhsTGdtPOCWE4XMm/4aCXLPoHcD2j3wHKlbKQi5aiiXhuHiYnMoskWtqTyiLVyWfKCBsTc+MbNhv2bpRIQFqUtSU3CXSHdyxNyIr+J9FpawopUqWUkBQUyn1untPtwgWhnjcujLOpKgTvwjsqT70XdfRqUnWcvxSkfOIFbgDB5Ss3Kw8ufKO5Nk3ikirTpTXtDZknwPGJq5e3DjC0I29YPOiYOTLjsymL8tolrTbSHesBHOO5v0GwRUymHOGfu8TZiXMJyGGTGSIBEWXo0sZfGAKpB1idgMpapqUI9pVgCWBPBzuYTOlKD2VhplxUsNaBVZUF2i1z+icwSwUrClMOyQ17OO/XygQrAZ3WFGUOASS/ZZn9qPG8fNhd1JF8mPIvQOpqXOWt3nYcYOYZh5Q2UFM3ZSM2YAqTcjQi6XDaR3B5BlqP4Zzt+YElIN3Gmw11D8rWqbMSkBbzUt2QyZZQBplASRkD6uRpd4tlzNNKJTx8UVbktgNdIUzScuSYp+s0SFJylSuyBbP1ftBjd9mitYvVOogaCw00Frt+9NYvdW/UqMwBOW6e2lD3ZKwwbKXuyzu5jPa5uuX/ADHl8h8Ipgdon5a2q6IKkHWFUk4pKm3DQ7PUGtEelFzGpMyR7QzPSpR9o+sMGj/UryP0g5Jlg7t4PCkBrZVHmWHjDczRwK7MoR7y/L+0RFUo97/aYtBQ5sQOXdzjxlKdk9o8GHxhlkoHAqv3ce83gYnUlUpGk8j/AEqg0iUSQChO97bbNCjTI3SnyEH5APGcpMfI9qo/2L+kEkdJZTXnP/oWPlAlUiWNUJhmZJlF+w0d8iYOAvFsQROQsJU7ZToRu28Bk6MfrEmRI7ExtygD+p4n4Zg4WDnzp4EXfk3GGlJJGefYMloGo8Tf4RpeDKkpKACFJYNchjYiwsRFRldHkqAyrN/7684eqaJVOkKTMPcXPeRytGbI4T1Zr8XLkx24msnpuqS8s5ZjFnd7bad8Vqvx6WtZUkBClOWHygBTSVKkuvskXChuDsrz15wwZaSMybHjzFmisUmtBlyhLaoNVlXnTqAeLA+BtFbnYxMSbKH8uRLeTRJRU7KOU8dj9I8MLExWbOMu+UuX747JJQjyYIQlmnxh2BsRnicpKsgSo2U2ijsW2h6bISA3DU84t+DdGpKjnAJbQFVn4tvB/EcLMlGcJQfAfSPIzfrGOM+MVbNn+lOOskkn/Jj9TKL8oseGYIEyyuYO2oWB2HE8zBulmyVKJWhPWfkOUMFc+cCsYnLZQe53jZh8x5MijVf56MuXxI48bnd/t/cqU5DE95hLRJmywOXhEZo3pmNWWKlwmRMHamKlnZw48xEqn6JAkFE+T3uQfJohSZwyxJpqmWkElOZWz6eUeRKWZXUn/wCm+PD2i70qJwl5ZkxExm7SSQWb85O/OBOI18oEIKhqxL5h3OIqlXUq2LA7Cw8hA+foPF/OM+LwLlyk/wCEVn5tLjFfyagJSZ8pPV1CMwvnyuQeRcZdGhurmiS3WzAom3WoTsBpOS7LG3EbNGb0laqWcyVFJ5FoNS+mswJKV5VuGcsCPLWFfg58cvo7j+3TAvKi9vTCWMY4kJ7BASCcqEns5mKSsbhJfT+8UCsqsukOVFWC8CJy3Lx7eDCoqjFkm5ythmlmlQeH6VbKV/KfhA2gqAAxglRkEKbVvjBapkl+RJkTgUuIVNnpIbLYbvr4w9TyR1Y+MOfc0lgd9fpC6NKbBiKkCwd++O/xADdjvtE+dhElTdpu5/jHP4HKbRXaaDcfYfsQDXAl82kSaGYJpIL2u9r8oRUYDKf83eDD9DRqlgBLkX4COuNaCr9i5tNwiBOGtoNgneG59Okh94FhaAlHbODxSr1b5wVkSwQFZcxa5Nt9w0DpaWK+5P8A5CClICbEHk7MOfOOydWYsn5BCmVlJ4b2bwEQcRnZgrkIkTFMo62H7tEBC3JB8tfHnGX3ZfDl4poWJ6ggB1M27Dz4CBcusVLLJuDtE9S2FiNG2v56QPQk5iCGPAbxqw+2VzZlkoXWFa2JskjTWCGFT2QAzByS8QHMwhIBHEwTk02QM4OunCFz/aNMniz/AAy5RCcnFilmI8PnEyf0jmqSz9nn8Yr9RM7LBgwN/nAiiqXUyzyd7f2jEv0+E/tRon+oSlssNViZKeyBqH5niIbk40lQyzgGP5hx+cQ6lQDfDjA80p2IcE3dh3DmI9DH4sINGSflTkqbJOI0xCrF0s8Qeq5RKVPYJGqbkH983hrr++NPF+iHNBunw5I1LgQQk0KSOzLBiFTEnN2SWEWjAz1p6kWUdGDl/pGOWuzSkQaPAStmkAuHulX1hyq6KpVbq8pGyXHm5jQJlFNXKTKEzq2yDMlQfshiALi7esMU/R9cp1S52ZTknMdfHlA5Ifgik/8ATMtKS9Og5RcqJf8A8oD1WG041kywON2+MXbEMLqC6pk2WhJ1dR7rJA+cA62ip5aAJ2ablvYlLcMra+LwymdxK1MweQbCWPCGpGDSHKTKBbiSTF0o8JkTmmIXMBIdj2k8QSoMdIfqehqFnPJm5VKF0LuH3yqF2vvDLJ/yDiU09Haci0oCzuD/AHgf/Dky8+Uft4PVshcha5UxJSsNbYjYgjUd3GBjuJt9vmYPK0K4oi0aMo3Z3ibKYv8APcQiRIdD/u3GOKUbE20ibKJUSRLGgPG308ojTqKaJgXLyrBSQULXlGZy131iQhDkWcnv9RD1LjEpISoheWWW0DFTKD5ndIdgDxO0GN3oekQTOUADMlkK3ZbgeId4VKqWPaTlBYC5LHnw38oZlSlT6hBWsnrFOsjYO6m4ABzfhByprJIkgSpSDPzBCTLIUlSbZhlCiQ1yQwFnGrQUr2g/i9garxWWkhLLUf0pfuvoYXNSoAZ8oUQCydn/ACniRDlXRlCs4ZkKOcHvsoEC/wDaE1EzMSS9/GBejmqYKrLC2pIiTTT8oFj3m8Iq5TiEy6EnjF4Y/kjR5me1kbQ8ucohRAcnaIC56kkdltoLycMG+fwUB8okDC5XuzP6x/8AEacfhKqaZP5JAcZ1sAg/qdvSHOrUfaBuGGVrfSDKcPk7pmeEwD/0hf3OSNEzPFYP/pGmPhwqqEcp9gbtJ0B3ubn+8OJWW8O6C33WVumZ/WP/AIhYpKf3Zo550n/0iWX9PUugcpewDMSSIHGiVfsvflFqNDK/WfED5Q5T4ShdkqUk7OxhsXh/Gth5SKp1K2ALsN76w9TSg1y7PYuOEW0dGyPzjyMQKrCFAsCTDvEmtCuUvaAs5AKdGYMNT6wP6uLOvBlZXAMRv4Uv3TEniaCpBemluzM4L/vwixYDPQhBMsjOrU8Q9gH2imTq5gpCAzBircn8wHACwjmH1xQoXtHmtWesjQ/4ooXdm2iUnGg2v0ilzcQCkuOHf484EScWUNbiFULG5Bivx5U6rI7PVoLBK7Bx+Y839IJTeqm9lS0ueGjHhyiiLnkzCrTOfifpB+hZRVsCewd8qLesdKP7ATB1IifLWunSSkpJynUEO4HIbvFw6K/idieoiZLLhlOFXtblw3ik4gpQnZgpTsB5fKET6mZMmBaScw0KbFxf5aR0lZyZoXTzD+spxN/NKBD2YpUxAPcfjGbYcokTCdwAfMxfcRxIzqGYq79SFKSxupJuG/0xn2FTnKxo4fyMGC0wS7CCKhksNRr5w8JgUxy34NYDuhMoOLgM78HfblCkoewtxHmNeUKMmSaNbqGr3+BNoB08gzEpZmAD7OQzvxIVcnmIsFNTJDEqLi9vmf8AmGauVLTKMrqprJWlSVywHCFNmuL3RruSAYpGNqjrpgGqQStiCGsW0Zw4PIh7bwdRTSzLmrmTCn8JfVJShQDqCg4UkZR2gQ1iGLu0LxKbTKCUScoSNJaHQbsSSVAkqNrk7Q+U1KrSpLIULjrMiSRcul+0o77HnHRhT2NKd9EVODgLnyArMmVTyhmB7ImEOod5ILwIwGaVBUtXtJJZ907eUWubOTJpV5khK8iROOuecQSbjUuTFI6sy2maKN9dAdE/CBOk6DDa2HESXPiImAwNwiu60KsxDX7+XhBJIj2fAj/tnmeT+YrrI7mhBEeaN5AXHXhsQpmjgHY9CRHSI4B0mOg+NwzakmwA5klvEQkwjrwiZKzaZr9wGveCR5QmSXGLYYq2Q8K6VJWcmZUpYJASsuDdmBNn5QXVXL3Iiu/apgPV1suZKT2KtIWGYDrSrLMSL7koV/8ApCOjWIKUFSZn+JL4nVLtruxtzEZfHzqepItkxVtFvp8Tayge8Q7/ABGX+ry/vAcGO5o0vFFkrE4zQiXS06gCCSsLJ3KjmHwMAc14vWIFM3D1JyBK0jNq5dBuX3cPGfzOPCPmYNtbPXkq6JqJpAtDClNCETHji7iHsUWsbRIwvElSSxGZP5eI7uXKI527o9OsHbSC1YBzGKxK5hWh8pL3DNbRu+LNgWEqpZqRUCWpE1IWhQdQDj/DJGhDiKPKm5tA37MbRRy5ZlpJCCUoQ1ylQGUEKSdSxDuOETm2uh4pPsHBKBMKQARccbObfvjFKxei6qqUwZKnYfKDAxaYuetM0S+sSogrSVJzHZRAsSQzm0PdI0JWUkbAfCOVp0BpMrctJORDtnWlI4Oq2vn5GCFXMlU6Jqi0xZmiRJSXZwO3NW18oLsm2nOI/wBwqJ6eqkpQSwmJdRBCpa3cdn9Q1gDWYPVrmrllCipKgtSR+Un8ziwe++8VhFCs0Q0ElMlKkkqCmzzLBSnNkS7MgE2cB233ivDGZ8sTFBCSnrFjI2iQsy0tvsHMHqNOZVMFApSFFKR+oS1X5n6QLnJvPAYGTOmJINuzMOdCu7tND/8AQQFiWITp86WoyEJUn8twDzVxYRLl9JppV1chOdYILpcgC4KSdGY+nKHqLDjVLW+YShZTBlTFakD3UD03vHqypCUmXIATKFuxZDh/z6rPMDxicpcRowsH1MyYE5ZhS+YqCAXAJJLqV4mAVVUEnteA27+cEp85vqbD6+cCq+Y9uIueA+USi25WyzjxiEui88ATCdBl9SoD4QbGIy/e9FH5RUcMmMJmrEJt3G3xMPiZc6sL6D5x7viSrHR5mWFzstBxGV73or6Rz7/K970V9Iq6lHh3/UMISqZbQ+AJ+UaeYnxotQxGV748j9I7/EZTe2PI/SKqhZ2/fcCHiydDuic6uUL9VJB7UwgknilALAnm7DnpCyzKKtg+NDv8Rl++PI/SFfxGV748jArpbQClr59MgnIjJkKmJIKElVwA9ydoFFXB/TTieEGGVTVoDxJFr/iMr3/RX0hktOmywlTjk/G/wisqJ0s/7/bxaeiElJqJKFLQkm/aUE3IJCQ7Oq4DcYTNP6MMYUywfajhT4dKqGeZTLSQTcZFqShQKdFdoS/WIP2pYdLpa6nrJIyyqgFKwPZDBKQUjYZFILAAdnnD/wBtuNITKl0KT2yUzZgGgQMyUJJ2JJzNwA4h6dj/AEpTU4VSU6yTUSJiwSd5QQyFA7lilP8Ao5x5eNtNM0NWqDBxGX7w9Y9/EJfvD1ipImkgEbgN4wrrVft49lZPZmeJGtIFsrBiCCG20MZ1XSDLmKln8pI8Nj5RoaQqK10zoz2JrcUqPql/WPn2jYpMpyqtSSWZhs0aDg3RRBkpVUEmYsBWVJKQkEOBzPGM6q5eUhXvBx5kN6RsVLMC5aFjRSUkW5QaObKr0lwZEkIXKDJfIRc3IcKcxAwOXmqJaTcFV+65iz9K0tTLPAp+IvADoijNUA+6lSvRvnCvsN6K2JbLUj9akj+oiNWUWAA2AHkIz2vkZcRWGDdY99O0l3bvMaGukIYX037oK7OfRS8ZdFYSD7YCn5tlPwibiy1dStSbnK4eGemsoSzJmGwdSX7xmA+MclTRNpyAblMK+wrogYFjs+TMQoSs7JUDlVcu2xHEAwbrVzlqmVLhClSsuQMSWZTKLW9kAd5iPgEhLB9SDpckto0KlErnLkseylRVf2SFEZCNeb8xxhOUn0aEorsM1OIS6imlzZBZaFCYkN+ZJ7SDwcZk+MRsYlhR+8yCMxSAobLSRYke8kl/BoA4dSqkVE6nDlAyzAo2AUq5B229YIqrUySoXUMxUALAZtddsznSHc1HsRQb6JdUjKhEkZupSBnKbGYq5IKtk7kvd2gLiNZLSWJlhgyZaCCw4Ab98JxDEZk0ZCwR7urwzJSAHYBuAiGTIpF4Y3FAuvruy7dyQHJ7yzCK3PqSoufKLFi1QC4F7HSKwinUdLxbAlVkc7d0TsOU6Zh/k9c1onCX3cLC7+d4gYekiVPb2vwyPNQPxENKqpqQCTq5D38g9tY9XDljCCsxSTbCCsoN2bdy199fm0cBJukgAcwqzXulRbygaMVXoTb96XjwxK4JCi36gPXLaHeaAKZbejGB/eV+yWBuSBdjoLl+ekbpgtAJUtCUgBIAt+/GKB9nPSahWEy8yZMx0oTLWyXJskIOhfTy4xoXSnGpOH0yp842FkpGq1bISOJ9LmMPkZHN0PFGH/anOfFpig+YMkpIy2CEgENspzc+TM4CfVIQkO5PB++wHDmYs2PoH3GmqJh/7iuqp9Uq49jIUpQFEBgkEW/V3RnlZMKlkqsXNn05RoxZeGOkBq2TDXrWeyAEi5A4W1Jv484jVlapa85N3cNtwaGEzGBAOut+BcD5+UNGJucpds6iTXVa5q1TJiytayVKUouSeJhkGER0QoQhSzbXALbmJX3nkP34RDoGZT7Md+Yt6RIYcY9DE7gibNaGJS0qyqUArg9/CBfS3EJa6Napa0rZaBroXv4xQsWUesJcu2u/nCErPUs5/wARPwjxy1DE+cpTOdP+fjGm/Zz0jkmQmnmqCZiCcub8yTcMeTkRl83SOINx3iGONd+0iuSmkVLftLUgAeIJip/Z5Xpl1CjMUboyp7yQT6CB/SSYT1bknsjUvAym1B3cQpwX6ZqzYhMUi4ISq38oHyjUpVMjKlQVMW4B7an1As/CMVKj1ruXfXzjU+jyyae5OsCSTew3oC9NKiRMpiZZdUuYkXd3cpIvqweIeFS2pgolgUqD8nIeK3jZ/FmjbObRb8TSBIQAA2RNtvZG0BrQy7FYLWKljsgEAu5N+AAYfOGKvFFfeDPyhM3LlKku7fD/AIEcwzX98ITiA0/1fCM82+ka4JPbG5uJLXYqJ8YbmqUSSRZm9XgZI+cexU/iS+6EULY7nxQQlTgA2rCIdZWvuW/fCEkX8ITITeCoIV5HQjLY312hdLRpCeb+nCJQEcTFVolJ2CpyxKJUwv2bh7Hk0DaghaUgIAI3Tv8AzbE/u+0nGtR3QHKja8eji/Axy7JFRSsnQhdt0szcBcHT1iHlMKSYn0lxe8dxQLIdOpSFpUB2kqBDh7guO/SC2M4rU103rKidnXtmIQADshNgkfsxIpZYOZwCwO3dDtdKABYAW4R3BdnWHsM6TGUqnUpMtf3enNMmWtTIYq7U05Qp1HTuAjtd0wzqcCSgAggoGUgjfKEtx0MVCcNIbSLeHzikY0tCvYQ6W4nJqMkxPWGYBlVmCACAcwKcoBPtG6r6xWVGJdUkNp+3iGqJS7GR0R0COiEiAElURIJA3ESL/v8A4hvDB2j3ROyxswt8RJd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28800"/>
            <a:ext cx="4572000" cy="4572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024744" cy="1143000"/>
          </a:xfrm>
        </p:spPr>
        <p:txBody>
          <a:bodyPr/>
          <a:lstStyle/>
          <a:p>
            <a:r>
              <a:rPr lang="lv-LV" dirty="0" smtClean="0"/>
              <a:t>Anatomija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Zinātne par organismu uzbūvi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12" y="2819400"/>
            <a:ext cx="4119719" cy="3514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lv-LV" dirty="0" smtClean="0"/>
              <a:t>Ģenētika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1"/>
            <a:ext cx="6777317" cy="1219200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Zinātne </a:t>
            </a:r>
            <a:r>
              <a:rPr lang="lv-LV" dirty="0"/>
              <a:t>par gēniem, iedzimtību un organismu dažādību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8" y="3429000"/>
            <a:ext cx="3640647" cy="265583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lv-LV" dirty="0" smtClean="0"/>
              <a:t>Fizioloģija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133599"/>
            <a:ext cx="2995108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Zinātne par norisēm organismā, orgānos, audos un šūnās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38325"/>
            <a:ext cx="3354943" cy="41909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Ievads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96A4-687D-4F91-A5E2-3CD3F2D39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63</Words>
  <Application>Microsoft Office PowerPoint</Application>
  <PresentationFormat>On-screen Show (4:3)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Bioloģijas nozares</vt:lpstr>
      <vt:lpstr>Botānika</vt:lpstr>
      <vt:lpstr>Zooloģija</vt:lpstr>
      <vt:lpstr>Anatomija</vt:lpstr>
      <vt:lpstr>Ģenētika</vt:lpstr>
      <vt:lpstr>Fizioloģija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Natalja</dc:creator>
  <cp:lastModifiedBy>Alekss Pauls Brencis</cp:lastModifiedBy>
  <cp:revision>44</cp:revision>
  <dcterms:created xsi:type="dcterms:W3CDTF">2015-09-23T19:40:08Z</dcterms:created>
  <dcterms:modified xsi:type="dcterms:W3CDTF">2020-01-06T11:15:31Z</dcterms:modified>
</cp:coreProperties>
</file>