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80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Zelts</c:v>
                </c:pt>
              </c:strCache>
            </c:strRef>
          </c:tx>
          <c:invertIfNegative val="0"/>
          <c:cat>
            <c:strRef>
              <c:f>Sheet1!$A$2:$A$11</c:f>
              <c:strCache>
                <c:ptCount val="10"/>
                <c:pt idx="0">
                  <c:v> Norvēģija</c:v>
                </c:pt>
                <c:pt idx="1">
                  <c:v> Vācija</c:v>
                </c:pt>
                <c:pt idx="2">
                  <c:v> Kanāda</c:v>
                </c:pt>
                <c:pt idx="3">
                  <c:v> ASV</c:v>
                </c:pt>
                <c:pt idx="4">
                  <c:v> Nīderlande</c:v>
                </c:pt>
                <c:pt idx="5">
                  <c:v>Zviedrija</c:v>
                </c:pt>
                <c:pt idx="6">
                  <c:v>Dienvidkoreja</c:v>
                </c:pt>
                <c:pt idx="7">
                  <c:v> Šveice</c:v>
                </c:pt>
                <c:pt idx="8">
                  <c:v> Francija</c:v>
                </c:pt>
                <c:pt idx="9">
                  <c:v> Austrija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14</c:v>
                </c:pt>
                <c:pt idx="1">
                  <c:v>14</c:v>
                </c:pt>
                <c:pt idx="2">
                  <c:v>11</c:v>
                </c:pt>
                <c:pt idx="3">
                  <c:v>9</c:v>
                </c:pt>
                <c:pt idx="4">
                  <c:v>8</c:v>
                </c:pt>
                <c:pt idx="5">
                  <c:v>7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38-4EF0-9481-CF431D4711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Sudrabs</c:v>
                </c:pt>
              </c:strCache>
            </c:strRef>
          </c:tx>
          <c:invertIfNegative val="0"/>
          <c:cat>
            <c:strRef>
              <c:f>Sheet1!$A$2:$A$11</c:f>
              <c:strCache>
                <c:ptCount val="10"/>
                <c:pt idx="0">
                  <c:v> Norvēģija</c:v>
                </c:pt>
                <c:pt idx="1">
                  <c:v> Vācija</c:v>
                </c:pt>
                <c:pt idx="2">
                  <c:v> Kanāda</c:v>
                </c:pt>
                <c:pt idx="3">
                  <c:v> ASV</c:v>
                </c:pt>
                <c:pt idx="4">
                  <c:v> Nīderlande</c:v>
                </c:pt>
                <c:pt idx="5">
                  <c:v>Zviedrija</c:v>
                </c:pt>
                <c:pt idx="6">
                  <c:v>Dienvidkoreja</c:v>
                </c:pt>
                <c:pt idx="7">
                  <c:v> Šveice</c:v>
                </c:pt>
                <c:pt idx="8">
                  <c:v> Francija</c:v>
                </c:pt>
                <c:pt idx="9">
                  <c:v> Austrija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14</c:v>
                </c:pt>
                <c:pt idx="1">
                  <c:v>10</c:v>
                </c:pt>
                <c:pt idx="2">
                  <c:v>8</c:v>
                </c:pt>
                <c:pt idx="3">
                  <c:v>8</c:v>
                </c:pt>
                <c:pt idx="4">
                  <c:v>6</c:v>
                </c:pt>
                <c:pt idx="5">
                  <c:v>6</c:v>
                </c:pt>
                <c:pt idx="6">
                  <c:v>8</c:v>
                </c:pt>
                <c:pt idx="7">
                  <c:v>6</c:v>
                </c:pt>
                <c:pt idx="8">
                  <c:v>4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38-4EF0-9481-CF431D4711E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Bronza</c:v>
                </c:pt>
              </c:strCache>
            </c:strRef>
          </c:tx>
          <c:invertIfNegative val="0"/>
          <c:cat>
            <c:strRef>
              <c:f>Sheet1!$A$2:$A$11</c:f>
              <c:strCache>
                <c:ptCount val="10"/>
                <c:pt idx="0">
                  <c:v> Norvēģija</c:v>
                </c:pt>
                <c:pt idx="1">
                  <c:v> Vācija</c:v>
                </c:pt>
                <c:pt idx="2">
                  <c:v> Kanāda</c:v>
                </c:pt>
                <c:pt idx="3">
                  <c:v> ASV</c:v>
                </c:pt>
                <c:pt idx="4">
                  <c:v> Nīderlande</c:v>
                </c:pt>
                <c:pt idx="5">
                  <c:v>Zviedrija</c:v>
                </c:pt>
                <c:pt idx="6">
                  <c:v>Dienvidkoreja</c:v>
                </c:pt>
                <c:pt idx="7">
                  <c:v> Šveice</c:v>
                </c:pt>
                <c:pt idx="8">
                  <c:v> Francija</c:v>
                </c:pt>
                <c:pt idx="9">
                  <c:v> Austrija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11</c:v>
                </c:pt>
                <c:pt idx="1">
                  <c:v>7</c:v>
                </c:pt>
                <c:pt idx="2">
                  <c:v>10</c:v>
                </c:pt>
                <c:pt idx="3">
                  <c:v>6</c:v>
                </c:pt>
                <c:pt idx="4">
                  <c:v>6</c:v>
                </c:pt>
                <c:pt idx="5">
                  <c:v>1</c:v>
                </c:pt>
                <c:pt idx="6">
                  <c:v>4</c:v>
                </c:pt>
                <c:pt idx="7">
                  <c:v>4</c:v>
                </c:pt>
                <c:pt idx="8">
                  <c:v>6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38-4EF0-9481-CF431D4711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3598080"/>
        <c:axId val="73637888"/>
      </c:barChart>
      <c:catAx>
        <c:axId val="735980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73637888"/>
        <c:crosses val="autoZero"/>
        <c:auto val="1"/>
        <c:lblAlgn val="ctr"/>
        <c:lblOffset val="100"/>
        <c:noMultiLvlLbl val="0"/>
      </c:catAx>
      <c:valAx>
        <c:axId val="73637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359808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lv-LV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C483E2-44A8-4331-BA5D-4307617A435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v-LV"/>
        </a:p>
      </dgm:t>
    </dgm:pt>
    <dgm:pt modelId="{54B48319-4BC9-42BE-86BE-828841879610}">
      <dgm:prSet phldrT="[Text]"/>
      <dgm:spPr/>
      <dgm:t>
        <a:bodyPr/>
        <a:lstStyle/>
        <a:p>
          <a:r>
            <a:rPr lang="lv-LV" dirty="0" smtClean="0"/>
            <a:t>2 disciplīnas</a:t>
          </a:r>
          <a:endParaRPr lang="lv-LV" dirty="0"/>
        </a:p>
      </dgm:t>
    </dgm:pt>
    <dgm:pt modelId="{BC55D23B-ED86-4648-8D24-62A5FA1C1E6E}" type="parTrans" cxnId="{AE66CF9B-1A41-4354-8DCC-0988FF6E193B}">
      <dgm:prSet/>
      <dgm:spPr/>
      <dgm:t>
        <a:bodyPr/>
        <a:lstStyle/>
        <a:p>
          <a:endParaRPr lang="lv-LV"/>
        </a:p>
      </dgm:t>
    </dgm:pt>
    <dgm:pt modelId="{A35AC1CE-3638-4AA1-8F5E-803E63C03EDE}" type="sibTrans" cxnId="{AE66CF9B-1A41-4354-8DCC-0988FF6E193B}">
      <dgm:prSet/>
      <dgm:spPr/>
      <dgm:t>
        <a:bodyPr/>
        <a:lstStyle/>
        <a:p>
          <a:endParaRPr lang="lv-LV"/>
        </a:p>
      </dgm:t>
    </dgm:pt>
    <dgm:pt modelId="{F3D88FCE-1CFA-4FD8-BEBD-F5539BBE8015}">
      <dgm:prSet phldrT="[Text]"/>
      <dgm:spPr/>
      <dgm:t>
        <a:bodyPr/>
        <a:lstStyle/>
        <a:p>
          <a:r>
            <a:rPr lang="lv-LV" dirty="0" smtClean="0"/>
            <a:t>Sievietes</a:t>
          </a:r>
          <a:endParaRPr lang="lv-LV" dirty="0"/>
        </a:p>
      </dgm:t>
    </dgm:pt>
    <dgm:pt modelId="{E08EF37B-61BD-4062-98AB-ACC7E6254F6D}" type="parTrans" cxnId="{F30A7D81-941C-49CF-841A-D68C7B86529D}">
      <dgm:prSet/>
      <dgm:spPr/>
      <dgm:t>
        <a:bodyPr/>
        <a:lstStyle/>
        <a:p>
          <a:endParaRPr lang="lv-LV"/>
        </a:p>
      </dgm:t>
    </dgm:pt>
    <dgm:pt modelId="{747AE07B-0387-4D40-B6A3-5DDFE5C6B680}" type="sibTrans" cxnId="{F30A7D81-941C-49CF-841A-D68C7B86529D}">
      <dgm:prSet/>
      <dgm:spPr/>
      <dgm:t>
        <a:bodyPr/>
        <a:lstStyle/>
        <a:p>
          <a:endParaRPr lang="lv-LV"/>
        </a:p>
      </dgm:t>
    </dgm:pt>
    <dgm:pt modelId="{5460D51F-6EA2-4F47-9E97-A47C65AD716B}">
      <dgm:prSet phldrT="[Text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lv-LV" dirty="0" smtClean="0"/>
            <a:t>Vīrieši</a:t>
          </a:r>
          <a:endParaRPr lang="lv-LV" dirty="0"/>
        </a:p>
      </dgm:t>
    </dgm:pt>
    <dgm:pt modelId="{C16F2F47-DD1D-49FB-AB55-D340FBA13657}" type="parTrans" cxnId="{B32E9053-8006-4B4B-A10D-34CBE5320050}">
      <dgm:prSet/>
      <dgm:spPr/>
      <dgm:t>
        <a:bodyPr/>
        <a:lstStyle/>
        <a:p>
          <a:endParaRPr lang="lv-LV"/>
        </a:p>
      </dgm:t>
    </dgm:pt>
    <dgm:pt modelId="{AAC13103-008B-4BD1-9815-1F46AED691BA}" type="sibTrans" cxnId="{B32E9053-8006-4B4B-A10D-34CBE5320050}">
      <dgm:prSet/>
      <dgm:spPr/>
      <dgm:t>
        <a:bodyPr/>
        <a:lstStyle/>
        <a:p>
          <a:endParaRPr lang="lv-LV"/>
        </a:p>
      </dgm:t>
    </dgm:pt>
    <dgm:pt modelId="{44950F05-247E-43D8-A268-C597E5BFF281}" type="pres">
      <dgm:prSet presAssocID="{4FC483E2-44A8-4331-BA5D-4307617A43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lv-LV"/>
        </a:p>
      </dgm:t>
    </dgm:pt>
    <dgm:pt modelId="{30907946-0AB3-4C0C-9BFB-0F1FFF6DB589}" type="pres">
      <dgm:prSet presAssocID="{54B48319-4BC9-42BE-86BE-828841879610}" presName="hierRoot1" presStyleCnt="0"/>
      <dgm:spPr/>
    </dgm:pt>
    <dgm:pt modelId="{4F0A5852-2281-49D3-902F-AC5DE8EE531D}" type="pres">
      <dgm:prSet presAssocID="{54B48319-4BC9-42BE-86BE-828841879610}" presName="composite" presStyleCnt="0"/>
      <dgm:spPr/>
    </dgm:pt>
    <dgm:pt modelId="{E775A143-25D4-4F21-9B08-681B34B2164C}" type="pres">
      <dgm:prSet presAssocID="{54B48319-4BC9-42BE-86BE-828841879610}" presName="background" presStyleLbl="node0" presStyleIdx="0" presStyleCnt="1"/>
      <dgm:spPr/>
    </dgm:pt>
    <dgm:pt modelId="{BBDB1833-0530-4A2A-94AD-EFC30DE558AC}" type="pres">
      <dgm:prSet presAssocID="{54B48319-4BC9-42BE-86BE-82884187961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114B1696-DCA7-446F-B8E5-60AED5DD4E08}" type="pres">
      <dgm:prSet presAssocID="{54B48319-4BC9-42BE-86BE-828841879610}" presName="hierChild2" presStyleCnt="0"/>
      <dgm:spPr/>
    </dgm:pt>
    <dgm:pt modelId="{101787C8-E751-49F7-909A-5ECD2C747C80}" type="pres">
      <dgm:prSet presAssocID="{E08EF37B-61BD-4062-98AB-ACC7E6254F6D}" presName="Name10" presStyleLbl="parChTrans1D2" presStyleIdx="0" presStyleCnt="2"/>
      <dgm:spPr/>
      <dgm:t>
        <a:bodyPr/>
        <a:lstStyle/>
        <a:p>
          <a:endParaRPr lang="lv-LV"/>
        </a:p>
      </dgm:t>
    </dgm:pt>
    <dgm:pt modelId="{AF98DBE5-8753-42CA-9323-680C3E8EF166}" type="pres">
      <dgm:prSet presAssocID="{F3D88FCE-1CFA-4FD8-BEBD-F5539BBE8015}" presName="hierRoot2" presStyleCnt="0"/>
      <dgm:spPr/>
    </dgm:pt>
    <dgm:pt modelId="{C493BEF5-794D-4E23-91D5-62A4E17DAA9C}" type="pres">
      <dgm:prSet presAssocID="{F3D88FCE-1CFA-4FD8-BEBD-F5539BBE8015}" presName="composite2" presStyleCnt="0"/>
      <dgm:spPr/>
    </dgm:pt>
    <dgm:pt modelId="{4AA3FE53-BFB4-47DC-A1CB-B287BFC0FA67}" type="pres">
      <dgm:prSet presAssocID="{F3D88FCE-1CFA-4FD8-BEBD-F5539BBE8015}" presName="background2" presStyleLbl="node2" presStyleIdx="0" presStyleCnt="2"/>
      <dgm:spPr/>
    </dgm:pt>
    <dgm:pt modelId="{9BA9D62C-3033-494C-8902-F02A05FB0D64}" type="pres">
      <dgm:prSet presAssocID="{F3D88FCE-1CFA-4FD8-BEBD-F5539BBE8015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D9EDBA6E-69B4-4CFC-9867-D3EED6AA2B3A}" type="pres">
      <dgm:prSet presAssocID="{F3D88FCE-1CFA-4FD8-BEBD-F5539BBE8015}" presName="hierChild3" presStyleCnt="0"/>
      <dgm:spPr/>
    </dgm:pt>
    <dgm:pt modelId="{EDE17D09-8F5B-44B7-911A-ECE82C4AB017}" type="pres">
      <dgm:prSet presAssocID="{C16F2F47-DD1D-49FB-AB55-D340FBA13657}" presName="Name10" presStyleLbl="parChTrans1D2" presStyleIdx="1" presStyleCnt="2"/>
      <dgm:spPr/>
      <dgm:t>
        <a:bodyPr/>
        <a:lstStyle/>
        <a:p>
          <a:endParaRPr lang="lv-LV"/>
        </a:p>
      </dgm:t>
    </dgm:pt>
    <dgm:pt modelId="{D5BE9263-D928-494F-B3CE-35C46B7F00E9}" type="pres">
      <dgm:prSet presAssocID="{5460D51F-6EA2-4F47-9E97-A47C65AD716B}" presName="hierRoot2" presStyleCnt="0"/>
      <dgm:spPr/>
    </dgm:pt>
    <dgm:pt modelId="{12A31E2D-AAA2-457B-8195-EC0DC46B541B}" type="pres">
      <dgm:prSet presAssocID="{5460D51F-6EA2-4F47-9E97-A47C65AD716B}" presName="composite2" presStyleCnt="0"/>
      <dgm:spPr/>
    </dgm:pt>
    <dgm:pt modelId="{DB48EAB6-CC2B-46F7-9C38-642434CFA730}" type="pres">
      <dgm:prSet presAssocID="{5460D51F-6EA2-4F47-9E97-A47C65AD716B}" presName="background2" presStyleLbl="node2" presStyleIdx="1" presStyleCnt="2"/>
      <dgm:spPr/>
    </dgm:pt>
    <dgm:pt modelId="{296B5E1D-EBC8-4A7F-AB3B-519A1D844B4D}" type="pres">
      <dgm:prSet presAssocID="{5460D51F-6EA2-4F47-9E97-A47C65AD716B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E5FFCD6B-6C4B-4656-968A-87392013C2DF}" type="pres">
      <dgm:prSet presAssocID="{5460D51F-6EA2-4F47-9E97-A47C65AD716B}" presName="hierChild3" presStyleCnt="0"/>
      <dgm:spPr/>
    </dgm:pt>
  </dgm:ptLst>
  <dgm:cxnLst>
    <dgm:cxn modelId="{AE66CF9B-1A41-4354-8DCC-0988FF6E193B}" srcId="{4FC483E2-44A8-4331-BA5D-4307617A435B}" destId="{54B48319-4BC9-42BE-86BE-828841879610}" srcOrd="0" destOrd="0" parTransId="{BC55D23B-ED86-4648-8D24-62A5FA1C1E6E}" sibTransId="{A35AC1CE-3638-4AA1-8F5E-803E63C03EDE}"/>
    <dgm:cxn modelId="{B32E9053-8006-4B4B-A10D-34CBE5320050}" srcId="{54B48319-4BC9-42BE-86BE-828841879610}" destId="{5460D51F-6EA2-4F47-9E97-A47C65AD716B}" srcOrd="1" destOrd="0" parTransId="{C16F2F47-DD1D-49FB-AB55-D340FBA13657}" sibTransId="{AAC13103-008B-4BD1-9815-1F46AED691BA}"/>
    <dgm:cxn modelId="{F8778FD6-2B16-4FDC-9B10-A03DB0F51848}" type="presOf" srcId="{4FC483E2-44A8-4331-BA5D-4307617A435B}" destId="{44950F05-247E-43D8-A268-C597E5BFF281}" srcOrd="0" destOrd="0" presId="urn:microsoft.com/office/officeart/2005/8/layout/hierarchy1"/>
    <dgm:cxn modelId="{6475D078-A93E-456C-9B3E-5A9B30842EEB}" type="presOf" srcId="{E08EF37B-61BD-4062-98AB-ACC7E6254F6D}" destId="{101787C8-E751-49F7-909A-5ECD2C747C80}" srcOrd="0" destOrd="0" presId="urn:microsoft.com/office/officeart/2005/8/layout/hierarchy1"/>
    <dgm:cxn modelId="{45897CEB-2659-47F7-8ED3-F50C74FDA38B}" type="presOf" srcId="{5460D51F-6EA2-4F47-9E97-A47C65AD716B}" destId="{296B5E1D-EBC8-4A7F-AB3B-519A1D844B4D}" srcOrd="0" destOrd="0" presId="urn:microsoft.com/office/officeart/2005/8/layout/hierarchy1"/>
    <dgm:cxn modelId="{099BD9B3-1E76-407B-9D48-32E91A25818A}" type="presOf" srcId="{F3D88FCE-1CFA-4FD8-BEBD-F5539BBE8015}" destId="{9BA9D62C-3033-494C-8902-F02A05FB0D64}" srcOrd="0" destOrd="0" presId="urn:microsoft.com/office/officeart/2005/8/layout/hierarchy1"/>
    <dgm:cxn modelId="{8B745A5A-DB9D-4406-9A5C-DA33EBF9427E}" type="presOf" srcId="{54B48319-4BC9-42BE-86BE-828841879610}" destId="{BBDB1833-0530-4A2A-94AD-EFC30DE558AC}" srcOrd="0" destOrd="0" presId="urn:microsoft.com/office/officeart/2005/8/layout/hierarchy1"/>
    <dgm:cxn modelId="{F30A7D81-941C-49CF-841A-D68C7B86529D}" srcId="{54B48319-4BC9-42BE-86BE-828841879610}" destId="{F3D88FCE-1CFA-4FD8-BEBD-F5539BBE8015}" srcOrd="0" destOrd="0" parTransId="{E08EF37B-61BD-4062-98AB-ACC7E6254F6D}" sibTransId="{747AE07B-0387-4D40-B6A3-5DDFE5C6B680}"/>
    <dgm:cxn modelId="{9C25A430-F47F-45AD-9C17-A931B17596CC}" type="presOf" srcId="{C16F2F47-DD1D-49FB-AB55-D340FBA13657}" destId="{EDE17D09-8F5B-44B7-911A-ECE82C4AB017}" srcOrd="0" destOrd="0" presId="urn:microsoft.com/office/officeart/2005/8/layout/hierarchy1"/>
    <dgm:cxn modelId="{737B58FA-A7AD-4E2A-AED3-2CBB8DAC9B21}" type="presParOf" srcId="{44950F05-247E-43D8-A268-C597E5BFF281}" destId="{30907946-0AB3-4C0C-9BFB-0F1FFF6DB589}" srcOrd="0" destOrd="0" presId="urn:microsoft.com/office/officeart/2005/8/layout/hierarchy1"/>
    <dgm:cxn modelId="{97910F89-BBDA-43A6-AEFE-B475C5EED686}" type="presParOf" srcId="{30907946-0AB3-4C0C-9BFB-0F1FFF6DB589}" destId="{4F0A5852-2281-49D3-902F-AC5DE8EE531D}" srcOrd="0" destOrd="0" presId="urn:microsoft.com/office/officeart/2005/8/layout/hierarchy1"/>
    <dgm:cxn modelId="{CB288CB8-F4EF-426F-9D86-3B35DEF514CD}" type="presParOf" srcId="{4F0A5852-2281-49D3-902F-AC5DE8EE531D}" destId="{E775A143-25D4-4F21-9B08-681B34B2164C}" srcOrd="0" destOrd="0" presId="urn:microsoft.com/office/officeart/2005/8/layout/hierarchy1"/>
    <dgm:cxn modelId="{588E64C5-83C1-41B7-B9DF-2EADFACB0F7B}" type="presParOf" srcId="{4F0A5852-2281-49D3-902F-AC5DE8EE531D}" destId="{BBDB1833-0530-4A2A-94AD-EFC30DE558AC}" srcOrd="1" destOrd="0" presId="urn:microsoft.com/office/officeart/2005/8/layout/hierarchy1"/>
    <dgm:cxn modelId="{DDEB5C4D-44A9-4111-B1AB-F887150D2D15}" type="presParOf" srcId="{30907946-0AB3-4C0C-9BFB-0F1FFF6DB589}" destId="{114B1696-DCA7-446F-B8E5-60AED5DD4E08}" srcOrd="1" destOrd="0" presId="urn:microsoft.com/office/officeart/2005/8/layout/hierarchy1"/>
    <dgm:cxn modelId="{9DAA232F-8932-463A-96D6-405BE9223E6E}" type="presParOf" srcId="{114B1696-DCA7-446F-B8E5-60AED5DD4E08}" destId="{101787C8-E751-49F7-909A-5ECD2C747C80}" srcOrd="0" destOrd="0" presId="urn:microsoft.com/office/officeart/2005/8/layout/hierarchy1"/>
    <dgm:cxn modelId="{30BA63F8-8CFA-4B1D-9F4A-96468F2C1364}" type="presParOf" srcId="{114B1696-DCA7-446F-B8E5-60AED5DD4E08}" destId="{AF98DBE5-8753-42CA-9323-680C3E8EF166}" srcOrd="1" destOrd="0" presId="urn:microsoft.com/office/officeart/2005/8/layout/hierarchy1"/>
    <dgm:cxn modelId="{8343BC03-B130-4EB8-A76C-B4672B802763}" type="presParOf" srcId="{AF98DBE5-8753-42CA-9323-680C3E8EF166}" destId="{C493BEF5-794D-4E23-91D5-62A4E17DAA9C}" srcOrd="0" destOrd="0" presId="urn:microsoft.com/office/officeart/2005/8/layout/hierarchy1"/>
    <dgm:cxn modelId="{392F3E10-CEA2-4F70-850F-7D9A53FF0077}" type="presParOf" srcId="{C493BEF5-794D-4E23-91D5-62A4E17DAA9C}" destId="{4AA3FE53-BFB4-47DC-A1CB-B287BFC0FA67}" srcOrd="0" destOrd="0" presId="urn:microsoft.com/office/officeart/2005/8/layout/hierarchy1"/>
    <dgm:cxn modelId="{CFCE5508-AEE8-4CAB-AFA9-E6688D26D99D}" type="presParOf" srcId="{C493BEF5-794D-4E23-91D5-62A4E17DAA9C}" destId="{9BA9D62C-3033-494C-8902-F02A05FB0D64}" srcOrd="1" destOrd="0" presId="urn:microsoft.com/office/officeart/2005/8/layout/hierarchy1"/>
    <dgm:cxn modelId="{8A621F29-1329-49F9-9618-2A9531D125DF}" type="presParOf" srcId="{AF98DBE5-8753-42CA-9323-680C3E8EF166}" destId="{D9EDBA6E-69B4-4CFC-9867-D3EED6AA2B3A}" srcOrd="1" destOrd="0" presId="urn:microsoft.com/office/officeart/2005/8/layout/hierarchy1"/>
    <dgm:cxn modelId="{E2C09993-CED4-4430-BE5B-057ABC1FDA71}" type="presParOf" srcId="{114B1696-DCA7-446F-B8E5-60AED5DD4E08}" destId="{EDE17D09-8F5B-44B7-911A-ECE82C4AB017}" srcOrd="2" destOrd="0" presId="urn:microsoft.com/office/officeart/2005/8/layout/hierarchy1"/>
    <dgm:cxn modelId="{B49D2149-F7B2-42AB-90B8-C2BB37CC6BDD}" type="presParOf" srcId="{114B1696-DCA7-446F-B8E5-60AED5DD4E08}" destId="{D5BE9263-D928-494F-B3CE-35C46B7F00E9}" srcOrd="3" destOrd="0" presId="urn:microsoft.com/office/officeart/2005/8/layout/hierarchy1"/>
    <dgm:cxn modelId="{A35DB7C7-2F89-4BC0-A383-1DC30143720F}" type="presParOf" srcId="{D5BE9263-D928-494F-B3CE-35C46B7F00E9}" destId="{12A31E2D-AAA2-457B-8195-EC0DC46B541B}" srcOrd="0" destOrd="0" presId="urn:microsoft.com/office/officeart/2005/8/layout/hierarchy1"/>
    <dgm:cxn modelId="{7EAF9A91-A1F4-4449-8D0A-557E7B08054F}" type="presParOf" srcId="{12A31E2D-AAA2-457B-8195-EC0DC46B541B}" destId="{DB48EAB6-CC2B-46F7-9C38-642434CFA730}" srcOrd="0" destOrd="0" presId="urn:microsoft.com/office/officeart/2005/8/layout/hierarchy1"/>
    <dgm:cxn modelId="{051F118A-13E2-4E58-B5B3-8B29662CEB5A}" type="presParOf" srcId="{12A31E2D-AAA2-457B-8195-EC0DC46B541B}" destId="{296B5E1D-EBC8-4A7F-AB3B-519A1D844B4D}" srcOrd="1" destOrd="0" presId="urn:microsoft.com/office/officeart/2005/8/layout/hierarchy1"/>
    <dgm:cxn modelId="{0DE066B1-6669-4F1B-A1A6-B14318A533F2}" type="presParOf" srcId="{D5BE9263-D928-494F-B3CE-35C46B7F00E9}" destId="{E5FFCD6B-6C4B-4656-968A-87392013C2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C483E2-44A8-4331-BA5D-4307617A435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v-LV"/>
        </a:p>
      </dgm:t>
    </dgm:pt>
    <dgm:pt modelId="{54B48319-4BC9-42BE-86BE-828841879610}">
      <dgm:prSet phldrT="[Text]"/>
      <dgm:spPr/>
      <dgm:t>
        <a:bodyPr/>
        <a:lstStyle/>
        <a:p>
          <a:r>
            <a:rPr lang="lv-LV" dirty="0" smtClean="0"/>
            <a:t>5 disciplīnas</a:t>
          </a:r>
          <a:endParaRPr lang="lv-LV" dirty="0"/>
        </a:p>
      </dgm:t>
    </dgm:pt>
    <dgm:pt modelId="{BC55D23B-ED86-4648-8D24-62A5FA1C1E6E}" type="parTrans" cxnId="{AE66CF9B-1A41-4354-8DCC-0988FF6E193B}">
      <dgm:prSet/>
      <dgm:spPr/>
      <dgm:t>
        <a:bodyPr/>
        <a:lstStyle/>
        <a:p>
          <a:endParaRPr lang="lv-LV"/>
        </a:p>
      </dgm:t>
    </dgm:pt>
    <dgm:pt modelId="{A35AC1CE-3638-4AA1-8F5E-803E63C03EDE}" type="sibTrans" cxnId="{AE66CF9B-1A41-4354-8DCC-0988FF6E193B}">
      <dgm:prSet/>
      <dgm:spPr/>
      <dgm:t>
        <a:bodyPr/>
        <a:lstStyle/>
        <a:p>
          <a:endParaRPr lang="lv-LV"/>
        </a:p>
      </dgm:t>
    </dgm:pt>
    <dgm:pt modelId="{F3D88FCE-1CFA-4FD8-BEBD-F5539BBE8015}">
      <dgm:prSet phldrT="[Text]"/>
      <dgm:spPr/>
      <dgm:t>
        <a:bodyPr/>
        <a:lstStyle/>
        <a:p>
          <a:r>
            <a:rPr lang="lv-LV" dirty="0" smtClean="0"/>
            <a:t>Sievietes</a:t>
          </a:r>
          <a:endParaRPr lang="lv-LV" dirty="0"/>
        </a:p>
      </dgm:t>
    </dgm:pt>
    <dgm:pt modelId="{E08EF37B-61BD-4062-98AB-ACC7E6254F6D}" type="parTrans" cxnId="{F30A7D81-941C-49CF-841A-D68C7B86529D}">
      <dgm:prSet/>
      <dgm:spPr/>
      <dgm:t>
        <a:bodyPr/>
        <a:lstStyle/>
        <a:p>
          <a:endParaRPr lang="lv-LV"/>
        </a:p>
      </dgm:t>
    </dgm:pt>
    <dgm:pt modelId="{747AE07B-0387-4D40-B6A3-5DDFE5C6B680}" type="sibTrans" cxnId="{F30A7D81-941C-49CF-841A-D68C7B86529D}">
      <dgm:prSet/>
      <dgm:spPr/>
      <dgm:t>
        <a:bodyPr/>
        <a:lstStyle/>
        <a:p>
          <a:endParaRPr lang="lv-LV"/>
        </a:p>
      </dgm:t>
    </dgm:pt>
    <dgm:pt modelId="{5460D51F-6EA2-4F47-9E97-A47C65AD716B}">
      <dgm:prSet phldrT="[Text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lv-LV" dirty="0" smtClean="0"/>
            <a:t>Vīrieši</a:t>
          </a:r>
          <a:endParaRPr lang="lv-LV" dirty="0"/>
        </a:p>
      </dgm:t>
    </dgm:pt>
    <dgm:pt modelId="{C16F2F47-DD1D-49FB-AB55-D340FBA13657}" type="parTrans" cxnId="{B32E9053-8006-4B4B-A10D-34CBE5320050}">
      <dgm:prSet/>
      <dgm:spPr/>
      <dgm:t>
        <a:bodyPr/>
        <a:lstStyle/>
        <a:p>
          <a:endParaRPr lang="lv-LV"/>
        </a:p>
      </dgm:t>
    </dgm:pt>
    <dgm:pt modelId="{AAC13103-008B-4BD1-9815-1F46AED691BA}" type="sibTrans" cxnId="{B32E9053-8006-4B4B-A10D-34CBE5320050}">
      <dgm:prSet/>
      <dgm:spPr/>
      <dgm:t>
        <a:bodyPr/>
        <a:lstStyle/>
        <a:p>
          <a:endParaRPr lang="lv-LV"/>
        </a:p>
      </dgm:t>
    </dgm:pt>
    <dgm:pt modelId="{AA26E38A-0766-4C15-A832-CB5545F4469E}">
      <dgm:prSet/>
      <dgm:spPr/>
      <dgm:t>
        <a:bodyPr/>
        <a:lstStyle/>
        <a:p>
          <a:r>
            <a:rPr lang="lv-LV" dirty="0" smtClean="0"/>
            <a:t>Jaukti</a:t>
          </a:r>
          <a:endParaRPr lang="lv-LV" dirty="0"/>
        </a:p>
      </dgm:t>
    </dgm:pt>
    <dgm:pt modelId="{BF74F00C-795A-4A81-A4F7-917A585ADCB0}" type="parTrans" cxnId="{A0A4B5AA-4DB1-435A-A97D-D7C746DE6169}">
      <dgm:prSet/>
      <dgm:spPr/>
      <dgm:t>
        <a:bodyPr/>
        <a:lstStyle/>
        <a:p>
          <a:endParaRPr lang="lv-LV"/>
        </a:p>
      </dgm:t>
    </dgm:pt>
    <dgm:pt modelId="{A08A7BF3-EE01-4F44-9F1C-C0E751491700}" type="sibTrans" cxnId="{A0A4B5AA-4DB1-435A-A97D-D7C746DE6169}">
      <dgm:prSet/>
      <dgm:spPr/>
      <dgm:t>
        <a:bodyPr/>
        <a:lstStyle/>
        <a:p>
          <a:endParaRPr lang="lv-LV"/>
        </a:p>
      </dgm:t>
    </dgm:pt>
    <dgm:pt modelId="{5AC9BDAE-FEC1-4D6A-B6EA-7AB33285FED2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lv-LV" dirty="0" smtClean="0"/>
            <a:t>Pāri</a:t>
          </a:r>
          <a:endParaRPr lang="lv-LV" dirty="0"/>
        </a:p>
      </dgm:t>
    </dgm:pt>
    <dgm:pt modelId="{CC063956-24C1-4CE8-9EE0-684CCB3FDFCF}" type="parTrans" cxnId="{C4A205CC-4556-4F14-8CB1-C61CCA632118}">
      <dgm:prSet/>
      <dgm:spPr/>
      <dgm:t>
        <a:bodyPr/>
        <a:lstStyle/>
        <a:p>
          <a:endParaRPr lang="lv-LV"/>
        </a:p>
      </dgm:t>
    </dgm:pt>
    <dgm:pt modelId="{5A94A407-C9E0-4D66-BF66-CB276D5B3EF1}" type="sibTrans" cxnId="{C4A205CC-4556-4F14-8CB1-C61CCA632118}">
      <dgm:prSet/>
      <dgm:spPr/>
      <dgm:t>
        <a:bodyPr/>
        <a:lstStyle/>
        <a:p>
          <a:endParaRPr lang="lv-LV"/>
        </a:p>
      </dgm:t>
    </dgm:pt>
    <dgm:pt modelId="{7A794C29-62F1-470B-95AB-B048EDFBF644}">
      <dgm:prSet/>
      <dgm:spPr/>
      <dgm:t>
        <a:bodyPr/>
        <a:lstStyle/>
        <a:p>
          <a:r>
            <a:rPr lang="lv-LV" dirty="0" smtClean="0"/>
            <a:t>Komandu sacensības</a:t>
          </a:r>
          <a:endParaRPr lang="lv-LV" dirty="0"/>
        </a:p>
      </dgm:t>
    </dgm:pt>
    <dgm:pt modelId="{916C22AD-6968-45C6-9460-C0087409F397}" type="parTrans" cxnId="{0804912D-2C32-4190-B596-187E20A81AAA}">
      <dgm:prSet/>
      <dgm:spPr/>
      <dgm:t>
        <a:bodyPr/>
        <a:lstStyle/>
        <a:p>
          <a:endParaRPr lang="lv-LV"/>
        </a:p>
      </dgm:t>
    </dgm:pt>
    <dgm:pt modelId="{EEC388F0-1E24-4F61-976D-F6BB7811AE4E}" type="sibTrans" cxnId="{0804912D-2C32-4190-B596-187E20A81AAA}">
      <dgm:prSet/>
      <dgm:spPr/>
      <dgm:t>
        <a:bodyPr/>
        <a:lstStyle/>
        <a:p>
          <a:endParaRPr lang="lv-LV"/>
        </a:p>
      </dgm:t>
    </dgm:pt>
    <dgm:pt modelId="{D091C1F7-9147-4D16-925D-3E1E0AE9C6D1}">
      <dgm:prSet/>
      <dgm:spPr/>
      <dgm:t>
        <a:bodyPr/>
        <a:lstStyle/>
        <a:p>
          <a:pPr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v-LV" smtClean="0"/>
            <a:t>Deju </a:t>
          </a:r>
          <a:r>
            <a:rPr lang="lv-LV" dirty="0" smtClean="0"/>
            <a:t>pāri</a:t>
          </a:r>
          <a:endParaRPr lang="lv-LV" dirty="0"/>
        </a:p>
      </dgm:t>
    </dgm:pt>
    <dgm:pt modelId="{51B5E92D-6D4E-4AC7-BF23-8D8ADE649170}" type="parTrans" cxnId="{E1B378DF-E95F-4665-9B82-7B18B250BD2D}">
      <dgm:prSet/>
      <dgm:spPr/>
      <dgm:t>
        <a:bodyPr/>
        <a:lstStyle/>
        <a:p>
          <a:endParaRPr lang="lv-LV"/>
        </a:p>
      </dgm:t>
    </dgm:pt>
    <dgm:pt modelId="{A2DA110E-03E0-4E4D-A2A1-B829EF840292}" type="sibTrans" cxnId="{E1B378DF-E95F-4665-9B82-7B18B250BD2D}">
      <dgm:prSet/>
      <dgm:spPr/>
      <dgm:t>
        <a:bodyPr/>
        <a:lstStyle/>
        <a:p>
          <a:endParaRPr lang="lv-LV"/>
        </a:p>
      </dgm:t>
    </dgm:pt>
    <dgm:pt modelId="{44950F05-247E-43D8-A268-C597E5BFF281}" type="pres">
      <dgm:prSet presAssocID="{4FC483E2-44A8-4331-BA5D-4307617A43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lv-LV"/>
        </a:p>
      </dgm:t>
    </dgm:pt>
    <dgm:pt modelId="{30907946-0AB3-4C0C-9BFB-0F1FFF6DB589}" type="pres">
      <dgm:prSet presAssocID="{54B48319-4BC9-42BE-86BE-828841879610}" presName="hierRoot1" presStyleCnt="0"/>
      <dgm:spPr/>
    </dgm:pt>
    <dgm:pt modelId="{4F0A5852-2281-49D3-902F-AC5DE8EE531D}" type="pres">
      <dgm:prSet presAssocID="{54B48319-4BC9-42BE-86BE-828841879610}" presName="composite" presStyleCnt="0"/>
      <dgm:spPr/>
    </dgm:pt>
    <dgm:pt modelId="{E775A143-25D4-4F21-9B08-681B34B2164C}" type="pres">
      <dgm:prSet presAssocID="{54B48319-4BC9-42BE-86BE-828841879610}" presName="background" presStyleLbl="node0" presStyleIdx="0" presStyleCnt="1"/>
      <dgm:spPr/>
    </dgm:pt>
    <dgm:pt modelId="{BBDB1833-0530-4A2A-94AD-EFC30DE558AC}" type="pres">
      <dgm:prSet presAssocID="{54B48319-4BC9-42BE-86BE-82884187961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114B1696-DCA7-446F-B8E5-60AED5DD4E08}" type="pres">
      <dgm:prSet presAssocID="{54B48319-4BC9-42BE-86BE-828841879610}" presName="hierChild2" presStyleCnt="0"/>
      <dgm:spPr/>
    </dgm:pt>
    <dgm:pt modelId="{101787C8-E751-49F7-909A-5ECD2C747C80}" type="pres">
      <dgm:prSet presAssocID="{E08EF37B-61BD-4062-98AB-ACC7E6254F6D}" presName="Name10" presStyleLbl="parChTrans1D2" presStyleIdx="0" presStyleCnt="3"/>
      <dgm:spPr/>
      <dgm:t>
        <a:bodyPr/>
        <a:lstStyle/>
        <a:p>
          <a:endParaRPr lang="lv-LV"/>
        </a:p>
      </dgm:t>
    </dgm:pt>
    <dgm:pt modelId="{AF98DBE5-8753-42CA-9323-680C3E8EF166}" type="pres">
      <dgm:prSet presAssocID="{F3D88FCE-1CFA-4FD8-BEBD-F5539BBE8015}" presName="hierRoot2" presStyleCnt="0"/>
      <dgm:spPr/>
    </dgm:pt>
    <dgm:pt modelId="{C493BEF5-794D-4E23-91D5-62A4E17DAA9C}" type="pres">
      <dgm:prSet presAssocID="{F3D88FCE-1CFA-4FD8-BEBD-F5539BBE8015}" presName="composite2" presStyleCnt="0"/>
      <dgm:spPr/>
    </dgm:pt>
    <dgm:pt modelId="{4AA3FE53-BFB4-47DC-A1CB-B287BFC0FA67}" type="pres">
      <dgm:prSet presAssocID="{F3D88FCE-1CFA-4FD8-BEBD-F5539BBE8015}" presName="background2" presStyleLbl="node2" presStyleIdx="0" presStyleCnt="3"/>
      <dgm:spPr/>
    </dgm:pt>
    <dgm:pt modelId="{9BA9D62C-3033-494C-8902-F02A05FB0D64}" type="pres">
      <dgm:prSet presAssocID="{F3D88FCE-1CFA-4FD8-BEBD-F5539BBE8015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D9EDBA6E-69B4-4CFC-9867-D3EED6AA2B3A}" type="pres">
      <dgm:prSet presAssocID="{F3D88FCE-1CFA-4FD8-BEBD-F5539BBE8015}" presName="hierChild3" presStyleCnt="0"/>
      <dgm:spPr/>
    </dgm:pt>
    <dgm:pt modelId="{EDE17D09-8F5B-44B7-911A-ECE82C4AB017}" type="pres">
      <dgm:prSet presAssocID="{C16F2F47-DD1D-49FB-AB55-D340FBA13657}" presName="Name10" presStyleLbl="parChTrans1D2" presStyleIdx="1" presStyleCnt="3"/>
      <dgm:spPr/>
      <dgm:t>
        <a:bodyPr/>
        <a:lstStyle/>
        <a:p>
          <a:endParaRPr lang="lv-LV"/>
        </a:p>
      </dgm:t>
    </dgm:pt>
    <dgm:pt modelId="{D5BE9263-D928-494F-B3CE-35C46B7F00E9}" type="pres">
      <dgm:prSet presAssocID="{5460D51F-6EA2-4F47-9E97-A47C65AD716B}" presName="hierRoot2" presStyleCnt="0"/>
      <dgm:spPr/>
    </dgm:pt>
    <dgm:pt modelId="{12A31E2D-AAA2-457B-8195-EC0DC46B541B}" type="pres">
      <dgm:prSet presAssocID="{5460D51F-6EA2-4F47-9E97-A47C65AD716B}" presName="composite2" presStyleCnt="0"/>
      <dgm:spPr/>
    </dgm:pt>
    <dgm:pt modelId="{DB48EAB6-CC2B-46F7-9C38-642434CFA730}" type="pres">
      <dgm:prSet presAssocID="{5460D51F-6EA2-4F47-9E97-A47C65AD716B}" presName="background2" presStyleLbl="node2" presStyleIdx="1" presStyleCnt="3"/>
      <dgm:spPr/>
    </dgm:pt>
    <dgm:pt modelId="{296B5E1D-EBC8-4A7F-AB3B-519A1D844B4D}" type="pres">
      <dgm:prSet presAssocID="{5460D51F-6EA2-4F47-9E97-A47C65AD716B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E5FFCD6B-6C4B-4656-968A-87392013C2DF}" type="pres">
      <dgm:prSet presAssocID="{5460D51F-6EA2-4F47-9E97-A47C65AD716B}" presName="hierChild3" presStyleCnt="0"/>
      <dgm:spPr/>
    </dgm:pt>
    <dgm:pt modelId="{B6E4662D-E321-4EB7-9385-F2606DA0FCEA}" type="pres">
      <dgm:prSet presAssocID="{BF74F00C-795A-4A81-A4F7-917A585ADCB0}" presName="Name10" presStyleLbl="parChTrans1D2" presStyleIdx="2" presStyleCnt="3"/>
      <dgm:spPr/>
      <dgm:t>
        <a:bodyPr/>
        <a:lstStyle/>
        <a:p>
          <a:endParaRPr lang="lv-LV"/>
        </a:p>
      </dgm:t>
    </dgm:pt>
    <dgm:pt modelId="{C20A4486-58E8-4848-B284-A90E20B343E8}" type="pres">
      <dgm:prSet presAssocID="{AA26E38A-0766-4C15-A832-CB5545F4469E}" presName="hierRoot2" presStyleCnt="0"/>
      <dgm:spPr/>
    </dgm:pt>
    <dgm:pt modelId="{C9404DD9-42B5-4AB5-AF22-466DDB0FF392}" type="pres">
      <dgm:prSet presAssocID="{AA26E38A-0766-4C15-A832-CB5545F4469E}" presName="composite2" presStyleCnt="0"/>
      <dgm:spPr/>
    </dgm:pt>
    <dgm:pt modelId="{4D7FA2B8-D0D4-409F-B6E0-CCC321397EE4}" type="pres">
      <dgm:prSet presAssocID="{AA26E38A-0766-4C15-A832-CB5545F4469E}" presName="background2" presStyleLbl="node2" presStyleIdx="2" presStyleCnt="3"/>
      <dgm:spPr/>
    </dgm:pt>
    <dgm:pt modelId="{4B88ACB8-1BAE-4B58-966E-FB7E1D2D4383}" type="pres">
      <dgm:prSet presAssocID="{AA26E38A-0766-4C15-A832-CB5545F4469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F90C3AA2-72D2-428D-8DC6-C6FD9DD2D584}" type="pres">
      <dgm:prSet presAssocID="{AA26E38A-0766-4C15-A832-CB5545F4469E}" presName="hierChild3" presStyleCnt="0"/>
      <dgm:spPr/>
    </dgm:pt>
    <dgm:pt modelId="{39B27A19-12DD-4487-B88A-1E419E9CE317}" type="pres">
      <dgm:prSet presAssocID="{CC063956-24C1-4CE8-9EE0-684CCB3FDFCF}" presName="Name17" presStyleLbl="parChTrans1D3" presStyleIdx="0" presStyleCnt="3"/>
      <dgm:spPr/>
      <dgm:t>
        <a:bodyPr/>
        <a:lstStyle/>
        <a:p>
          <a:endParaRPr lang="lv-LV"/>
        </a:p>
      </dgm:t>
    </dgm:pt>
    <dgm:pt modelId="{3A579439-A870-49B2-949E-A7A0DBE50386}" type="pres">
      <dgm:prSet presAssocID="{5AC9BDAE-FEC1-4D6A-B6EA-7AB33285FED2}" presName="hierRoot3" presStyleCnt="0"/>
      <dgm:spPr/>
    </dgm:pt>
    <dgm:pt modelId="{778AABB0-B60C-421E-ADDB-46DF82064BE4}" type="pres">
      <dgm:prSet presAssocID="{5AC9BDAE-FEC1-4D6A-B6EA-7AB33285FED2}" presName="composite3" presStyleCnt="0"/>
      <dgm:spPr/>
    </dgm:pt>
    <dgm:pt modelId="{E8C15858-5EE1-45AA-90B1-F97135F6EB80}" type="pres">
      <dgm:prSet presAssocID="{5AC9BDAE-FEC1-4D6A-B6EA-7AB33285FED2}" presName="background3" presStyleLbl="node3" presStyleIdx="0" presStyleCnt="3"/>
      <dgm:spPr/>
    </dgm:pt>
    <dgm:pt modelId="{342E725D-33AE-4FCC-A4EE-A965D88F59F2}" type="pres">
      <dgm:prSet presAssocID="{5AC9BDAE-FEC1-4D6A-B6EA-7AB33285FED2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176428B7-4B38-48FD-A749-7D275C4625CB}" type="pres">
      <dgm:prSet presAssocID="{5AC9BDAE-FEC1-4D6A-B6EA-7AB33285FED2}" presName="hierChild4" presStyleCnt="0"/>
      <dgm:spPr/>
    </dgm:pt>
    <dgm:pt modelId="{F17D9F84-5214-44C5-99B6-52A3FDFCA4C8}" type="pres">
      <dgm:prSet presAssocID="{51B5E92D-6D4E-4AC7-BF23-8D8ADE649170}" presName="Name17" presStyleLbl="parChTrans1D3" presStyleIdx="1" presStyleCnt="3"/>
      <dgm:spPr/>
      <dgm:t>
        <a:bodyPr/>
        <a:lstStyle/>
        <a:p>
          <a:endParaRPr lang="lv-LV"/>
        </a:p>
      </dgm:t>
    </dgm:pt>
    <dgm:pt modelId="{EB1C730A-4F51-4022-87AE-9B3652E19AA7}" type="pres">
      <dgm:prSet presAssocID="{D091C1F7-9147-4D16-925D-3E1E0AE9C6D1}" presName="hierRoot3" presStyleCnt="0"/>
      <dgm:spPr/>
    </dgm:pt>
    <dgm:pt modelId="{13DD0F8A-B675-4795-BF15-9C565B9193AB}" type="pres">
      <dgm:prSet presAssocID="{D091C1F7-9147-4D16-925D-3E1E0AE9C6D1}" presName="composite3" presStyleCnt="0"/>
      <dgm:spPr/>
    </dgm:pt>
    <dgm:pt modelId="{B50A729B-70C1-45C9-A5B8-7C88BFFE1395}" type="pres">
      <dgm:prSet presAssocID="{D091C1F7-9147-4D16-925D-3E1E0AE9C6D1}" presName="background3" presStyleLbl="node3" presStyleIdx="1" presStyleCnt="3"/>
      <dgm:spPr/>
    </dgm:pt>
    <dgm:pt modelId="{F169B2BF-7F45-457A-AE29-A1858EB8053A}" type="pres">
      <dgm:prSet presAssocID="{D091C1F7-9147-4D16-925D-3E1E0AE9C6D1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A043C4A8-D0C1-459E-80B3-3806344075C9}" type="pres">
      <dgm:prSet presAssocID="{D091C1F7-9147-4D16-925D-3E1E0AE9C6D1}" presName="hierChild4" presStyleCnt="0"/>
      <dgm:spPr/>
    </dgm:pt>
    <dgm:pt modelId="{495B27C3-A2FB-4269-A33C-2579523E4873}" type="pres">
      <dgm:prSet presAssocID="{916C22AD-6968-45C6-9460-C0087409F397}" presName="Name17" presStyleLbl="parChTrans1D3" presStyleIdx="2" presStyleCnt="3"/>
      <dgm:spPr/>
      <dgm:t>
        <a:bodyPr/>
        <a:lstStyle/>
        <a:p>
          <a:endParaRPr lang="lv-LV"/>
        </a:p>
      </dgm:t>
    </dgm:pt>
    <dgm:pt modelId="{B5C6D020-A3E7-4D56-B5A8-71762C3A80C6}" type="pres">
      <dgm:prSet presAssocID="{7A794C29-62F1-470B-95AB-B048EDFBF644}" presName="hierRoot3" presStyleCnt="0"/>
      <dgm:spPr/>
    </dgm:pt>
    <dgm:pt modelId="{8D8651DF-22E3-40C6-97B0-511C21F8F67A}" type="pres">
      <dgm:prSet presAssocID="{7A794C29-62F1-470B-95AB-B048EDFBF644}" presName="composite3" presStyleCnt="0"/>
      <dgm:spPr/>
    </dgm:pt>
    <dgm:pt modelId="{97949253-F87E-4FD8-82D0-F4CE60E6B3D4}" type="pres">
      <dgm:prSet presAssocID="{7A794C29-62F1-470B-95AB-B048EDFBF644}" presName="background3" presStyleLbl="node3" presStyleIdx="2" presStyleCnt="3"/>
      <dgm:spPr/>
    </dgm:pt>
    <dgm:pt modelId="{E2B56681-E834-4F28-BF60-806970DAF55E}" type="pres">
      <dgm:prSet presAssocID="{7A794C29-62F1-470B-95AB-B048EDFBF644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0157A603-F0FE-452B-806E-8996FB8F3C9E}" type="pres">
      <dgm:prSet presAssocID="{7A794C29-62F1-470B-95AB-B048EDFBF644}" presName="hierChild4" presStyleCnt="0"/>
      <dgm:spPr/>
    </dgm:pt>
  </dgm:ptLst>
  <dgm:cxnLst>
    <dgm:cxn modelId="{F357DE46-AA4F-475C-A204-413806096B65}" type="presOf" srcId="{916C22AD-6968-45C6-9460-C0087409F397}" destId="{495B27C3-A2FB-4269-A33C-2579523E4873}" srcOrd="0" destOrd="0" presId="urn:microsoft.com/office/officeart/2005/8/layout/hierarchy1"/>
    <dgm:cxn modelId="{80A4B9DF-38B7-43EC-A737-F79D6DA2D19F}" type="presOf" srcId="{CC063956-24C1-4CE8-9EE0-684CCB3FDFCF}" destId="{39B27A19-12DD-4487-B88A-1E419E9CE317}" srcOrd="0" destOrd="0" presId="urn:microsoft.com/office/officeart/2005/8/layout/hierarchy1"/>
    <dgm:cxn modelId="{F30A7D81-941C-49CF-841A-D68C7B86529D}" srcId="{54B48319-4BC9-42BE-86BE-828841879610}" destId="{F3D88FCE-1CFA-4FD8-BEBD-F5539BBE8015}" srcOrd="0" destOrd="0" parTransId="{E08EF37B-61BD-4062-98AB-ACC7E6254F6D}" sibTransId="{747AE07B-0387-4D40-B6A3-5DDFE5C6B680}"/>
    <dgm:cxn modelId="{A0A4B5AA-4DB1-435A-A97D-D7C746DE6169}" srcId="{54B48319-4BC9-42BE-86BE-828841879610}" destId="{AA26E38A-0766-4C15-A832-CB5545F4469E}" srcOrd="2" destOrd="0" parTransId="{BF74F00C-795A-4A81-A4F7-917A585ADCB0}" sibTransId="{A08A7BF3-EE01-4F44-9F1C-C0E751491700}"/>
    <dgm:cxn modelId="{9A57C65D-B773-4C62-9085-476F2EFC3C40}" type="presOf" srcId="{51B5E92D-6D4E-4AC7-BF23-8D8ADE649170}" destId="{F17D9F84-5214-44C5-99B6-52A3FDFCA4C8}" srcOrd="0" destOrd="0" presId="urn:microsoft.com/office/officeart/2005/8/layout/hierarchy1"/>
    <dgm:cxn modelId="{C4A205CC-4556-4F14-8CB1-C61CCA632118}" srcId="{AA26E38A-0766-4C15-A832-CB5545F4469E}" destId="{5AC9BDAE-FEC1-4D6A-B6EA-7AB33285FED2}" srcOrd="0" destOrd="0" parTransId="{CC063956-24C1-4CE8-9EE0-684CCB3FDFCF}" sibTransId="{5A94A407-C9E0-4D66-BF66-CB276D5B3EF1}"/>
    <dgm:cxn modelId="{B32E9053-8006-4B4B-A10D-34CBE5320050}" srcId="{54B48319-4BC9-42BE-86BE-828841879610}" destId="{5460D51F-6EA2-4F47-9E97-A47C65AD716B}" srcOrd="1" destOrd="0" parTransId="{C16F2F47-DD1D-49FB-AB55-D340FBA13657}" sibTransId="{AAC13103-008B-4BD1-9815-1F46AED691BA}"/>
    <dgm:cxn modelId="{EF9BC9BE-0167-4F53-A63E-7332C74891F6}" type="presOf" srcId="{7A794C29-62F1-470B-95AB-B048EDFBF644}" destId="{E2B56681-E834-4F28-BF60-806970DAF55E}" srcOrd="0" destOrd="0" presId="urn:microsoft.com/office/officeart/2005/8/layout/hierarchy1"/>
    <dgm:cxn modelId="{2FBB8DBF-07D2-4B28-B92B-6253ED195E22}" type="presOf" srcId="{E08EF37B-61BD-4062-98AB-ACC7E6254F6D}" destId="{101787C8-E751-49F7-909A-5ECD2C747C80}" srcOrd="0" destOrd="0" presId="urn:microsoft.com/office/officeart/2005/8/layout/hierarchy1"/>
    <dgm:cxn modelId="{12CCECF3-3247-462E-8CFA-53527E962542}" type="presOf" srcId="{5460D51F-6EA2-4F47-9E97-A47C65AD716B}" destId="{296B5E1D-EBC8-4A7F-AB3B-519A1D844B4D}" srcOrd="0" destOrd="0" presId="urn:microsoft.com/office/officeart/2005/8/layout/hierarchy1"/>
    <dgm:cxn modelId="{485EB3CF-63C6-4419-8659-2A2D19209494}" type="presOf" srcId="{BF74F00C-795A-4A81-A4F7-917A585ADCB0}" destId="{B6E4662D-E321-4EB7-9385-F2606DA0FCEA}" srcOrd="0" destOrd="0" presId="urn:microsoft.com/office/officeart/2005/8/layout/hierarchy1"/>
    <dgm:cxn modelId="{F2E3CA93-127A-40B9-8AC1-6109F2898F6D}" type="presOf" srcId="{D091C1F7-9147-4D16-925D-3E1E0AE9C6D1}" destId="{F169B2BF-7F45-457A-AE29-A1858EB8053A}" srcOrd="0" destOrd="0" presId="urn:microsoft.com/office/officeart/2005/8/layout/hierarchy1"/>
    <dgm:cxn modelId="{928D771D-D97A-4831-B030-BEE7A8CC8618}" type="presOf" srcId="{C16F2F47-DD1D-49FB-AB55-D340FBA13657}" destId="{EDE17D09-8F5B-44B7-911A-ECE82C4AB017}" srcOrd="0" destOrd="0" presId="urn:microsoft.com/office/officeart/2005/8/layout/hierarchy1"/>
    <dgm:cxn modelId="{0804912D-2C32-4190-B596-187E20A81AAA}" srcId="{AA26E38A-0766-4C15-A832-CB5545F4469E}" destId="{7A794C29-62F1-470B-95AB-B048EDFBF644}" srcOrd="2" destOrd="0" parTransId="{916C22AD-6968-45C6-9460-C0087409F397}" sibTransId="{EEC388F0-1E24-4F61-976D-F6BB7811AE4E}"/>
    <dgm:cxn modelId="{E1B378DF-E95F-4665-9B82-7B18B250BD2D}" srcId="{AA26E38A-0766-4C15-A832-CB5545F4469E}" destId="{D091C1F7-9147-4D16-925D-3E1E0AE9C6D1}" srcOrd="1" destOrd="0" parTransId="{51B5E92D-6D4E-4AC7-BF23-8D8ADE649170}" sibTransId="{A2DA110E-03E0-4E4D-A2A1-B829EF840292}"/>
    <dgm:cxn modelId="{B1B14AC7-9E0D-47CB-A644-50D27D08D5E1}" type="presOf" srcId="{5AC9BDAE-FEC1-4D6A-B6EA-7AB33285FED2}" destId="{342E725D-33AE-4FCC-A4EE-A965D88F59F2}" srcOrd="0" destOrd="0" presId="urn:microsoft.com/office/officeart/2005/8/layout/hierarchy1"/>
    <dgm:cxn modelId="{AE66CF9B-1A41-4354-8DCC-0988FF6E193B}" srcId="{4FC483E2-44A8-4331-BA5D-4307617A435B}" destId="{54B48319-4BC9-42BE-86BE-828841879610}" srcOrd="0" destOrd="0" parTransId="{BC55D23B-ED86-4648-8D24-62A5FA1C1E6E}" sibTransId="{A35AC1CE-3638-4AA1-8F5E-803E63C03EDE}"/>
    <dgm:cxn modelId="{5238FB95-6839-43EF-9C51-56879BB4832F}" type="presOf" srcId="{4FC483E2-44A8-4331-BA5D-4307617A435B}" destId="{44950F05-247E-43D8-A268-C597E5BFF281}" srcOrd="0" destOrd="0" presId="urn:microsoft.com/office/officeart/2005/8/layout/hierarchy1"/>
    <dgm:cxn modelId="{3DD4EB38-AAC3-4BE1-AA44-45E80D15F90B}" type="presOf" srcId="{AA26E38A-0766-4C15-A832-CB5545F4469E}" destId="{4B88ACB8-1BAE-4B58-966E-FB7E1D2D4383}" srcOrd="0" destOrd="0" presId="urn:microsoft.com/office/officeart/2005/8/layout/hierarchy1"/>
    <dgm:cxn modelId="{D4C510BA-4293-4354-9BAF-46DC481BF09C}" type="presOf" srcId="{F3D88FCE-1CFA-4FD8-BEBD-F5539BBE8015}" destId="{9BA9D62C-3033-494C-8902-F02A05FB0D64}" srcOrd="0" destOrd="0" presId="urn:microsoft.com/office/officeart/2005/8/layout/hierarchy1"/>
    <dgm:cxn modelId="{0B8B42D5-7905-4784-BEDA-40240CD06D9D}" type="presOf" srcId="{54B48319-4BC9-42BE-86BE-828841879610}" destId="{BBDB1833-0530-4A2A-94AD-EFC30DE558AC}" srcOrd="0" destOrd="0" presId="urn:microsoft.com/office/officeart/2005/8/layout/hierarchy1"/>
    <dgm:cxn modelId="{CB6C3EDA-A959-46BB-BA02-7AACBB4DF0FA}" type="presParOf" srcId="{44950F05-247E-43D8-A268-C597E5BFF281}" destId="{30907946-0AB3-4C0C-9BFB-0F1FFF6DB589}" srcOrd="0" destOrd="0" presId="urn:microsoft.com/office/officeart/2005/8/layout/hierarchy1"/>
    <dgm:cxn modelId="{46F2E40B-F52A-4F84-9E1C-BF579BDB3BBB}" type="presParOf" srcId="{30907946-0AB3-4C0C-9BFB-0F1FFF6DB589}" destId="{4F0A5852-2281-49D3-902F-AC5DE8EE531D}" srcOrd="0" destOrd="0" presId="urn:microsoft.com/office/officeart/2005/8/layout/hierarchy1"/>
    <dgm:cxn modelId="{71AFC745-91E1-463F-BC9D-708033C293D6}" type="presParOf" srcId="{4F0A5852-2281-49D3-902F-AC5DE8EE531D}" destId="{E775A143-25D4-4F21-9B08-681B34B2164C}" srcOrd="0" destOrd="0" presId="urn:microsoft.com/office/officeart/2005/8/layout/hierarchy1"/>
    <dgm:cxn modelId="{76114DAE-8FFA-451E-8E6F-AFBEEA2B8A1D}" type="presParOf" srcId="{4F0A5852-2281-49D3-902F-AC5DE8EE531D}" destId="{BBDB1833-0530-4A2A-94AD-EFC30DE558AC}" srcOrd="1" destOrd="0" presId="urn:microsoft.com/office/officeart/2005/8/layout/hierarchy1"/>
    <dgm:cxn modelId="{26BFDF01-455F-4FEE-986C-5BAA3562FE08}" type="presParOf" srcId="{30907946-0AB3-4C0C-9BFB-0F1FFF6DB589}" destId="{114B1696-DCA7-446F-B8E5-60AED5DD4E08}" srcOrd="1" destOrd="0" presId="urn:microsoft.com/office/officeart/2005/8/layout/hierarchy1"/>
    <dgm:cxn modelId="{82D3E07C-3E97-4F70-A973-310D98D7ED79}" type="presParOf" srcId="{114B1696-DCA7-446F-B8E5-60AED5DD4E08}" destId="{101787C8-E751-49F7-909A-5ECD2C747C80}" srcOrd="0" destOrd="0" presId="urn:microsoft.com/office/officeart/2005/8/layout/hierarchy1"/>
    <dgm:cxn modelId="{E817A773-A2BF-4591-B896-C4916F592212}" type="presParOf" srcId="{114B1696-DCA7-446F-B8E5-60AED5DD4E08}" destId="{AF98DBE5-8753-42CA-9323-680C3E8EF166}" srcOrd="1" destOrd="0" presId="urn:microsoft.com/office/officeart/2005/8/layout/hierarchy1"/>
    <dgm:cxn modelId="{2F52A640-FD92-4F7D-9B53-B493EB16B862}" type="presParOf" srcId="{AF98DBE5-8753-42CA-9323-680C3E8EF166}" destId="{C493BEF5-794D-4E23-91D5-62A4E17DAA9C}" srcOrd="0" destOrd="0" presId="urn:microsoft.com/office/officeart/2005/8/layout/hierarchy1"/>
    <dgm:cxn modelId="{AC85C73F-A01B-4689-95CF-0DDFF9CD3B0F}" type="presParOf" srcId="{C493BEF5-794D-4E23-91D5-62A4E17DAA9C}" destId="{4AA3FE53-BFB4-47DC-A1CB-B287BFC0FA67}" srcOrd="0" destOrd="0" presId="urn:microsoft.com/office/officeart/2005/8/layout/hierarchy1"/>
    <dgm:cxn modelId="{22FCB670-A889-45FE-92CD-1D48D6DD974A}" type="presParOf" srcId="{C493BEF5-794D-4E23-91D5-62A4E17DAA9C}" destId="{9BA9D62C-3033-494C-8902-F02A05FB0D64}" srcOrd="1" destOrd="0" presId="urn:microsoft.com/office/officeart/2005/8/layout/hierarchy1"/>
    <dgm:cxn modelId="{431B3811-88A7-425D-844F-9432D75A46C9}" type="presParOf" srcId="{AF98DBE5-8753-42CA-9323-680C3E8EF166}" destId="{D9EDBA6E-69B4-4CFC-9867-D3EED6AA2B3A}" srcOrd="1" destOrd="0" presId="urn:microsoft.com/office/officeart/2005/8/layout/hierarchy1"/>
    <dgm:cxn modelId="{0AA60FBB-8F03-46A0-B0B0-676C6D2F03DD}" type="presParOf" srcId="{114B1696-DCA7-446F-B8E5-60AED5DD4E08}" destId="{EDE17D09-8F5B-44B7-911A-ECE82C4AB017}" srcOrd="2" destOrd="0" presId="urn:microsoft.com/office/officeart/2005/8/layout/hierarchy1"/>
    <dgm:cxn modelId="{FB749E78-9773-4AAB-BF08-8EC6BE079267}" type="presParOf" srcId="{114B1696-DCA7-446F-B8E5-60AED5DD4E08}" destId="{D5BE9263-D928-494F-B3CE-35C46B7F00E9}" srcOrd="3" destOrd="0" presId="urn:microsoft.com/office/officeart/2005/8/layout/hierarchy1"/>
    <dgm:cxn modelId="{0A0057BF-94DA-4640-8BD5-B46CBD6F4090}" type="presParOf" srcId="{D5BE9263-D928-494F-B3CE-35C46B7F00E9}" destId="{12A31E2D-AAA2-457B-8195-EC0DC46B541B}" srcOrd="0" destOrd="0" presId="urn:microsoft.com/office/officeart/2005/8/layout/hierarchy1"/>
    <dgm:cxn modelId="{1BB39B4F-6223-4DD8-B96C-9EF9A420FF22}" type="presParOf" srcId="{12A31E2D-AAA2-457B-8195-EC0DC46B541B}" destId="{DB48EAB6-CC2B-46F7-9C38-642434CFA730}" srcOrd="0" destOrd="0" presId="urn:microsoft.com/office/officeart/2005/8/layout/hierarchy1"/>
    <dgm:cxn modelId="{984A16A5-3632-42F2-A8A6-0F12B0F6447F}" type="presParOf" srcId="{12A31E2D-AAA2-457B-8195-EC0DC46B541B}" destId="{296B5E1D-EBC8-4A7F-AB3B-519A1D844B4D}" srcOrd="1" destOrd="0" presId="urn:microsoft.com/office/officeart/2005/8/layout/hierarchy1"/>
    <dgm:cxn modelId="{777F35F9-CA33-4C4E-AC55-C15B86561C38}" type="presParOf" srcId="{D5BE9263-D928-494F-B3CE-35C46B7F00E9}" destId="{E5FFCD6B-6C4B-4656-968A-87392013C2DF}" srcOrd="1" destOrd="0" presId="urn:microsoft.com/office/officeart/2005/8/layout/hierarchy1"/>
    <dgm:cxn modelId="{23092631-BD62-4876-B79B-1D986563CF67}" type="presParOf" srcId="{114B1696-DCA7-446F-B8E5-60AED5DD4E08}" destId="{B6E4662D-E321-4EB7-9385-F2606DA0FCEA}" srcOrd="4" destOrd="0" presId="urn:microsoft.com/office/officeart/2005/8/layout/hierarchy1"/>
    <dgm:cxn modelId="{D9824404-44FD-4FBD-8646-6BC4535E15F1}" type="presParOf" srcId="{114B1696-DCA7-446F-B8E5-60AED5DD4E08}" destId="{C20A4486-58E8-4848-B284-A90E20B343E8}" srcOrd="5" destOrd="0" presId="urn:microsoft.com/office/officeart/2005/8/layout/hierarchy1"/>
    <dgm:cxn modelId="{2016517D-439B-4761-A26A-32A78EFDD9AF}" type="presParOf" srcId="{C20A4486-58E8-4848-B284-A90E20B343E8}" destId="{C9404DD9-42B5-4AB5-AF22-466DDB0FF392}" srcOrd="0" destOrd="0" presId="urn:microsoft.com/office/officeart/2005/8/layout/hierarchy1"/>
    <dgm:cxn modelId="{D40824B1-580A-47D5-9CB9-95AA16E24E71}" type="presParOf" srcId="{C9404DD9-42B5-4AB5-AF22-466DDB0FF392}" destId="{4D7FA2B8-D0D4-409F-B6E0-CCC321397EE4}" srcOrd="0" destOrd="0" presId="urn:microsoft.com/office/officeart/2005/8/layout/hierarchy1"/>
    <dgm:cxn modelId="{A901F390-3F4E-4952-A224-473A43FB89FB}" type="presParOf" srcId="{C9404DD9-42B5-4AB5-AF22-466DDB0FF392}" destId="{4B88ACB8-1BAE-4B58-966E-FB7E1D2D4383}" srcOrd="1" destOrd="0" presId="urn:microsoft.com/office/officeart/2005/8/layout/hierarchy1"/>
    <dgm:cxn modelId="{6927BE64-A826-4C77-81DB-8D6BE65DD3FE}" type="presParOf" srcId="{C20A4486-58E8-4848-B284-A90E20B343E8}" destId="{F90C3AA2-72D2-428D-8DC6-C6FD9DD2D584}" srcOrd="1" destOrd="0" presId="urn:microsoft.com/office/officeart/2005/8/layout/hierarchy1"/>
    <dgm:cxn modelId="{BB8C6792-FD2D-42C0-BA66-545773FE5028}" type="presParOf" srcId="{F90C3AA2-72D2-428D-8DC6-C6FD9DD2D584}" destId="{39B27A19-12DD-4487-B88A-1E419E9CE317}" srcOrd="0" destOrd="0" presId="urn:microsoft.com/office/officeart/2005/8/layout/hierarchy1"/>
    <dgm:cxn modelId="{CBAC15DB-556E-4FD4-81F1-E90A47AAE692}" type="presParOf" srcId="{F90C3AA2-72D2-428D-8DC6-C6FD9DD2D584}" destId="{3A579439-A870-49B2-949E-A7A0DBE50386}" srcOrd="1" destOrd="0" presId="urn:microsoft.com/office/officeart/2005/8/layout/hierarchy1"/>
    <dgm:cxn modelId="{BF1F1BBB-E618-48B5-AADB-245404984DEC}" type="presParOf" srcId="{3A579439-A870-49B2-949E-A7A0DBE50386}" destId="{778AABB0-B60C-421E-ADDB-46DF82064BE4}" srcOrd="0" destOrd="0" presId="urn:microsoft.com/office/officeart/2005/8/layout/hierarchy1"/>
    <dgm:cxn modelId="{716E93BB-2DC9-4A09-9CE6-CFFAB97CBAC0}" type="presParOf" srcId="{778AABB0-B60C-421E-ADDB-46DF82064BE4}" destId="{E8C15858-5EE1-45AA-90B1-F97135F6EB80}" srcOrd="0" destOrd="0" presId="urn:microsoft.com/office/officeart/2005/8/layout/hierarchy1"/>
    <dgm:cxn modelId="{B2994FC8-DFEB-4AB8-985C-C6170BECCA31}" type="presParOf" srcId="{778AABB0-B60C-421E-ADDB-46DF82064BE4}" destId="{342E725D-33AE-4FCC-A4EE-A965D88F59F2}" srcOrd="1" destOrd="0" presId="urn:microsoft.com/office/officeart/2005/8/layout/hierarchy1"/>
    <dgm:cxn modelId="{9E1B6FCF-C6DD-46F6-A5B9-A8B30C93D90A}" type="presParOf" srcId="{3A579439-A870-49B2-949E-A7A0DBE50386}" destId="{176428B7-4B38-48FD-A749-7D275C4625CB}" srcOrd="1" destOrd="0" presId="urn:microsoft.com/office/officeart/2005/8/layout/hierarchy1"/>
    <dgm:cxn modelId="{B7D3E98B-23F0-42B7-A64B-B2A638670165}" type="presParOf" srcId="{F90C3AA2-72D2-428D-8DC6-C6FD9DD2D584}" destId="{F17D9F84-5214-44C5-99B6-52A3FDFCA4C8}" srcOrd="2" destOrd="0" presId="urn:microsoft.com/office/officeart/2005/8/layout/hierarchy1"/>
    <dgm:cxn modelId="{50EBCD00-8A33-4CA1-9BB3-56D56F1148E5}" type="presParOf" srcId="{F90C3AA2-72D2-428D-8DC6-C6FD9DD2D584}" destId="{EB1C730A-4F51-4022-87AE-9B3652E19AA7}" srcOrd="3" destOrd="0" presId="urn:microsoft.com/office/officeart/2005/8/layout/hierarchy1"/>
    <dgm:cxn modelId="{6C464A0C-6839-4A83-B366-1CE8CA3B7DD2}" type="presParOf" srcId="{EB1C730A-4F51-4022-87AE-9B3652E19AA7}" destId="{13DD0F8A-B675-4795-BF15-9C565B9193AB}" srcOrd="0" destOrd="0" presId="urn:microsoft.com/office/officeart/2005/8/layout/hierarchy1"/>
    <dgm:cxn modelId="{472C16B4-BC73-4959-9CDA-25B3C322E370}" type="presParOf" srcId="{13DD0F8A-B675-4795-BF15-9C565B9193AB}" destId="{B50A729B-70C1-45C9-A5B8-7C88BFFE1395}" srcOrd="0" destOrd="0" presId="urn:microsoft.com/office/officeart/2005/8/layout/hierarchy1"/>
    <dgm:cxn modelId="{49CDA712-915F-4F36-9BCF-EC0BF56AD9FA}" type="presParOf" srcId="{13DD0F8A-B675-4795-BF15-9C565B9193AB}" destId="{F169B2BF-7F45-457A-AE29-A1858EB8053A}" srcOrd="1" destOrd="0" presId="urn:microsoft.com/office/officeart/2005/8/layout/hierarchy1"/>
    <dgm:cxn modelId="{82A485F1-2C63-4AF4-9E3C-7DBD75A2B189}" type="presParOf" srcId="{EB1C730A-4F51-4022-87AE-9B3652E19AA7}" destId="{A043C4A8-D0C1-459E-80B3-3806344075C9}" srcOrd="1" destOrd="0" presId="urn:microsoft.com/office/officeart/2005/8/layout/hierarchy1"/>
    <dgm:cxn modelId="{5E31FEA5-3344-4B39-B3B2-1EA42BD510EB}" type="presParOf" srcId="{F90C3AA2-72D2-428D-8DC6-C6FD9DD2D584}" destId="{495B27C3-A2FB-4269-A33C-2579523E4873}" srcOrd="4" destOrd="0" presId="urn:microsoft.com/office/officeart/2005/8/layout/hierarchy1"/>
    <dgm:cxn modelId="{C5DC2867-4CA9-49AF-B024-A010AB4276C5}" type="presParOf" srcId="{F90C3AA2-72D2-428D-8DC6-C6FD9DD2D584}" destId="{B5C6D020-A3E7-4D56-B5A8-71762C3A80C6}" srcOrd="5" destOrd="0" presId="urn:microsoft.com/office/officeart/2005/8/layout/hierarchy1"/>
    <dgm:cxn modelId="{8F1623AB-91AC-4030-8483-BF30C42DF0FE}" type="presParOf" srcId="{B5C6D020-A3E7-4D56-B5A8-71762C3A80C6}" destId="{8D8651DF-22E3-40C6-97B0-511C21F8F67A}" srcOrd="0" destOrd="0" presId="urn:microsoft.com/office/officeart/2005/8/layout/hierarchy1"/>
    <dgm:cxn modelId="{DEBC7A49-8673-45EE-9D98-B682157BC5C8}" type="presParOf" srcId="{8D8651DF-22E3-40C6-97B0-511C21F8F67A}" destId="{97949253-F87E-4FD8-82D0-F4CE60E6B3D4}" srcOrd="0" destOrd="0" presId="urn:microsoft.com/office/officeart/2005/8/layout/hierarchy1"/>
    <dgm:cxn modelId="{5730C077-B81C-4D13-B3D3-A3E429C0518E}" type="presParOf" srcId="{8D8651DF-22E3-40C6-97B0-511C21F8F67A}" destId="{E2B56681-E834-4F28-BF60-806970DAF55E}" srcOrd="1" destOrd="0" presId="urn:microsoft.com/office/officeart/2005/8/layout/hierarchy1"/>
    <dgm:cxn modelId="{3FA637F5-A19F-45B0-8C01-251BEBB69E3F}" type="presParOf" srcId="{B5C6D020-A3E7-4D56-B5A8-71762C3A80C6}" destId="{0157A603-F0FE-452B-806E-8996FB8F3C9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C483E2-44A8-4331-BA5D-4307617A435B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lv-LV"/>
        </a:p>
      </dgm:t>
    </dgm:pt>
    <dgm:pt modelId="{54B48319-4BC9-42BE-86BE-828841879610}">
      <dgm:prSet phldrT="[Text]"/>
      <dgm:spPr/>
      <dgm:t>
        <a:bodyPr/>
        <a:lstStyle/>
        <a:p>
          <a:r>
            <a:rPr lang="lv-LV" b="0" dirty="0" smtClean="0"/>
            <a:t>3 disciplīnas</a:t>
          </a:r>
          <a:endParaRPr lang="lv-LV" b="0" dirty="0"/>
        </a:p>
      </dgm:t>
    </dgm:pt>
    <dgm:pt modelId="{BC55D23B-ED86-4648-8D24-62A5FA1C1E6E}" type="parTrans" cxnId="{AE66CF9B-1A41-4354-8DCC-0988FF6E193B}">
      <dgm:prSet/>
      <dgm:spPr/>
      <dgm:t>
        <a:bodyPr/>
        <a:lstStyle/>
        <a:p>
          <a:endParaRPr lang="lv-LV"/>
        </a:p>
      </dgm:t>
    </dgm:pt>
    <dgm:pt modelId="{A35AC1CE-3638-4AA1-8F5E-803E63C03EDE}" type="sibTrans" cxnId="{AE66CF9B-1A41-4354-8DCC-0988FF6E193B}">
      <dgm:prSet/>
      <dgm:spPr/>
      <dgm:t>
        <a:bodyPr/>
        <a:lstStyle/>
        <a:p>
          <a:endParaRPr lang="lv-LV"/>
        </a:p>
      </dgm:t>
    </dgm:pt>
    <dgm:pt modelId="{F3D88FCE-1CFA-4FD8-BEBD-F5539BBE8015}">
      <dgm:prSet phldrT="[Text]"/>
      <dgm:spPr/>
      <dgm:t>
        <a:bodyPr/>
        <a:lstStyle/>
        <a:p>
          <a:r>
            <a:rPr lang="lv-LV" dirty="0" smtClean="0"/>
            <a:t>10 km slēpojums +</a:t>
          </a:r>
          <a:endParaRPr lang="lv-LV" dirty="0"/>
        </a:p>
      </dgm:t>
    </dgm:pt>
    <dgm:pt modelId="{E08EF37B-61BD-4062-98AB-ACC7E6254F6D}" type="parTrans" cxnId="{F30A7D81-941C-49CF-841A-D68C7B86529D}">
      <dgm:prSet/>
      <dgm:spPr/>
      <dgm:t>
        <a:bodyPr/>
        <a:lstStyle/>
        <a:p>
          <a:endParaRPr lang="lv-LV"/>
        </a:p>
      </dgm:t>
    </dgm:pt>
    <dgm:pt modelId="{747AE07B-0387-4D40-B6A3-5DDFE5C6B680}" type="sibTrans" cxnId="{F30A7D81-941C-49CF-841A-D68C7B86529D}">
      <dgm:prSet/>
      <dgm:spPr/>
      <dgm:t>
        <a:bodyPr/>
        <a:lstStyle/>
        <a:p>
          <a:endParaRPr lang="lv-LV"/>
        </a:p>
      </dgm:t>
    </dgm:pt>
    <dgm:pt modelId="{5460D51F-6EA2-4F47-9E97-A47C65AD716B}">
      <dgm:prSet phldrT="[Text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lv-LV" dirty="0" smtClean="0"/>
            <a:t>4x5 km stafete +</a:t>
          </a:r>
          <a:endParaRPr lang="lv-LV" dirty="0"/>
        </a:p>
      </dgm:t>
    </dgm:pt>
    <dgm:pt modelId="{C16F2F47-DD1D-49FB-AB55-D340FBA13657}" type="parTrans" cxnId="{B32E9053-8006-4B4B-A10D-34CBE5320050}">
      <dgm:prSet/>
      <dgm:spPr/>
      <dgm:t>
        <a:bodyPr/>
        <a:lstStyle/>
        <a:p>
          <a:endParaRPr lang="lv-LV"/>
        </a:p>
      </dgm:t>
    </dgm:pt>
    <dgm:pt modelId="{AAC13103-008B-4BD1-9815-1F46AED691BA}" type="sibTrans" cxnId="{B32E9053-8006-4B4B-A10D-34CBE5320050}">
      <dgm:prSet/>
      <dgm:spPr/>
      <dgm:t>
        <a:bodyPr/>
        <a:lstStyle/>
        <a:p>
          <a:endParaRPr lang="lv-LV"/>
        </a:p>
      </dgm:t>
    </dgm:pt>
    <dgm:pt modelId="{5579BD15-621E-41F6-99AD-63B56B58DBFD}">
      <dgm:prSet/>
      <dgm:spPr/>
      <dgm:t>
        <a:bodyPr/>
        <a:lstStyle/>
        <a:p>
          <a:r>
            <a:rPr lang="lv-LV" dirty="0" smtClean="0"/>
            <a:t>Lielais tramplīns</a:t>
          </a:r>
          <a:endParaRPr lang="lv-LV" dirty="0"/>
        </a:p>
      </dgm:t>
    </dgm:pt>
    <dgm:pt modelId="{44263758-A264-4EB6-9E39-F1E276C2FD5E}" type="parTrans" cxnId="{53E7A3CA-9488-435C-BB8E-2AE53994B5DB}">
      <dgm:prSet/>
      <dgm:spPr/>
      <dgm:t>
        <a:bodyPr/>
        <a:lstStyle/>
        <a:p>
          <a:endParaRPr lang="lv-LV"/>
        </a:p>
      </dgm:t>
    </dgm:pt>
    <dgm:pt modelId="{885F74F2-097C-4E80-99CA-29016FE4E230}" type="sibTrans" cxnId="{53E7A3CA-9488-435C-BB8E-2AE53994B5DB}">
      <dgm:prSet/>
      <dgm:spPr/>
      <dgm:t>
        <a:bodyPr/>
        <a:lstStyle/>
        <a:p>
          <a:endParaRPr lang="lv-LV"/>
        </a:p>
      </dgm:t>
    </dgm:pt>
    <dgm:pt modelId="{C3EA1A00-9F7B-475D-B7A9-11C47C851C08}">
      <dgm:prSet/>
      <dgm:spPr/>
      <dgm:t>
        <a:bodyPr/>
        <a:lstStyle/>
        <a:p>
          <a:r>
            <a:rPr lang="lv-LV" dirty="0" smtClean="0"/>
            <a:t>Normālais tramplīns</a:t>
          </a:r>
          <a:endParaRPr lang="lv-LV" dirty="0"/>
        </a:p>
      </dgm:t>
    </dgm:pt>
    <dgm:pt modelId="{CF3AEF2B-07C0-4F73-A43D-FECD656E95CD}" type="parTrans" cxnId="{C595C109-9AEE-47FA-B37E-80BDFC98C929}">
      <dgm:prSet/>
      <dgm:spPr/>
      <dgm:t>
        <a:bodyPr/>
        <a:lstStyle/>
        <a:p>
          <a:endParaRPr lang="lv-LV"/>
        </a:p>
      </dgm:t>
    </dgm:pt>
    <dgm:pt modelId="{1EBD1251-8252-4D93-930B-580C74BCE7CF}" type="sibTrans" cxnId="{C595C109-9AEE-47FA-B37E-80BDFC98C929}">
      <dgm:prSet/>
      <dgm:spPr/>
      <dgm:t>
        <a:bodyPr/>
        <a:lstStyle/>
        <a:p>
          <a:endParaRPr lang="lv-LV"/>
        </a:p>
      </dgm:t>
    </dgm:pt>
    <dgm:pt modelId="{8E0A292C-EBC4-4F12-894A-6A04E75FC8D3}">
      <dgm:prSet phldrT="[Text]"/>
      <dgm:spPr/>
      <dgm:t>
        <a:bodyPr/>
        <a:lstStyle/>
        <a:p>
          <a:r>
            <a:rPr lang="lv-LV" b="0" dirty="0" smtClean="0"/>
            <a:t>Individuāli</a:t>
          </a:r>
          <a:endParaRPr lang="lv-LV" b="0" dirty="0"/>
        </a:p>
      </dgm:t>
    </dgm:pt>
    <dgm:pt modelId="{99060978-F928-41D9-AE74-FB96758E8F5A}" type="parTrans" cxnId="{69859BB7-C3EA-4123-AFA9-8F46B8338466}">
      <dgm:prSet/>
      <dgm:spPr/>
      <dgm:t>
        <a:bodyPr/>
        <a:lstStyle/>
        <a:p>
          <a:endParaRPr lang="lv-LV"/>
        </a:p>
      </dgm:t>
    </dgm:pt>
    <dgm:pt modelId="{ADA03724-4B3D-44F2-BEF0-3D74EA101237}" type="sibTrans" cxnId="{69859BB7-C3EA-4123-AFA9-8F46B8338466}">
      <dgm:prSet/>
      <dgm:spPr/>
      <dgm:t>
        <a:bodyPr/>
        <a:lstStyle/>
        <a:p>
          <a:endParaRPr lang="lv-LV"/>
        </a:p>
      </dgm:t>
    </dgm:pt>
    <dgm:pt modelId="{08ACABED-BEBF-49D8-BB64-2CCC5B8A07EE}">
      <dgm:prSet/>
      <dgm:spPr/>
      <dgm:t>
        <a:bodyPr/>
        <a:lstStyle/>
        <a:p>
          <a:r>
            <a:rPr lang="lv-LV" dirty="0" smtClean="0"/>
            <a:t>Komandām</a:t>
          </a:r>
          <a:endParaRPr lang="lv-LV" dirty="0"/>
        </a:p>
      </dgm:t>
    </dgm:pt>
    <dgm:pt modelId="{1BC97B93-0EB6-44CC-8AD5-D83E28F131AC}" type="parTrans" cxnId="{0E9C4AD3-7D7C-46C4-8CF6-FF93893DBB09}">
      <dgm:prSet/>
      <dgm:spPr/>
      <dgm:t>
        <a:bodyPr/>
        <a:lstStyle/>
        <a:p>
          <a:endParaRPr lang="lv-LV"/>
        </a:p>
      </dgm:t>
    </dgm:pt>
    <dgm:pt modelId="{407B16F7-ABD6-4D48-81FB-29731AEC0DC2}" type="sibTrans" cxnId="{0E9C4AD3-7D7C-46C4-8CF6-FF93893DBB09}">
      <dgm:prSet/>
      <dgm:spPr/>
      <dgm:t>
        <a:bodyPr/>
        <a:lstStyle/>
        <a:p>
          <a:endParaRPr lang="lv-LV"/>
        </a:p>
      </dgm:t>
    </dgm:pt>
    <dgm:pt modelId="{B7BC85A6-C2A0-46E1-8170-DADEA1F8A935}">
      <dgm:prSet phldrT="[Text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lv-LV" dirty="0" smtClean="0"/>
            <a:t>Normālais tramplīns</a:t>
          </a:r>
          <a:endParaRPr lang="lv-LV" dirty="0"/>
        </a:p>
      </dgm:t>
    </dgm:pt>
    <dgm:pt modelId="{1E19C824-902D-4D3F-A9BC-7592CECF8C2F}" type="parTrans" cxnId="{17785AA7-16AA-4909-B145-684D57AD97D9}">
      <dgm:prSet/>
      <dgm:spPr/>
      <dgm:t>
        <a:bodyPr/>
        <a:lstStyle/>
        <a:p>
          <a:endParaRPr lang="lv-LV"/>
        </a:p>
      </dgm:t>
    </dgm:pt>
    <dgm:pt modelId="{4AF058DA-FD6B-4D7D-9CA4-86526B81B26A}" type="sibTrans" cxnId="{17785AA7-16AA-4909-B145-684D57AD97D9}">
      <dgm:prSet/>
      <dgm:spPr/>
      <dgm:t>
        <a:bodyPr/>
        <a:lstStyle/>
        <a:p>
          <a:endParaRPr lang="lv-LV"/>
        </a:p>
      </dgm:t>
    </dgm:pt>
    <dgm:pt modelId="{25697BF7-4435-45B6-8097-4397CFEB0EA5}" type="pres">
      <dgm:prSet presAssocID="{4FC483E2-44A8-4331-BA5D-4307617A435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lv-LV"/>
        </a:p>
      </dgm:t>
    </dgm:pt>
    <dgm:pt modelId="{79E12910-50BE-46A7-9BD9-642EBC1CEA88}" type="pres">
      <dgm:prSet presAssocID="{54B48319-4BC9-42BE-86BE-828841879610}" presName="root1" presStyleCnt="0"/>
      <dgm:spPr/>
    </dgm:pt>
    <dgm:pt modelId="{DDE77E99-C893-4694-8D39-9B916BD76DE1}" type="pres">
      <dgm:prSet presAssocID="{54B48319-4BC9-42BE-86BE-82884187961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B56F5F6F-A843-4F5E-8427-47B87B1B4FF3}" type="pres">
      <dgm:prSet presAssocID="{54B48319-4BC9-42BE-86BE-828841879610}" presName="level2hierChild" presStyleCnt="0"/>
      <dgm:spPr/>
    </dgm:pt>
    <dgm:pt modelId="{69C68DE9-309F-47EA-978D-D7E18B4CAD1A}" type="pres">
      <dgm:prSet presAssocID="{99060978-F928-41D9-AE74-FB96758E8F5A}" presName="conn2-1" presStyleLbl="parChTrans1D2" presStyleIdx="0" presStyleCnt="2"/>
      <dgm:spPr/>
      <dgm:t>
        <a:bodyPr/>
        <a:lstStyle/>
        <a:p>
          <a:endParaRPr lang="lv-LV"/>
        </a:p>
      </dgm:t>
    </dgm:pt>
    <dgm:pt modelId="{E91150CA-1627-4320-84F0-42BDB5874E31}" type="pres">
      <dgm:prSet presAssocID="{99060978-F928-41D9-AE74-FB96758E8F5A}" presName="connTx" presStyleLbl="parChTrans1D2" presStyleIdx="0" presStyleCnt="2"/>
      <dgm:spPr/>
      <dgm:t>
        <a:bodyPr/>
        <a:lstStyle/>
        <a:p>
          <a:endParaRPr lang="lv-LV"/>
        </a:p>
      </dgm:t>
    </dgm:pt>
    <dgm:pt modelId="{D4F18718-20DE-4769-B856-8EC07AF144E8}" type="pres">
      <dgm:prSet presAssocID="{8E0A292C-EBC4-4F12-894A-6A04E75FC8D3}" presName="root2" presStyleCnt="0"/>
      <dgm:spPr/>
    </dgm:pt>
    <dgm:pt modelId="{9FC8557D-8A25-4AED-886E-46800D87210B}" type="pres">
      <dgm:prSet presAssocID="{8E0A292C-EBC4-4F12-894A-6A04E75FC8D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85909EA7-634E-492C-87C6-BCADFE8E1723}" type="pres">
      <dgm:prSet presAssocID="{8E0A292C-EBC4-4F12-894A-6A04E75FC8D3}" presName="level3hierChild" presStyleCnt="0"/>
      <dgm:spPr/>
    </dgm:pt>
    <dgm:pt modelId="{FDF89D33-5B21-4327-8DC4-832015D35ADB}" type="pres">
      <dgm:prSet presAssocID="{E08EF37B-61BD-4062-98AB-ACC7E6254F6D}" presName="conn2-1" presStyleLbl="parChTrans1D3" presStyleIdx="0" presStyleCnt="2"/>
      <dgm:spPr/>
      <dgm:t>
        <a:bodyPr/>
        <a:lstStyle/>
        <a:p>
          <a:endParaRPr lang="lv-LV"/>
        </a:p>
      </dgm:t>
    </dgm:pt>
    <dgm:pt modelId="{C32AA5EA-6079-4A5B-B00F-9C74602849D1}" type="pres">
      <dgm:prSet presAssocID="{E08EF37B-61BD-4062-98AB-ACC7E6254F6D}" presName="connTx" presStyleLbl="parChTrans1D3" presStyleIdx="0" presStyleCnt="2"/>
      <dgm:spPr/>
      <dgm:t>
        <a:bodyPr/>
        <a:lstStyle/>
        <a:p>
          <a:endParaRPr lang="lv-LV"/>
        </a:p>
      </dgm:t>
    </dgm:pt>
    <dgm:pt modelId="{F22B2899-8AD4-4952-9ABF-DDFEF20020A4}" type="pres">
      <dgm:prSet presAssocID="{F3D88FCE-1CFA-4FD8-BEBD-F5539BBE8015}" presName="root2" presStyleCnt="0"/>
      <dgm:spPr/>
    </dgm:pt>
    <dgm:pt modelId="{D2F21211-E0F4-4271-B8B2-8B08A52FE6A0}" type="pres">
      <dgm:prSet presAssocID="{F3D88FCE-1CFA-4FD8-BEBD-F5539BBE8015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7B1C6345-6FCA-4D8F-825D-9AA5E9BD075F}" type="pres">
      <dgm:prSet presAssocID="{F3D88FCE-1CFA-4FD8-BEBD-F5539BBE8015}" presName="level3hierChild" presStyleCnt="0"/>
      <dgm:spPr/>
    </dgm:pt>
    <dgm:pt modelId="{8910B704-54B8-469F-8A91-AA906D507DCD}" type="pres">
      <dgm:prSet presAssocID="{44263758-A264-4EB6-9E39-F1E276C2FD5E}" presName="conn2-1" presStyleLbl="parChTrans1D4" presStyleIdx="0" presStyleCnt="3"/>
      <dgm:spPr/>
      <dgm:t>
        <a:bodyPr/>
        <a:lstStyle/>
        <a:p>
          <a:endParaRPr lang="lv-LV"/>
        </a:p>
      </dgm:t>
    </dgm:pt>
    <dgm:pt modelId="{3C1FA392-3CCF-487B-AD9D-C4C3225736F2}" type="pres">
      <dgm:prSet presAssocID="{44263758-A264-4EB6-9E39-F1E276C2FD5E}" presName="connTx" presStyleLbl="parChTrans1D4" presStyleIdx="0" presStyleCnt="3"/>
      <dgm:spPr/>
      <dgm:t>
        <a:bodyPr/>
        <a:lstStyle/>
        <a:p>
          <a:endParaRPr lang="lv-LV"/>
        </a:p>
      </dgm:t>
    </dgm:pt>
    <dgm:pt modelId="{6CFF068A-B884-4429-92F3-39B8D1F54F59}" type="pres">
      <dgm:prSet presAssocID="{5579BD15-621E-41F6-99AD-63B56B58DBFD}" presName="root2" presStyleCnt="0"/>
      <dgm:spPr/>
    </dgm:pt>
    <dgm:pt modelId="{CF1F2091-40F6-4C96-9607-D16A80C183F4}" type="pres">
      <dgm:prSet presAssocID="{5579BD15-621E-41F6-99AD-63B56B58DBFD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9B94F127-689A-49DE-A581-2FD9546D3261}" type="pres">
      <dgm:prSet presAssocID="{5579BD15-621E-41F6-99AD-63B56B58DBFD}" presName="level3hierChild" presStyleCnt="0"/>
      <dgm:spPr/>
    </dgm:pt>
    <dgm:pt modelId="{D55927AF-BDCA-4161-A74E-E02415CF3A70}" type="pres">
      <dgm:prSet presAssocID="{CF3AEF2B-07C0-4F73-A43D-FECD656E95CD}" presName="conn2-1" presStyleLbl="parChTrans1D4" presStyleIdx="1" presStyleCnt="3"/>
      <dgm:spPr/>
      <dgm:t>
        <a:bodyPr/>
        <a:lstStyle/>
        <a:p>
          <a:endParaRPr lang="lv-LV"/>
        </a:p>
      </dgm:t>
    </dgm:pt>
    <dgm:pt modelId="{6AC651B6-6035-48AC-B011-B012A837B571}" type="pres">
      <dgm:prSet presAssocID="{CF3AEF2B-07C0-4F73-A43D-FECD656E95CD}" presName="connTx" presStyleLbl="parChTrans1D4" presStyleIdx="1" presStyleCnt="3"/>
      <dgm:spPr/>
      <dgm:t>
        <a:bodyPr/>
        <a:lstStyle/>
        <a:p>
          <a:endParaRPr lang="lv-LV"/>
        </a:p>
      </dgm:t>
    </dgm:pt>
    <dgm:pt modelId="{1EAD4D18-6DBD-423A-973C-A6D9ED2147CE}" type="pres">
      <dgm:prSet presAssocID="{C3EA1A00-9F7B-475D-B7A9-11C47C851C08}" presName="root2" presStyleCnt="0"/>
      <dgm:spPr/>
    </dgm:pt>
    <dgm:pt modelId="{B300971A-566B-4BAC-BC8B-4BF5842312FE}" type="pres">
      <dgm:prSet presAssocID="{C3EA1A00-9F7B-475D-B7A9-11C47C851C08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7655ED57-C731-402B-8EA5-799EEF43EF38}" type="pres">
      <dgm:prSet presAssocID="{C3EA1A00-9F7B-475D-B7A9-11C47C851C08}" presName="level3hierChild" presStyleCnt="0"/>
      <dgm:spPr/>
    </dgm:pt>
    <dgm:pt modelId="{25EE76D0-8F3F-471B-ACFC-A8E4100AFB73}" type="pres">
      <dgm:prSet presAssocID="{1BC97B93-0EB6-44CC-8AD5-D83E28F131AC}" presName="conn2-1" presStyleLbl="parChTrans1D2" presStyleIdx="1" presStyleCnt="2"/>
      <dgm:spPr/>
      <dgm:t>
        <a:bodyPr/>
        <a:lstStyle/>
        <a:p>
          <a:endParaRPr lang="lv-LV"/>
        </a:p>
      </dgm:t>
    </dgm:pt>
    <dgm:pt modelId="{E0962EF0-372B-4E98-BE0A-248EDF700615}" type="pres">
      <dgm:prSet presAssocID="{1BC97B93-0EB6-44CC-8AD5-D83E28F131AC}" presName="connTx" presStyleLbl="parChTrans1D2" presStyleIdx="1" presStyleCnt="2"/>
      <dgm:spPr/>
      <dgm:t>
        <a:bodyPr/>
        <a:lstStyle/>
        <a:p>
          <a:endParaRPr lang="lv-LV"/>
        </a:p>
      </dgm:t>
    </dgm:pt>
    <dgm:pt modelId="{6A37FE1A-7386-4808-954A-8A948EAD658A}" type="pres">
      <dgm:prSet presAssocID="{08ACABED-BEBF-49D8-BB64-2CCC5B8A07EE}" presName="root2" presStyleCnt="0"/>
      <dgm:spPr/>
    </dgm:pt>
    <dgm:pt modelId="{7E62649A-9B65-4EEE-B6C7-4F3510B8CE32}" type="pres">
      <dgm:prSet presAssocID="{08ACABED-BEBF-49D8-BB64-2CCC5B8A07E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8E4240EF-55D4-4FBF-8215-3A209E385FC1}" type="pres">
      <dgm:prSet presAssocID="{08ACABED-BEBF-49D8-BB64-2CCC5B8A07EE}" presName="level3hierChild" presStyleCnt="0"/>
      <dgm:spPr/>
    </dgm:pt>
    <dgm:pt modelId="{8950D21C-B5CB-4990-BF6D-7BCA16224A81}" type="pres">
      <dgm:prSet presAssocID="{C16F2F47-DD1D-49FB-AB55-D340FBA13657}" presName="conn2-1" presStyleLbl="parChTrans1D3" presStyleIdx="1" presStyleCnt="2"/>
      <dgm:spPr/>
      <dgm:t>
        <a:bodyPr/>
        <a:lstStyle/>
        <a:p>
          <a:endParaRPr lang="lv-LV"/>
        </a:p>
      </dgm:t>
    </dgm:pt>
    <dgm:pt modelId="{FBADD541-D8E8-4CBA-910E-43003590FA31}" type="pres">
      <dgm:prSet presAssocID="{C16F2F47-DD1D-49FB-AB55-D340FBA13657}" presName="connTx" presStyleLbl="parChTrans1D3" presStyleIdx="1" presStyleCnt="2"/>
      <dgm:spPr/>
      <dgm:t>
        <a:bodyPr/>
        <a:lstStyle/>
        <a:p>
          <a:endParaRPr lang="lv-LV"/>
        </a:p>
      </dgm:t>
    </dgm:pt>
    <dgm:pt modelId="{CC849CB7-4B43-47B4-9C99-5EFCD778CC2A}" type="pres">
      <dgm:prSet presAssocID="{5460D51F-6EA2-4F47-9E97-A47C65AD716B}" presName="root2" presStyleCnt="0"/>
      <dgm:spPr/>
    </dgm:pt>
    <dgm:pt modelId="{02E33A3A-216F-489E-9594-4BAD7722582C}" type="pres">
      <dgm:prSet presAssocID="{5460D51F-6EA2-4F47-9E97-A47C65AD716B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8C7759E6-E048-40DF-BE52-6DA189E8F5E1}" type="pres">
      <dgm:prSet presAssocID="{5460D51F-6EA2-4F47-9E97-A47C65AD716B}" presName="level3hierChild" presStyleCnt="0"/>
      <dgm:spPr/>
    </dgm:pt>
    <dgm:pt modelId="{06074A77-0528-439D-BFAD-02347B8F877F}" type="pres">
      <dgm:prSet presAssocID="{1E19C824-902D-4D3F-A9BC-7592CECF8C2F}" presName="conn2-1" presStyleLbl="parChTrans1D4" presStyleIdx="2" presStyleCnt="3"/>
      <dgm:spPr/>
      <dgm:t>
        <a:bodyPr/>
        <a:lstStyle/>
        <a:p>
          <a:endParaRPr lang="lv-LV"/>
        </a:p>
      </dgm:t>
    </dgm:pt>
    <dgm:pt modelId="{2FC7436C-5E94-4125-9C09-F09D6BEC8F5D}" type="pres">
      <dgm:prSet presAssocID="{1E19C824-902D-4D3F-A9BC-7592CECF8C2F}" presName="connTx" presStyleLbl="parChTrans1D4" presStyleIdx="2" presStyleCnt="3"/>
      <dgm:spPr/>
      <dgm:t>
        <a:bodyPr/>
        <a:lstStyle/>
        <a:p>
          <a:endParaRPr lang="lv-LV"/>
        </a:p>
      </dgm:t>
    </dgm:pt>
    <dgm:pt modelId="{DED280B6-07DA-4E8C-9ECA-0C8ADE4D061B}" type="pres">
      <dgm:prSet presAssocID="{B7BC85A6-C2A0-46E1-8170-DADEA1F8A935}" presName="root2" presStyleCnt="0"/>
      <dgm:spPr/>
    </dgm:pt>
    <dgm:pt modelId="{AE038041-31A9-4004-8015-CEAA84212C32}" type="pres">
      <dgm:prSet presAssocID="{B7BC85A6-C2A0-46E1-8170-DADEA1F8A935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9974D562-1440-4CF2-9B0A-3CE2E8D77ECC}" type="pres">
      <dgm:prSet presAssocID="{B7BC85A6-C2A0-46E1-8170-DADEA1F8A935}" presName="level3hierChild" presStyleCnt="0"/>
      <dgm:spPr/>
    </dgm:pt>
  </dgm:ptLst>
  <dgm:cxnLst>
    <dgm:cxn modelId="{7EC65540-073F-4E75-893E-0AF680B31388}" type="presOf" srcId="{99060978-F928-41D9-AE74-FB96758E8F5A}" destId="{E91150CA-1627-4320-84F0-42BDB5874E31}" srcOrd="1" destOrd="0" presId="urn:microsoft.com/office/officeart/2005/8/layout/hierarchy2"/>
    <dgm:cxn modelId="{F30A7D81-941C-49CF-841A-D68C7B86529D}" srcId="{8E0A292C-EBC4-4F12-894A-6A04E75FC8D3}" destId="{F3D88FCE-1CFA-4FD8-BEBD-F5539BBE8015}" srcOrd="0" destOrd="0" parTransId="{E08EF37B-61BD-4062-98AB-ACC7E6254F6D}" sibTransId="{747AE07B-0387-4D40-B6A3-5DDFE5C6B680}"/>
    <dgm:cxn modelId="{DE31CC60-D1F2-455F-B83C-5A34F5C3A444}" type="presOf" srcId="{E08EF37B-61BD-4062-98AB-ACC7E6254F6D}" destId="{C32AA5EA-6079-4A5B-B00F-9C74602849D1}" srcOrd="1" destOrd="0" presId="urn:microsoft.com/office/officeart/2005/8/layout/hierarchy2"/>
    <dgm:cxn modelId="{08A5B903-360B-4C8F-B911-CBB87B817BD4}" type="presOf" srcId="{F3D88FCE-1CFA-4FD8-BEBD-F5539BBE8015}" destId="{D2F21211-E0F4-4271-B8B2-8B08A52FE6A0}" srcOrd="0" destOrd="0" presId="urn:microsoft.com/office/officeart/2005/8/layout/hierarchy2"/>
    <dgm:cxn modelId="{53E7A3CA-9488-435C-BB8E-2AE53994B5DB}" srcId="{F3D88FCE-1CFA-4FD8-BEBD-F5539BBE8015}" destId="{5579BD15-621E-41F6-99AD-63B56B58DBFD}" srcOrd="0" destOrd="0" parTransId="{44263758-A264-4EB6-9E39-F1E276C2FD5E}" sibTransId="{885F74F2-097C-4E80-99CA-29016FE4E230}"/>
    <dgm:cxn modelId="{B32E9053-8006-4B4B-A10D-34CBE5320050}" srcId="{08ACABED-BEBF-49D8-BB64-2CCC5B8A07EE}" destId="{5460D51F-6EA2-4F47-9E97-A47C65AD716B}" srcOrd="0" destOrd="0" parTransId="{C16F2F47-DD1D-49FB-AB55-D340FBA13657}" sibTransId="{AAC13103-008B-4BD1-9815-1F46AED691BA}"/>
    <dgm:cxn modelId="{C595C109-9AEE-47FA-B37E-80BDFC98C929}" srcId="{F3D88FCE-1CFA-4FD8-BEBD-F5539BBE8015}" destId="{C3EA1A00-9F7B-475D-B7A9-11C47C851C08}" srcOrd="1" destOrd="0" parTransId="{CF3AEF2B-07C0-4F73-A43D-FECD656E95CD}" sibTransId="{1EBD1251-8252-4D93-930B-580C74BCE7CF}"/>
    <dgm:cxn modelId="{DFFC37A5-0FA3-4448-9C92-2F483DF0489A}" type="presOf" srcId="{C16F2F47-DD1D-49FB-AB55-D340FBA13657}" destId="{8950D21C-B5CB-4990-BF6D-7BCA16224A81}" srcOrd="0" destOrd="0" presId="urn:microsoft.com/office/officeart/2005/8/layout/hierarchy2"/>
    <dgm:cxn modelId="{B8BC1646-81A0-4D77-A013-6AE18BDBC34F}" type="presOf" srcId="{1BC97B93-0EB6-44CC-8AD5-D83E28F131AC}" destId="{25EE76D0-8F3F-471B-ACFC-A8E4100AFB73}" srcOrd="0" destOrd="0" presId="urn:microsoft.com/office/officeart/2005/8/layout/hierarchy2"/>
    <dgm:cxn modelId="{75DE4017-19E7-4DE0-9AEF-AA21CE893294}" type="presOf" srcId="{4FC483E2-44A8-4331-BA5D-4307617A435B}" destId="{25697BF7-4435-45B6-8097-4397CFEB0EA5}" srcOrd="0" destOrd="0" presId="urn:microsoft.com/office/officeart/2005/8/layout/hierarchy2"/>
    <dgm:cxn modelId="{69859BB7-C3EA-4123-AFA9-8F46B8338466}" srcId="{54B48319-4BC9-42BE-86BE-828841879610}" destId="{8E0A292C-EBC4-4F12-894A-6A04E75FC8D3}" srcOrd="0" destOrd="0" parTransId="{99060978-F928-41D9-AE74-FB96758E8F5A}" sibTransId="{ADA03724-4B3D-44F2-BEF0-3D74EA101237}"/>
    <dgm:cxn modelId="{206AE7E3-1C2C-4DDE-AE2D-C0F00F001C70}" type="presOf" srcId="{44263758-A264-4EB6-9E39-F1E276C2FD5E}" destId="{3C1FA392-3CCF-487B-AD9D-C4C3225736F2}" srcOrd="1" destOrd="0" presId="urn:microsoft.com/office/officeart/2005/8/layout/hierarchy2"/>
    <dgm:cxn modelId="{A453E91A-B92A-411C-BA26-4F22A266B2A5}" type="presOf" srcId="{5460D51F-6EA2-4F47-9E97-A47C65AD716B}" destId="{02E33A3A-216F-489E-9594-4BAD7722582C}" srcOrd="0" destOrd="0" presId="urn:microsoft.com/office/officeart/2005/8/layout/hierarchy2"/>
    <dgm:cxn modelId="{C6BFEB02-53CD-43EC-8CD7-252127780EBA}" type="presOf" srcId="{CF3AEF2B-07C0-4F73-A43D-FECD656E95CD}" destId="{6AC651B6-6035-48AC-B011-B012A837B571}" srcOrd="1" destOrd="0" presId="urn:microsoft.com/office/officeart/2005/8/layout/hierarchy2"/>
    <dgm:cxn modelId="{0408E938-AF13-450C-B23A-CEE96FBB2B51}" type="presOf" srcId="{C3EA1A00-9F7B-475D-B7A9-11C47C851C08}" destId="{B300971A-566B-4BAC-BC8B-4BF5842312FE}" srcOrd="0" destOrd="0" presId="urn:microsoft.com/office/officeart/2005/8/layout/hierarchy2"/>
    <dgm:cxn modelId="{990F4FF6-BC62-45A1-8761-77530B5156B7}" type="presOf" srcId="{1E19C824-902D-4D3F-A9BC-7592CECF8C2F}" destId="{06074A77-0528-439D-BFAD-02347B8F877F}" srcOrd="0" destOrd="0" presId="urn:microsoft.com/office/officeart/2005/8/layout/hierarchy2"/>
    <dgm:cxn modelId="{80680B04-40A5-4286-9AF2-8A7E77010E93}" type="presOf" srcId="{44263758-A264-4EB6-9E39-F1E276C2FD5E}" destId="{8910B704-54B8-469F-8A91-AA906D507DCD}" srcOrd="0" destOrd="0" presId="urn:microsoft.com/office/officeart/2005/8/layout/hierarchy2"/>
    <dgm:cxn modelId="{ACA4F5D0-735B-4313-94A5-5C00DBFAFD7E}" type="presOf" srcId="{E08EF37B-61BD-4062-98AB-ACC7E6254F6D}" destId="{FDF89D33-5B21-4327-8DC4-832015D35ADB}" srcOrd="0" destOrd="0" presId="urn:microsoft.com/office/officeart/2005/8/layout/hierarchy2"/>
    <dgm:cxn modelId="{0E9C4AD3-7D7C-46C4-8CF6-FF93893DBB09}" srcId="{54B48319-4BC9-42BE-86BE-828841879610}" destId="{08ACABED-BEBF-49D8-BB64-2CCC5B8A07EE}" srcOrd="1" destOrd="0" parTransId="{1BC97B93-0EB6-44CC-8AD5-D83E28F131AC}" sibTransId="{407B16F7-ABD6-4D48-81FB-29731AEC0DC2}"/>
    <dgm:cxn modelId="{7D97201E-09D1-496E-8678-10E68D1BED20}" type="presOf" srcId="{B7BC85A6-C2A0-46E1-8170-DADEA1F8A935}" destId="{AE038041-31A9-4004-8015-CEAA84212C32}" srcOrd="0" destOrd="0" presId="urn:microsoft.com/office/officeart/2005/8/layout/hierarchy2"/>
    <dgm:cxn modelId="{292473E5-6498-4CD8-8AE2-D5D54D97B657}" type="presOf" srcId="{1E19C824-902D-4D3F-A9BC-7592CECF8C2F}" destId="{2FC7436C-5E94-4125-9C09-F09D6BEC8F5D}" srcOrd="1" destOrd="0" presId="urn:microsoft.com/office/officeart/2005/8/layout/hierarchy2"/>
    <dgm:cxn modelId="{17785AA7-16AA-4909-B145-684D57AD97D9}" srcId="{5460D51F-6EA2-4F47-9E97-A47C65AD716B}" destId="{B7BC85A6-C2A0-46E1-8170-DADEA1F8A935}" srcOrd="0" destOrd="0" parTransId="{1E19C824-902D-4D3F-A9BC-7592CECF8C2F}" sibTransId="{4AF058DA-FD6B-4D7D-9CA4-86526B81B26A}"/>
    <dgm:cxn modelId="{1577388D-6E17-4EF3-A116-12720563401E}" type="presOf" srcId="{99060978-F928-41D9-AE74-FB96758E8F5A}" destId="{69C68DE9-309F-47EA-978D-D7E18B4CAD1A}" srcOrd="0" destOrd="0" presId="urn:microsoft.com/office/officeart/2005/8/layout/hierarchy2"/>
    <dgm:cxn modelId="{BB7CF45B-E7CE-441B-B9B9-CFDC54433F40}" type="presOf" srcId="{CF3AEF2B-07C0-4F73-A43D-FECD656E95CD}" destId="{D55927AF-BDCA-4161-A74E-E02415CF3A70}" srcOrd="0" destOrd="0" presId="urn:microsoft.com/office/officeart/2005/8/layout/hierarchy2"/>
    <dgm:cxn modelId="{DAA1A43B-4216-4CE8-8F29-3165D2552A40}" type="presOf" srcId="{54B48319-4BC9-42BE-86BE-828841879610}" destId="{DDE77E99-C893-4694-8D39-9B916BD76DE1}" srcOrd="0" destOrd="0" presId="urn:microsoft.com/office/officeart/2005/8/layout/hierarchy2"/>
    <dgm:cxn modelId="{AE66CF9B-1A41-4354-8DCC-0988FF6E193B}" srcId="{4FC483E2-44A8-4331-BA5D-4307617A435B}" destId="{54B48319-4BC9-42BE-86BE-828841879610}" srcOrd="0" destOrd="0" parTransId="{BC55D23B-ED86-4648-8D24-62A5FA1C1E6E}" sibTransId="{A35AC1CE-3638-4AA1-8F5E-803E63C03EDE}"/>
    <dgm:cxn modelId="{BA6F8DDC-670B-48FA-BF4E-75B9459622CE}" type="presOf" srcId="{1BC97B93-0EB6-44CC-8AD5-D83E28F131AC}" destId="{E0962EF0-372B-4E98-BE0A-248EDF700615}" srcOrd="1" destOrd="0" presId="urn:microsoft.com/office/officeart/2005/8/layout/hierarchy2"/>
    <dgm:cxn modelId="{6C52C8DE-415C-4A13-A34B-4EEC0D946A0F}" type="presOf" srcId="{5579BD15-621E-41F6-99AD-63B56B58DBFD}" destId="{CF1F2091-40F6-4C96-9607-D16A80C183F4}" srcOrd="0" destOrd="0" presId="urn:microsoft.com/office/officeart/2005/8/layout/hierarchy2"/>
    <dgm:cxn modelId="{30FE7339-AFF5-4599-AC7D-2C8780B5D34B}" type="presOf" srcId="{8E0A292C-EBC4-4F12-894A-6A04E75FC8D3}" destId="{9FC8557D-8A25-4AED-886E-46800D87210B}" srcOrd="0" destOrd="0" presId="urn:microsoft.com/office/officeart/2005/8/layout/hierarchy2"/>
    <dgm:cxn modelId="{72F45284-2F51-4582-BB28-340D40FA90EA}" type="presOf" srcId="{08ACABED-BEBF-49D8-BB64-2CCC5B8A07EE}" destId="{7E62649A-9B65-4EEE-B6C7-4F3510B8CE32}" srcOrd="0" destOrd="0" presId="urn:microsoft.com/office/officeart/2005/8/layout/hierarchy2"/>
    <dgm:cxn modelId="{F110CB2E-BB59-4B01-A0A9-7CC9BAAC29A8}" type="presOf" srcId="{C16F2F47-DD1D-49FB-AB55-D340FBA13657}" destId="{FBADD541-D8E8-4CBA-910E-43003590FA31}" srcOrd="1" destOrd="0" presId="urn:microsoft.com/office/officeart/2005/8/layout/hierarchy2"/>
    <dgm:cxn modelId="{C9B3D760-8D84-47E1-9F4B-753197933EFB}" type="presParOf" srcId="{25697BF7-4435-45B6-8097-4397CFEB0EA5}" destId="{79E12910-50BE-46A7-9BD9-642EBC1CEA88}" srcOrd="0" destOrd="0" presId="urn:microsoft.com/office/officeart/2005/8/layout/hierarchy2"/>
    <dgm:cxn modelId="{9FECD34F-B621-4E24-9255-D1593D382772}" type="presParOf" srcId="{79E12910-50BE-46A7-9BD9-642EBC1CEA88}" destId="{DDE77E99-C893-4694-8D39-9B916BD76DE1}" srcOrd="0" destOrd="0" presId="urn:microsoft.com/office/officeart/2005/8/layout/hierarchy2"/>
    <dgm:cxn modelId="{EE8FDC82-8039-44A6-992E-AA86D4901DDD}" type="presParOf" srcId="{79E12910-50BE-46A7-9BD9-642EBC1CEA88}" destId="{B56F5F6F-A843-4F5E-8427-47B87B1B4FF3}" srcOrd="1" destOrd="0" presId="urn:microsoft.com/office/officeart/2005/8/layout/hierarchy2"/>
    <dgm:cxn modelId="{33DC3F27-1EF9-4D2C-94BD-B76228551336}" type="presParOf" srcId="{B56F5F6F-A843-4F5E-8427-47B87B1B4FF3}" destId="{69C68DE9-309F-47EA-978D-D7E18B4CAD1A}" srcOrd="0" destOrd="0" presId="urn:microsoft.com/office/officeart/2005/8/layout/hierarchy2"/>
    <dgm:cxn modelId="{D83A75FE-FF36-4169-8034-5D0347B9A652}" type="presParOf" srcId="{69C68DE9-309F-47EA-978D-D7E18B4CAD1A}" destId="{E91150CA-1627-4320-84F0-42BDB5874E31}" srcOrd="0" destOrd="0" presId="urn:microsoft.com/office/officeart/2005/8/layout/hierarchy2"/>
    <dgm:cxn modelId="{E86D328B-2A66-4D17-99C2-82304DD6EF58}" type="presParOf" srcId="{B56F5F6F-A843-4F5E-8427-47B87B1B4FF3}" destId="{D4F18718-20DE-4769-B856-8EC07AF144E8}" srcOrd="1" destOrd="0" presId="urn:microsoft.com/office/officeart/2005/8/layout/hierarchy2"/>
    <dgm:cxn modelId="{8EEA05CF-CCA0-49BC-A270-623F57727572}" type="presParOf" srcId="{D4F18718-20DE-4769-B856-8EC07AF144E8}" destId="{9FC8557D-8A25-4AED-886E-46800D87210B}" srcOrd="0" destOrd="0" presId="urn:microsoft.com/office/officeart/2005/8/layout/hierarchy2"/>
    <dgm:cxn modelId="{D72A32A5-8CD7-463E-B261-58AC03E90979}" type="presParOf" srcId="{D4F18718-20DE-4769-B856-8EC07AF144E8}" destId="{85909EA7-634E-492C-87C6-BCADFE8E1723}" srcOrd="1" destOrd="0" presId="urn:microsoft.com/office/officeart/2005/8/layout/hierarchy2"/>
    <dgm:cxn modelId="{DBD6EEDD-8103-4039-89C0-4F4948C4F663}" type="presParOf" srcId="{85909EA7-634E-492C-87C6-BCADFE8E1723}" destId="{FDF89D33-5B21-4327-8DC4-832015D35ADB}" srcOrd="0" destOrd="0" presId="urn:microsoft.com/office/officeart/2005/8/layout/hierarchy2"/>
    <dgm:cxn modelId="{2AB6674E-42AB-462E-AF5B-5E8750A7983E}" type="presParOf" srcId="{FDF89D33-5B21-4327-8DC4-832015D35ADB}" destId="{C32AA5EA-6079-4A5B-B00F-9C74602849D1}" srcOrd="0" destOrd="0" presId="urn:microsoft.com/office/officeart/2005/8/layout/hierarchy2"/>
    <dgm:cxn modelId="{245B52B4-AC8E-4A46-A71E-14FE267E47F1}" type="presParOf" srcId="{85909EA7-634E-492C-87C6-BCADFE8E1723}" destId="{F22B2899-8AD4-4952-9ABF-DDFEF20020A4}" srcOrd="1" destOrd="0" presId="urn:microsoft.com/office/officeart/2005/8/layout/hierarchy2"/>
    <dgm:cxn modelId="{F535D74B-992F-4AA2-9B94-F30972329E30}" type="presParOf" srcId="{F22B2899-8AD4-4952-9ABF-DDFEF20020A4}" destId="{D2F21211-E0F4-4271-B8B2-8B08A52FE6A0}" srcOrd="0" destOrd="0" presId="urn:microsoft.com/office/officeart/2005/8/layout/hierarchy2"/>
    <dgm:cxn modelId="{C4A3A0AD-9935-4B5F-8510-258D03FE8A08}" type="presParOf" srcId="{F22B2899-8AD4-4952-9ABF-DDFEF20020A4}" destId="{7B1C6345-6FCA-4D8F-825D-9AA5E9BD075F}" srcOrd="1" destOrd="0" presId="urn:microsoft.com/office/officeart/2005/8/layout/hierarchy2"/>
    <dgm:cxn modelId="{3425FB16-7DC6-437F-9093-068D3EB2696B}" type="presParOf" srcId="{7B1C6345-6FCA-4D8F-825D-9AA5E9BD075F}" destId="{8910B704-54B8-469F-8A91-AA906D507DCD}" srcOrd="0" destOrd="0" presId="urn:microsoft.com/office/officeart/2005/8/layout/hierarchy2"/>
    <dgm:cxn modelId="{1C80B48A-3CDF-4308-B106-53E4C659BD7F}" type="presParOf" srcId="{8910B704-54B8-469F-8A91-AA906D507DCD}" destId="{3C1FA392-3CCF-487B-AD9D-C4C3225736F2}" srcOrd="0" destOrd="0" presId="urn:microsoft.com/office/officeart/2005/8/layout/hierarchy2"/>
    <dgm:cxn modelId="{7B5C2EFA-0028-459E-AC3C-D3C0AA9C97FC}" type="presParOf" srcId="{7B1C6345-6FCA-4D8F-825D-9AA5E9BD075F}" destId="{6CFF068A-B884-4429-92F3-39B8D1F54F59}" srcOrd="1" destOrd="0" presId="urn:microsoft.com/office/officeart/2005/8/layout/hierarchy2"/>
    <dgm:cxn modelId="{101D98A1-BAEC-4A8F-AAAD-7E8E0205A15F}" type="presParOf" srcId="{6CFF068A-B884-4429-92F3-39B8D1F54F59}" destId="{CF1F2091-40F6-4C96-9607-D16A80C183F4}" srcOrd="0" destOrd="0" presId="urn:microsoft.com/office/officeart/2005/8/layout/hierarchy2"/>
    <dgm:cxn modelId="{C59DD792-A4F3-4DAD-9CD7-D25A43AE7DBE}" type="presParOf" srcId="{6CFF068A-B884-4429-92F3-39B8D1F54F59}" destId="{9B94F127-689A-49DE-A581-2FD9546D3261}" srcOrd="1" destOrd="0" presId="urn:microsoft.com/office/officeart/2005/8/layout/hierarchy2"/>
    <dgm:cxn modelId="{0554930E-16D5-46F3-87D0-996E48BF4E39}" type="presParOf" srcId="{7B1C6345-6FCA-4D8F-825D-9AA5E9BD075F}" destId="{D55927AF-BDCA-4161-A74E-E02415CF3A70}" srcOrd="2" destOrd="0" presId="urn:microsoft.com/office/officeart/2005/8/layout/hierarchy2"/>
    <dgm:cxn modelId="{6E34737A-60B6-4CEB-B1F7-1DAC5FAC544F}" type="presParOf" srcId="{D55927AF-BDCA-4161-A74E-E02415CF3A70}" destId="{6AC651B6-6035-48AC-B011-B012A837B571}" srcOrd="0" destOrd="0" presId="urn:microsoft.com/office/officeart/2005/8/layout/hierarchy2"/>
    <dgm:cxn modelId="{0812CAD3-E591-4C3A-B5E9-8198A5D9AB08}" type="presParOf" srcId="{7B1C6345-6FCA-4D8F-825D-9AA5E9BD075F}" destId="{1EAD4D18-6DBD-423A-973C-A6D9ED2147CE}" srcOrd="3" destOrd="0" presId="urn:microsoft.com/office/officeart/2005/8/layout/hierarchy2"/>
    <dgm:cxn modelId="{4AFCDCB2-25B1-4290-B66E-B71ED4A168F0}" type="presParOf" srcId="{1EAD4D18-6DBD-423A-973C-A6D9ED2147CE}" destId="{B300971A-566B-4BAC-BC8B-4BF5842312FE}" srcOrd="0" destOrd="0" presId="urn:microsoft.com/office/officeart/2005/8/layout/hierarchy2"/>
    <dgm:cxn modelId="{102FCB20-D70A-4CEA-988F-25BBBC63F572}" type="presParOf" srcId="{1EAD4D18-6DBD-423A-973C-A6D9ED2147CE}" destId="{7655ED57-C731-402B-8EA5-799EEF43EF38}" srcOrd="1" destOrd="0" presId="urn:microsoft.com/office/officeart/2005/8/layout/hierarchy2"/>
    <dgm:cxn modelId="{5D838483-8762-46BF-B836-05A300109933}" type="presParOf" srcId="{B56F5F6F-A843-4F5E-8427-47B87B1B4FF3}" destId="{25EE76D0-8F3F-471B-ACFC-A8E4100AFB73}" srcOrd="2" destOrd="0" presId="urn:microsoft.com/office/officeart/2005/8/layout/hierarchy2"/>
    <dgm:cxn modelId="{5AF51264-B3F5-4332-A074-65FAFF8376C2}" type="presParOf" srcId="{25EE76D0-8F3F-471B-ACFC-A8E4100AFB73}" destId="{E0962EF0-372B-4E98-BE0A-248EDF700615}" srcOrd="0" destOrd="0" presId="urn:microsoft.com/office/officeart/2005/8/layout/hierarchy2"/>
    <dgm:cxn modelId="{6225518C-7DF6-4456-A019-155CF471CB23}" type="presParOf" srcId="{B56F5F6F-A843-4F5E-8427-47B87B1B4FF3}" destId="{6A37FE1A-7386-4808-954A-8A948EAD658A}" srcOrd="3" destOrd="0" presId="urn:microsoft.com/office/officeart/2005/8/layout/hierarchy2"/>
    <dgm:cxn modelId="{FFFEBC42-DC4A-46E7-B29F-C99E942353CF}" type="presParOf" srcId="{6A37FE1A-7386-4808-954A-8A948EAD658A}" destId="{7E62649A-9B65-4EEE-B6C7-4F3510B8CE32}" srcOrd="0" destOrd="0" presId="urn:microsoft.com/office/officeart/2005/8/layout/hierarchy2"/>
    <dgm:cxn modelId="{50078BE5-B172-4A41-A440-7C140CB5990A}" type="presParOf" srcId="{6A37FE1A-7386-4808-954A-8A948EAD658A}" destId="{8E4240EF-55D4-4FBF-8215-3A209E385FC1}" srcOrd="1" destOrd="0" presId="urn:microsoft.com/office/officeart/2005/8/layout/hierarchy2"/>
    <dgm:cxn modelId="{90F309FF-7782-4884-A493-647B42BB772D}" type="presParOf" srcId="{8E4240EF-55D4-4FBF-8215-3A209E385FC1}" destId="{8950D21C-B5CB-4990-BF6D-7BCA16224A81}" srcOrd="0" destOrd="0" presId="urn:microsoft.com/office/officeart/2005/8/layout/hierarchy2"/>
    <dgm:cxn modelId="{780F96CE-9D2F-4F45-A08B-B808A10259AB}" type="presParOf" srcId="{8950D21C-B5CB-4990-BF6D-7BCA16224A81}" destId="{FBADD541-D8E8-4CBA-910E-43003590FA31}" srcOrd="0" destOrd="0" presId="urn:microsoft.com/office/officeart/2005/8/layout/hierarchy2"/>
    <dgm:cxn modelId="{0607CFD0-7B73-4483-85F0-3909412F61AA}" type="presParOf" srcId="{8E4240EF-55D4-4FBF-8215-3A209E385FC1}" destId="{CC849CB7-4B43-47B4-9C99-5EFCD778CC2A}" srcOrd="1" destOrd="0" presId="urn:microsoft.com/office/officeart/2005/8/layout/hierarchy2"/>
    <dgm:cxn modelId="{FC10AD95-410B-4267-85E4-345A425A9514}" type="presParOf" srcId="{CC849CB7-4B43-47B4-9C99-5EFCD778CC2A}" destId="{02E33A3A-216F-489E-9594-4BAD7722582C}" srcOrd="0" destOrd="0" presId="urn:microsoft.com/office/officeart/2005/8/layout/hierarchy2"/>
    <dgm:cxn modelId="{3222D859-B056-41AD-9F49-E7882D9933F2}" type="presParOf" srcId="{CC849CB7-4B43-47B4-9C99-5EFCD778CC2A}" destId="{8C7759E6-E048-40DF-BE52-6DA189E8F5E1}" srcOrd="1" destOrd="0" presId="urn:microsoft.com/office/officeart/2005/8/layout/hierarchy2"/>
    <dgm:cxn modelId="{D9ACFE71-B6B6-49B9-BBBA-36D43CF63827}" type="presParOf" srcId="{8C7759E6-E048-40DF-BE52-6DA189E8F5E1}" destId="{06074A77-0528-439D-BFAD-02347B8F877F}" srcOrd="0" destOrd="0" presId="urn:microsoft.com/office/officeart/2005/8/layout/hierarchy2"/>
    <dgm:cxn modelId="{5D2EFE35-F62B-4B66-8145-D9A170D74BE0}" type="presParOf" srcId="{06074A77-0528-439D-BFAD-02347B8F877F}" destId="{2FC7436C-5E94-4125-9C09-F09D6BEC8F5D}" srcOrd="0" destOrd="0" presId="urn:microsoft.com/office/officeart/2005/8/layout/hierarchy2"/>
    <dgm:cxn modelId="{2EDB02BF-6D1C-47E4-B227-17B14DB96BFD}" type="presParOf" srcId="{8C7759E6-E048-40DF-BE52-6DA189E8F5E1}" destId="{DED280B6-07DA-4E8C-9ECA-0C8ADE4D061B}" srcOrd="1" destOrd="0" presId="urn:microsoft.com/office/officeart/2005/8/layout/hierarchy2"/>
    <dgm:cxn modelId="{7B54A714-3CAD-4D2E-A662-BF8304F9EBFD}" type="presParOf" srcId="{DED280B6-07DA-4E8C-9ECA-0C8ADE4D061B}" destId="{AE038041-31A9-4004-8015-CEAA84212C32}" srcOrd="0" destOrd="0" presId="urn:microsoft.com/office/officeart/2005/8/layout/hierarchy2"/>
    <dgm:cxn modelId="{21E38ED5-C3E1-4CA7-9148-BEE42E6D6410}" type="presParOf" srcId="{DED280B6-07DA-4E8C-9ECA-0C8ADE4D061B}" destId="{9974D562-1440-4CF2-9B0A-3CE2E8D77EC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17D09-8F5B-44B7-911A-ECE82C4AB017}">
      <dsp:nvSpPr>
        <dsp:cNvPr id="0" name=""/>
        <dsp:cNvSpPr/>
      </dsp:nvSpPr>
      <dsp:spPr>
        <a:xfrm>
          <a:off x="3963910" y="1724683"/>
          <a:ext cx="1659783" cy="789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297"/>
              </a:lnTo>
              <a:lnTo>
                <a:pt x="1659783" y="538297"/>
              </a:lnTo>
              <a:lnTo>
                <a:pt x="1659783" y="7899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787C8-E751-49F7-909A-5ECD2C747C80}">
      <dsp:nvSpPr>
        <dsp:cNvPr id="0" name=""/>
        <dsp:cNvSpPr/>
      </dsp:nvSpPr>
      <dsp:spPr>
        <a:xfrm>
          <a:off x="2304127" y="1724683"/>
          <a:ext cx="1659783" cy="789905"/>
        </a:xfrm>
        <a:custGeom>
          <a:avLst/>
          <a:gdLst/>
          <a:ahLst/>
          <a:cxnLst/>
          <a:rect l="0" t="0" r="0" b="0"/>
          <a:pathLst>
            <a:path>
              <a:moveTo>
                <a:pt x="1659783" y="0"/>
              </a:moveTo>
              <a:lnTo>
                <a:pt x="1659783" y="538297"/>
              </a:lnTo>
              <a:lnTo>
                <a:pt x="0" y="538297"/>
              </a:lnTo>
              <a:lnTo>
                <a:pt x="0" y="7899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75A143-25D4-4F21-9B08-681B34B2164C}">
      <dsp:nvSpPr>
        <dsp:cNvPr id="0" name=""/>
        <dsp:cNvSpPr/>
      </dsp:nvSpPr>
      <dsp:spPr>
        <a:xfrm>
          <a:off x="2605906" y="17"/>
          <a:ext cx="2716009" cy="1724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B1833-0530-4A2A-94AD-EFC30DE558AC}">
      <dsp:nvSpPr>
        <dsp:cNvPr id="0" name=""/>
        <dsp:cNvSpPr/>
      </dsp:nvSpPr>
      <dsp:spPr>
        <a:xfrm>
          <a:off x="2907684" y="286707"/>
          <a:ext cx="2716009" cy="17246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v-LV" sz="4300" kern="1200" dirty="0" smtClean="0"/>
            <a:t>2 disciplīnas</a:t>
          </a:r>
          <a:endParaRPr lang="lv-LV" sz="4300" kern="1200" dirty="0"/>
        </a:p>
      </dsp:txBody>
      <dsp:txXfrm>
        <a:off x="2958198" y="337221"/>
        <a:ext cx="2614981" cy="1623637"/>
      </dsp:txXfrm>
    </dsp:sp>
    <dsp:sp modelId="{4AA3FE53-BFB4-47DC-A1CB-B287BFC0FA67}">
      <dsp:nvSpPr>
        <dsp:cNvPr id="0" name=""/>
        <dsp:cNvSpPr/>
      </dsp:nvSpPr>
      <dsp:spPr>
        <a:xfrm>
          <a:off x="946122" y="2514589"/>
          <a:ext cx="2716009" cy="1724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9D62C-3033-494C-8902-F02A05FB0D64}">
      <dsp:nvSpPr>
        <dsp:cNvPr id="0" name=""/>
        <dsp:cNvSpPr/>
      </dsp:nvSpPr>
      <dsp:spPr>
        <a:xfrm>
          <a:off x="1247901" y="2801279"/>
          <a:ext cx="2716009" cy="17246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v-LV" sz="4300" kern="1200" dirty="0" smtClean="0"/>
            <a:t>Sievietes</a:t>
          </a:r>
          <a:endParaRPr lang="lv-LV" sz="4300" kern="1200" dirty="0"/>
        </a:p>
      </dsp:txBody>
      <dsp:txXfrm>
        <a:off x="1298415" y="2851793"/>
        <a:ext cx="2614981" cy="1623637"/>
      </dsp:txXfrm>
    </dsp:sp>
    <dsp:sp modelId="{DB48EAB6-CC2B-46F7-9C38-642434CFA730}">
      <dsp:nvSpPr>
        <dsp:cNvPr id="0" name=""/>
        <dsp:cNvSpPr/>
      </dsp:nvSpPr>
      <dsp:spPr>
        <a:xfrm>
          <a:off x="4265689" y="2514589"/>
          <a:ext cx="2716009" cy="1724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B5E1D-EBC8-4A7F-AB3B-519A1D844B4D}">
      <dsp:nvSpPr>
        <dsp:cNvPr id="0" name=""/>
        <dsp:cNvSpPr/>
      </dsp:nvSpPr>
      <dsp:spPr>
        <a:xfrm>
          <a:off x="4567468" y="2801279"/>
          <a:ext cx="2716009" cy="17246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lv-LV" sz="4300" kern="1200" dirty="0" smtClean="0"/>
            <a:t>Vīrieši</a:t>
          </a:r>
          <a:endParaRPr lang="lv-LV" sz="4300" kern="1200" dirty="0"/>
        </a:p>
      </dsp:txBody>
      <dsp:txXfrm>
        <a:off x="4617982" y="2851793"/>
        <a:ext cx="2614981" cy="1623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B27C3-A2FB-4269-A33C-2579523E4873}">
      <dsp:nvSpPr>
        <dsp:cNvPr id="0" name=""/>
        <dsp:cNvSpPr/>
      </dsp:nvSpPr>
      <dsp:spPr>
        <a:xfrm>
          <a:off x="5071169" y="2718691"/>
          <a:ext cx="2104012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2104012" y="341184"/>
              </a:lnTo>
              <a:lnTo>
                <a:pt x="2104012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7D9F84-5214-44C5-99B6-52A3FDFCA4C8}">
      <dsp:nvSpPr>
        <dsp:cNvPr id="0" name=""/>
        <dsp:cNvSpPr/>
      </dsp:nvSpPr>
      <dsp:spPr>
        <a:xfrm>
          <a:off x="5025449" y="2718691"/>
          <a:ext cx="91440" cy="5006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B27A19-12DD-4487-B88A-1E419E9CE317}">
      <dsp:nvSpPr>
        <dsp:cNvPr id="0" name=""/>
        <dsp:cNvSpPr/>
      </dsp:nvSpPr>
      <dsp:spPr>
        <a:xfrm>
          <a:off x="2967156" y="2718691"/>
          <a:ext cx="2104012" cy="500659"/>
        </a:xfrm>
        <a:custGeom>
          <a:avLst/>
          <a:gdLst/>
          <a:ahLst/>
          <a:cxnLst/>
          <a:rect l="0" t="0" r="0" b="0"/>
          <a:pathLst>
            <a:path>
              <a:moveTo>
                <a:pt x="2104012" y="0"/>
              </a:moveTo>
              <a:lnTo>
                <a:pt x="2104012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4662D-E321-4EB7-9385-F2606DA0FCEA}">
      <dsp:nvSpPr>
        <dsp:cNvPr id="0" name=""/>
        <dsp:cNvSpPr/>
      </dsp:nvSpPr>
      <dsp:spPr>
        <a:xfrm>
          <a:off x="2967156" y="1124901"/>
          <a:ext cx="2104012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2104012" y="341184"/>
              </a:lnTo>
              <a:lnTo>
                <a:pt x="2104012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17D09-8F5B-44B7-911A-ECE82C4AB017}">
      <dsp:nvSpPr>
        <dsp:cNvPr id="0" name=""/>
        <dsp:cNvSpPr/>
      </dsp:nvSpPr>
      <dsp:spPr>
        <a:xfrm>
          <a:off x="2921436" y="1124901"/>
          <a:ext cx="91440" cy="5006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787C8-E751-49F7-909A-5ECD2C747C80}">
      <dsp:nvSpPr>
        <dsp:cNvPr id="0" name=""/>
        <dsp:cNvSpPr/>
      </dsp:nvSpPr>
      <dsp:spPr>
        <a:xfrm>
          <a:off x="863143" y="1124901"/>
          <a:ext cx="2104012" cy="500659"/>
        </a:xfrm>
        <a:custGeom>
          <a:avLst/>
          <a:gdLst/>
          <a:ahLst/>
          <a:cxnLst/>
          <a:rect l="0" t="0" r="0" b="0"/>
          <a:pathLst>
            <a:path>
              <a:moveTo>
                <a:pt x="2104012" y="0"/>
              </a:moveTo>
              <a:lnTo>
                <a:pt x="2104012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75A143-25D4-4F21-9B08-681B34B2164C}">
      <dsp:nvSpPr>
        <dsp:cNvPr id="0" name=""/>
        <dsp:cNvSpPr/>
      </dsp:nvSpPr>
      <dsp:spPr>
        <a:xfrm>
          <a:off x="2106423" y="3177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B1833-0530-4A2A-94AD-EFC30DE558AC}">
      <dsp:nvSpPr>
        <dsp:cNvPr id="0" name=""/>
        <dsp:cNvSpPr/>
      </dsp:nvSpPr>
      <dsp:spPr>
        <a:xfrm>
          <a:off x="2297697" y="21348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v-LV" sz="2600" kern="1200" dirty="0" smtClean="0"/>
            <a:t>5 disciplīnas</a:t>
          </a:r>
          <a:endParaRPr lang="lv-LV" sz="2600" kern="1200" dirty="0"/>
        </a:p>
      </dsp:txBody>
      <dsp:txXfrm>
        <a:off x="2329714" y="245498"/>
        <a:ext cx="1657431" cy="1029096"/>
      </dsp:txXfrm>
    </dsp:sp>
    <dsp:sp modelId="{4AA3FE53-BFB4-47DC-A1CB-B287BFC0FA67}">
      <dsp:nvSpPr>
        <dsp:cNvPr id="0" name=""/>
        <dsp:cNvSpPr/>
      </dsp:nvSpPr>
      <dsp:spPr>
        <a:xfrm>
          <a:off x="2411" y="162556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9D62C-3033-494C-8902-F02A05FB0D64}">
      <dsp:nvSpPr>
        <dsp:cNvPr id="0" name=""/>
        <dsp:cNvSpPr/>
      </dsp:nvSpPr>
      <dsp:spPr>
        <a:xfrm>
          <a:off x="193684" y="180727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v-LV" sz="2600" kern="1200" dirty="0" smtClean="0"/>
            <a:t>Sievietes</a:t>
          </a:r>
          <a:endParaRPr lang="lv-LV" sz="2600" kern="1200" dirty="0"/>
        </a:p>
      </dsp:txBody>
      <dsp:txXfrm>
        <a:off x="225701" y="1839288"/>
        <a:ext cx="1657431" cy="1029096"/>
      </dsp:txXfrm>
    </dsp:sp>
    <dsp:sp modelId="{DB48EAB6-CC2B-46F7-9C38-642434CFA730}">
      <dsp:nvSpPr>
        <dsp:cNvPr id="0" name=""/>
        <dsp:cNvSpPr/>
      </dsp:nvSpPr>
      <dsp:spPr>
        <a:xfrm>
          <a:off x="2106423" y="162556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B5E1D-EBC8-4A7F-AB3B-519A1D844B4D}">
      <dsp:nvSpPr>
        <dsp:cNvPr id="0" name=""/>
        <dsp:cNvSpPr/>
      </dsp:nvSpPr>
      <dsp:spPr>
        <a:xfrm>
          <a:off x="2297697" y="180727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lv-LV" sz="2600" kern="1200" dirty="0" smtClean="0"/>
            <a:t>Vīrieši</a:t>
          </a:r>
          <a:endParaRPr lang="lv-LV" sz="2600" kern="1200" dirty="0"/>
        </a:p>
      </dsp:txBody>
      <dsp:txXfrm>
        <a:off x="2329714" y="1839288"/>
        <a:ext cx="1657431" cy="1029096"/>
      </dsp:txXfrm>
    </dsp:sp>
    <dsp:sp modelId="{4D7FA2B8-D0D4-409F-B6E0-CCC321397EE4}">
      <dsp:nvSpPr>
        <dsp:cNvPr id="0" name=""/>
        <dsp:cNvSpPr/>
      </dsp:nvSpPr>
      <dsp:spPr>
        <a:xfrm>
          <a:off x="4210436" y="162556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8ACB8-1BAE-4B58-966E-FB7E1D2D4383}">
      <dsp:nvSpPr>
        <dsp:cNvPr id="0" name=""/>
        <dsp:cNvSpPr/>
      </dsp:nvSpPr>
      <dsp:spPr>
        <a:xfrm>
          <a:off x="4401710" y="180727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v-LV" sz="2600" kern="1200" dirty="0" smtClean="0"/>
            <a:t>Jaukti</a:t>
          </a:r>
          <a:endParaRPr lang="lv-LV" sz="2600" kern="1200" dirty="0"/>
        </a:p>
      </dsp:txBody>
      <dsp:txXfrm>
        <a:off x="4433727" y="1839288"/>
        <a:ext cx="1657431" cy="1029096"/>
      </dsp:txXfrm>
    </dsp:sp>
    <dsp:sp modelId="{E8C15858-5EE1-45AA-90B1-F97135F6EB80}">
      <dsp:nvSpPr>
        <dsp:cNvPr id="0" name=""/>
        <dsp:cNvSpPr/>
      </dsp:nvSpPr>
      <dsp:spPr>
        <a:xfrm>
          <a:off x="2106423" y="321935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E725D-33AE-4FCC-A4EE-A965D88F59F2}">
      <dsp:nvSpPr>
        <dsp:cNvPr id="0" name=""/>
        <dsp:cNvSpPr/>
      </dsp:nvSpPr>
      <dsp:spPr>
        <a:xfrm>
          <a:off x="2297697" y="34010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lv-LV" sz="2600" kern="1200" dirty="0" smtClean="0"/>
            <a:t>Pāri</a:t>
          </a:r>
          <a:endParaRPr lang="lv-LV" sz="2600" kern="1200" dirty="0"/>
        </a:p>
      </dsp:txBody>
      <dsp:txXfrm>
        <a:off x="2329714" y="3433078"/>
        <a:ext cx="1657431" cy="1029096"/>
      </dsp:txXfrm>
    </dsp:sp>
    <dsp:sp modelId="{B50A729B-70C1-45C9-A5B8-7C88BFFE1395}">
      <dsp:nvSpPr>
        <dsp:cNvPr id="0" name=""/>
        <dsp:cNvSpPr/>
      </dsp:nvSpPr>
      <dsp:spPr>
        <a:xfrm>
          <a:off x="4210436" y="321935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9B2BF-7F45-457A-AE29-A1858EB8053A}">
      <dsp:nvSpPr>
        <dsp:cNvPr id="0" name=""/>
        <dsp:cNvSpPr/>
      </dsp:nvSpPr>
      <dsp:spPr>
        <a:xfrm>
          <a:off x="4401710" y="34010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v-LV" sz="2600" kern="1200" smtClean="0"/>
            <a:t>Deju </a:t>
          </a:r>
          <a:r>
            <a:rPr lang="lv-LV" sz="2600" kern="1200" dirty="0" smtClean="0"/>
            <a:t>pāri</a:t>
          </a:r>
          <a:endParaRPr lang="lv-LV" sz="2600" kern="1200" dirty="0"/>
        </a:p>
      </dsp:txBody>
      <dsp:txXfrm>
        <a:off x="4433727" y="3433078"/>
        <a:ext cx="1657431" cy="1029096"/>
      </dsp:txXfrm>
    </dsp:sp>
    <dsp:sp modelId="{97949253-F87E-4FD8-82D0-F4CE60E6B3D4}">
      <dsp:nvSpPr>
        <dsp:cNvPr id="0" name=""/>
        <dsp:cNvSpPr/>
      </dsp:nvSpPr>
      <dsp:spPr>
        <a:xfrm>
          <a:off x="6314449" y="321935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56681-E834-4F28-BF60-806970DAF55E}">
      <dsp:nvSpPr>
        <dsp:cNvPr id="0" name=""/>
        <dsp:cNvSpPr/>
      </dsp:nvSpPr>
      <dsp:spPr>
        <a:xfrm>
          <a:off x="6505723" y="34010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v-LV" sz="2600" kern="1200" dirty="0" smtClean="0"/>
            <a:t>Komandu sacensības</a:t>
          </a:r>
          <a:endParaRPr lang="lv-LV" sz="2600" kern="1200" dirty="0"/>
        </a:p>
      </dsp:txBody>
      <dsp:txXfrm>
        <a:off x="6537740" y="3433078"/>
        <a:ext cx="1657431" cy="10290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77E99-C893-4694-8D39-9B916BD76DE1}">
      <dsp:nvSpPr>
        <dsp:cNvPr id="0" name=""/>
        <dsp:cNvSpPr/>
      </dsp:nvSpPr>
      <dsp:spPr>
        <a:xfrm>
          <a:off x="770" y="2094860"/>
          <a:ext cx="1582319" cy="79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v-LV" sz="2300" b="0" kern="1200" dirty="0" smtClean="0"/>
            <a:t>3 disciplīnas</a:t>
          </a:r>
          <a:endParaRPr lang="lv-LV" sz="2300" b="0" kern="1200" dirty="0"/>
        </a:p>
      </dsp:txBody>
      <dsp:txXfrm>
        <a:off x="23942" y="2118032"/>
        <a:ext cx="1535975" cy="744815"/>
      </dsp:txXfrm>
    </dsp:sp>
    <dsp:sp modelId="{69C68DE9-309F-47EA-978D-D7E18B4CAD1A}">
      <dsp:nvSpPr>
        <dsp:cNvPr id="0" name=""/>
        <dsp:cNvSpPr/>
      </dsp:nvSpPr>
      <dsp:spPr>
        <a:xfrm rot="18770822">
          <a:off x="1434195" y="2133519"/>
          <a:ext cx="930716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930716" y="157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lv-LV" sz="500" kern="1200"/>
        </a:p>
      </dsp:txBody>
      <dsp:txXfrm>
        <a:off x="1876285" y="2125984"/>
        <a:ext cx="46535" cy="46535"/>
      </dsp:txXfrm>
    </dsp:sp>
    <dsp:sp modelId="{9FC8557D-8A25-4AED-886E-46800D87210B}">
      <dsp:nvSpPr>
        <dsp:cNvPr id="0" name=""/>
        <dsp:cNvSpPr/>
      </dsp:nvSpPr>
      <dsp:spPr>
        <a:xfrm>
          <a:off x="2216017" y="1412484"/>
          <a:ext cx="1582319" cy="79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v-LV" sz="2300" b="0" kern="1200" dirty="0" smtClean="0"/>
            <a:t>Individuāli</a:t>
          </a:r>
          <a:endParaRPr lang="lv-LV" sz="2300" b="0" kern="1200" dirty="0"/>
        </a:p>
      </dsp:txBody>
      <dsp:txXfrm>
        <a:off x="2239189" y="1435656"/>
        <a:ext cx="1535975" cy="744815"/>
      </dsp:txXfrm>
    </dsp:sp>
    <dsp:sp modelId="{FDF89D33-5B21-4327-8DC4-832015D35ADB}">
      <dsp:nvSpPr>
        <dsp:cNvPr id="0" name=""/>
        <dsp:cNvSpPr/>
      </dsp:nvSpPr>
      <dsp:spPr>
        <a:xfrm>
          <a:off x="3798336" y="1792332"/>
          <a:ext cx="632927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632927" y="15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lv-LV" sz="500" kern="1200"/>
        </a:p>
      </dsp:txBody>
      <dsp:txXfrm>
        <a:off x="4098976" y="1792241"/>
        <a:ext cx="31646" cy="31646"/>
      </dsp:txXfrm>
    </dsp:sp>
    <dsp:sp modelId="{D2F21211-E0F4-4271-B8B2-8B08A52FE6A0}">
      <dsp:nvSpPr>
        <dsp:cNvPr id="0" name=""/>
        <dsp:cNvSpPr/>
      </dsp:nvSpPr>
      <dsp:spPr>
        <a:xfrm>
          <a:off x="4431263" y="1412484"/>
          <a:ext cx="1582319" cy="79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v-LV" sz="2300" kern="1200" dirty="0" smtClean="0"/>
            <a:t>10 km slēpojums +</a:t>
          </a:r>
          <a:endParaRPr lang="lv-LV" sz="2300" kern="1200" dirty="0"/>
        </a:p>
      </dsp:txBody>
      <dsp:txXfrm>
        <a:off x="4454435" y="1435656"/>
        <a:ext cx="1535975" cy="744815"/>
      </dsp:txXfrm>
    </dsp:sp>
    <dsp:sp modelId="{8910B704-54B8-469F-8A91-AA906D507DCD}">
      <dsp:nvSpPr>
        <dsp:cNvPr id="0" name=""/>
        <dsp:cNvSpPr/>
      </dsp:nvSpPr>
      <dsp:spPr>
        <a:xfrm rot="19457599">
          <a:off x="5940320" y="1564873"/>
          <a:ext cx="779452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779452" y="15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lv-LV" sz="500" kern="1200"/>
        </a:p>
      </dsp:txBody>
      <dsp:txXfrm>
        <a:off x="6310560" y="1561120"/>
        <a:ext cx="38972" cy="38972"/>
      </dsp:txXfrm>
    </dsp:sp>
    <dsp:sp modelId="{CF1F2091-40F6-4C96-9607-D16A80C183F4}">
      <dsp:nvSpPr>
        <dsp:cNvPr id="0" name=""/>
        <dsp:cNvSpPr/>
      </dsp:nvSpPr>
      <dsp:spPr>
        <a:xfrm>
          <a:off x="6646510" y="957568"/>
          <a:ext cx="1582319" cy="79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v-LV" sz="2300" kern="1200" dirty="0" smtClean="0"/>
            <a:t>Lielais tramplīns</a:t>
          </a:r>
          <a:endParaRPr lang="lv-LV" sz="2300" kern="1200" dirty="0"/>
        </a:p>
      </dsp:txBody>
      <dsp:txXfrm>
        <a:off x="6669682" y="980740"/>
        <a:ext cx="1535975" cy="744815"/>
      </dsp:txXfrm>
    </dsp:sp>
    <dsp:sp modelId="{D55927AF-BDCA-4161-A74E-E02415CF3A70}">
      <dsp:nvSpPr>
        <dsp:cNvPr id="0" name=""/>
        <dsp:cNvSpPr/>
      </dsp:nvSpPr>
      <dsp:spPr>
        <a:xfrm rot="2142401">
          <a:off x="5940320" y="2019790"/>
          <a:ext cx="779452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779452" y="15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lv-LV" sz="500" kern="1200"/>
        </a:p>
      </dsp:txBody>
      <dsp:txXfrm>
        <a:off x="6310560" y="2016036"/>
        <a:ext cx="38972" cy="38972"/>
      </dsp:txXfrm>
    </dsp:sp>
    <dsp:sp modelId="{B300971A-566B-4BAC-BC8B-4BF5842312FE}">
      <dsp:nvSpPr>
        <dsp:cNvPr id="0" name=""/>
        <dsp:cNvSpPr/>
      </dsp:nvSpPr>
      <dsp:spPr>
        <a:xfrm>
          <a:off x="6646510" y="1867401"/>
          <a:ext cx="1582319" cy="79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v-LV" sz="2300" kern="1200" dirty="0" smtClean="0"/>
            <a:t>Normālais tramplīns</a:t>
          </a:r>
          <a:endParaRPr lang="lv-LV" sz="2300" kern="1200" dirty="0"/>
        </a:p>
      </dsp:txBody>
      <dsp:txXfrm>
        <a:off x="6669682" y="1890573"/>
        <a:ext cx="1535975" cy="744815"/>
      </dsp:txXfrm>
    </dsp:sp>
    <dsp:sp modelId="{25EE76D0-8F3F-471B-ACFC-A8E4100AFB73}">
      <dsp:nvSpPr>
        <dsp:cNvPr id="0" name=""/>
        <dsp:cNvSpPr/>
      </dsp:nvSpPr>
      <dsp:spPr>
        <a:xfrm rot="2829178">
          <a:off x="1434195" y="2815895"/>
          <a:ext cx="930716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930716" y="157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lv-LV" sz="500" kern="1200"/>
        </a:p>
      </dsp:txBody>
      <dsp:txXfrm>
        <a:off x="1876285" y="2808359"/>
        <a:ext cx="46535" cy="46535"/>
      </dsp:txXfrm>
    </dsp:sp>
    <dsp:sp modelId="{7E62649A-9B65-4EEE-B6C7-4F3510B8CE32}">
      <dsp:nvSpPr>
        <dsp:cNvPr id="0" name=""/>
        <dsp:cNvSpPr/>
      </dsp:nvSpPr>
      <dsp:spPr>
        <a:xfrm>
          <a:off x="2216017" y="2777235"/>
          <a:ext cx="1582319" cy="79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v-LV" sz="2300" kern="1200" dirty="0" smtClean="0"/>
            <a:t>Komandām</a:t>
          </a:r>
          <a:endParaRPr lang="lv-LV" sz="2300" kern="1200" dirty="0"/>
        </a:p>
      </dsp:txBody>
      <dsp:txXfrm>
        <a:off x="2239189" y="2800407"/>
        <a:ext cx="1535975" cy="744815"/>
      </dsp:txXfrm>
    </dsp:sp>
    <dsp:sp modelId="{8950D21C-B5CB-4990-BF6D-7BCA16224A81}">
      <dsp:nvSpPr>
        <dsp:cNvPr id="0" name=""/>
        <dsp:cNvSpPr/>
      </dsp:nvSpPr>
      <dsp:spPr>
        <a:xfrm>
          <a:off x="3798336" y="3157082"/>
          <a:ext cx="632927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632927" y="15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lv-LV" sz="500" kern="1200"/>
        </a:p>
      </dsp:txBody>
      <dsp:txXfrm>
        <a:off x="4098976" y="3156991"/>
        <a:ext cx="31646" cy="31646"/>
      </dsp:txXfrm>
    </dsp:sp>
    <dsp:sp modelId="{02E33A3A-216F-489E-9594-4BAD7722582C}">
      <dsp:nvSpPr>
        <dsp:cNvPr id="0" name=""/>
        <dsp:cNvSpPr/>
      </dsp:nvSpPr>
      <dsp:spPr>
        <a:xfrm>
          <a:off x="4431263" y="2777235"/>
          <a:ext cx="1582319" cy="79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lv-LV" sz="2300" kern="1200" dirty="0" smtClean="0"/>
            <a:t>4x5 km stafete +</a:t>
          </a:r>
          <a:endParaRPr lang="lv-LV" sz="2300" kern="1200" dirty="0"/>
        </a:p>
      </dsp:txBody>
      <dsp:txXfrm>
        <a:off x="4454435" y="2800407"/>
        <a:ext cx="1535975" cy="744815"/>
      </dsp:txXfrm>
    </dsp:sp>
    <dsp:sp modelId="{06074A77-0528-439D-BFAD-02347B8F877F}">
      <dsp:nvSpPr>
        <dsp:cNvPr id="0" name=""/>
        <dsp:cNvSpPr/>
      </dsp:nvSpPr>
      <dsp:spPr>
        <a:xfrm>
          <a:off x="6013582" y="3157082"/>
          <a:ext cx="632927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632927" y="15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lv-LV" sz="500" kern="1200"/>
        </a:p>
      </dsp:txBody>
      <dsp:txXfrm>
        <a:off x="6314223" y="3156991"/>
        <a:ext cx="31646" cy="31646"/>
      </dsp:txXfrm>
    </dsp:sp>
    <dsp:sp modelId="{AE038041-31A9-4004-8015-CEAA84212C32}">
      <dsp:nvSpPr>
        <dsp:cNvPr id="0" name=""/>
        <dsp:cNvSpPr/>
      </dsp:nvSpPr>
      <dsp:spPr>
        <a:xfrm>
          <a:off x="6646510" y="2777235"/>
          <a:ext cx="1582319" cy="79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lv-LV" sz="2300" kern="1200" dirty="0" smtClean="0"/>
            <a:t>Normālais tramplīns</a:t>
          </a:r>
          <a:endParaRPr lang="lv-LV" sz="2300" kern="1200" dirty="0"/>
        </a:p>
      </dsp:txBody>
      <dsp:txXfrm>
        <a:off x="6669682" y="2800407"/>
        <a:ext cx="1535975" cy="744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D885-45F8-47C7-B9F4-6306626446D1}" type="datetimeFigureOut">
              <a:rPr lang="lv-LV" smtClean="0"/>
              <a:pPr/>
              <a:t>10.01.2020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7B98-92B6-4512-811F-5FD6EA56BA85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D885-45F8-47C7-B9F4-6306626446D1}" type="datetimeFigureOut">
              <a:rPr lang="lv-LV" smtClean="0"/>
              <a:pPr/>
              <a:t>10.01.2020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7B98-92B6-4512-811F-5FD6EA56BA85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D885-45F8-47C7-B9F4-6306626446D1}" type="datetimeFigureOut">
              <a:rPr lang="lv-LV" smtClean="0"/>
              <a:pPr/>
              <a:t>10.01.2020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7B98-92B6-4512-811F-5FD6EA56BA85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D885-45F8-47C7-B9F4-6306626446D1}" type="datetimeFigureOut">
              <a:rPr lang="lv-LV" smtClean="0"/>
              <a:pPr/>
              <a:t>10.01.2020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7B98-92B6-4512-811F-5FD6EA56BA85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D885-45F8-47C7-B9F4-6306626446D1}" type="datetimeFigureOut">
              <a:rPr lang="lv-LV" smtClean="0"/>
              <a:pPr/>
              <a:t>10.01.2020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7B98-92B6-4512-811F-5FD6EA56BA85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D885-45F8-47C7-B9F4-6306626446D1}" type="datetimeFigureOut">
              <a:rPr lang="lv-LV" smtClean="0"/>
              <a:pPr/>
              <a:t>10.01.2020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7B98-92B6-4512-811F-5FD6EA56BA85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D885-45F8-47C7-B9F4-6306626446D1}" type="datetimeFigureOut">
              <a:rPr lang="lv-LV" smtClean="0"/>
              <a:pPr/>
              <a:t>10.01.2020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7B98-92B6-4512-811F-5FD6EA56BA85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D885-45F8-47C7-B9F4-6306626446D1}" type="datetimeFigureOut">
              <a:rPr lang="lv-LV" smtClean="0"/>
              <a:pPr/>
              <a:t>10.01.2020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7B98-92B6-4512-811F-5FD6EA56BA85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D885-45F8-47C7-B9F4-6306626446D1}" type="datetimeFigureOut">
              <a:rPr lang="lv-LV" smtClean="0"/>
              <a:pPr/>
              <a:t>10.01.2020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7B98-92B6-4512-811F-5FD6EA56BA85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D885-45F8-47C7-B9F4-6306626446D1}" type="datetimeFigureOut">
              <a:rPr lang="lv-LV" smtClean="0"/>
              <a:pPr/>
              <a:t>10.01.2020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7B98-92B6-4512-811F-5FD6EA56BA85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D885-45F8-47C7-B9F4-6306626446D1}" type="datetimeFigureOut">
              <a:rPr lang="lv-LV" smtClean="0"/>
              <a:pPr/>
              <a:t>10.01.2020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7B98-92B6-4512-811F-5FD6EA56BA85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D885-45F8-47C7-B9F4-6306626446D1}" type="datetimeFigureOut">
              <a:rPr lang="lv-LV" smtClean="0"/>
              <a:pPr/>
              <a:t>10.01.2020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A7B98-92B6-4512-811F-5FD6EA56BA85}" type="slidenum">
              <a:rPr lang="lv-LV" smtClean="0"/>
              <a:pPr/>
              <a:t>‹#›</a:t>
            </a:fld>
            <a:endParaRPr 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b="1" dirty="0"/>
              <a:t>Ziemas olimpiskās </a:t>
            </a:r>
            <a:r>
              <a:rPr lang="lv-LV" b="1" dirty="0" smtClean="0"/>
              <a:t>spēles</a:t>
            </a:r>
            <a:endParaRPr lang="lv-LV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6309320"/>
            <a:ext cx="6400800" cy="1752600"/>
          </a:xfrm>
        </p:spPr>
        <p:txBody>
          <a:bodyPr/>
          <a:lstStyle/>
          <a:p>
            <a:r>
              <a:rPr lang="lv-LV" b="1" dirty="0" smtClean="0"/>
              <a:t>2018. gads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425153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XXIII Ziemas Olimpiskās spēles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4783"/>
          </a:xfrm>
        </p:spPr>
        <p:txBody>
          <a:bodyPr>
            <a:normAutofit/>
          </a:bodyPr>
          <a:lstStyle/>
          <a:p>
            <a:r>
              <a:rPr lang="lv-LV" dirty="0" smtClean="0"/>
              <a:t>Notika </a:t>
            </a:r>
            <a:r>
              <a:rPr lang="lv-LV" b="1" dirty="0" err="1" smtClean="0"/>
              <a:t>Phjončhanā</a:t>
            </a:r>
            <a:r>
              <a:rPr lang="lv-LV" dirty="0" smtClean="0"/>
              <a:t>, Dienvidkorejā</a:t>
            </a:r>
          </a:p>
          <a:p>
            <a:r>
              <a:rPr lang="lv-LV" dirty="0"/>
              <a:t>Daļa no spēlēm norisinājās </a:t>
            </a:r>
            <a:r>
              <a:rPr lang="lv-LV" dirty="0" smtClean="0"/>
              <a:t>arī netālu </a:t>
            </a:r>
            <a:r>
              <a:rPr lang="lv-LV" dirty="0"/>
              <a:t>esošajā </a:t>
            </a:r>
            <a:r>
              <a:rPr lang="lv-LV" b="1" dirty="0" err="1"/>
              <a:t>Kanninas</a:t>
            </a:r>
            <a:r>
              <a:rPr lang="lv-LV" dirty="0"/>
              <a:t> pilsētā</a:t>
            </a:r>
            <a:endParaRPr lang="lv-LV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3573016"/>
            <a:ext cx="2769767" cy="276976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Dalībnieki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r>
              <a:rPr lang="lv-LV" dirty="0"/>
              <a:t>Kopā startēja 2833 </a:t>
            </a:r>
            <a:r>
              <a:rPr lang="lv-LV" dirty="0" smtClean="0"/>
              <a:t>sportisti</a:t>
            </a:r>
          </a:p>
          <a:p>
            <a:r>
              <a:rPr lang="lv-LV" dirty="0" smtClean="0"/>
              <a:t>Latvijas komandā </a:t>
            </a:r>
            <a:r>
              <a:rPr lang="lv-LV" dirty="0"/>
              <a:t>bija 34 sportisti, kuri startēja deviņos sporta veidos</a:t>
            </a:r>
            <a:endParaRPr lang="lv-LV" dirty="0" smtClean="0"/>
          </a:p>
          <a:p>
            <a:endParaRPr lang="lv-LV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573016"/>
            <a:ext cx="3888432" cy="278856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Sacensības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/>
          <a:lstStyle/>
          <a:p>
            <a:r>
              <a:rPr lang="lv-LV" dirty="0" smtClean="0"/>
              <a:t>Notika 15 sporta veidos</a:t>
            </a:r>
          </a:p>
          <a:p>
            <a:r>
              <a:rPr lang="lv-LV" dirty="0" smtClean="0"/>
              <a:t>Tika sadalīti 102 medaļu komplekti</a:t>
            </a:r>
          </a:p>
          <a:p>
            <a:r>
              <a:rPr lang="lv-LV" dirty="0" smtClean="0"/>
              <a:t>Spēļu programmā bija iekļautas 4 jaunas disciplīnas</a:t>
            </a:r>
            <a:endParaRPr lang="lv-LV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4293096"/>
            <a:ext cx="847725" cy="1514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653136"/>
            <a:ext cx="857250" cy="1524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305" y="4696565"/>
            <a:ext cx="857250" cy="14859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Medaļu kopvērtējums</a:t>
            </a:r>
            <a:endParaRPr lang="lv-LV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21317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lv-LV" dirty="0" smtClean="0"/>
              <a:t>Skeletons</a:t>
            </a:r>
            <a:endParaRPr lang="lv-LV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75A143-25D4-4F21-9B08-681B34B216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E775A143-25D4-4F21-9B08-681B34B216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DB1833-0530-4A2A-94AD-EFC30DE558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graphicEl>
                                              <a:dgm id="{BBDB1833-0530-4A2A-94AD-EFC30DE558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1787C8-E751-49F7-909A-5ECD2C747C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4">
                                            <p:graphicEl>
                                              <a:dgm id="{101787C8-E751-49F7-909A-5ECD2C747C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A3FE53-BFB4-47DC-A1CB-B287BFC0FA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graphicEl>
                                              <a:dgm id="{4AA3FE53-BFB4-47DC-A1CB-B287BFC0FA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A9D62C-3033-494C-8902-F02A05FB0D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graphicEl>
                                              <a:dgm id="{9BA9D62C-3033-494C-8902-F02A05FB0D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E17D09-8F5B-44B7-911A-ECE82C4AB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4">
                                            <p:graphicEl>
                                              <a:dgm id="{EDE17D09-8F5B-44B7-911A-ECE82C4AB0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48EAB6-CC2B-46F7-9C38-642434CFA7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4">
                                            <p:graphicEl>
                                              <a:dgm id="{DB48EAB6-CC2B-46F7-9C38-642434CFA7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6B5E1D-EBC8-4A7F-AB3B-519A1D844B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4">
                                            <p:graphicEl>
                                              <a:dgm id="{296B5E1D-EBC8-4A7F-AB3B-519A1D844B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229600" cy="1143000"/>
          </a:xfrm>
        </p:spPr>
        <p:txBody>
          <a:bodyPr>
            <a:normAutofit/>
          </a:bodyPr>
          <a:lstStyle/>
          <a:p>
            <a:r>
              <a:rPr lang="lv-LV" dirty="0" smtClean="0"/>
              <a:t>Daiļslidošana</a:t>
            </a:r>
            <a:endParaRPr lang="lv-LV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75A143-25D4-4F21-9B08-681B34B216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E775A143-25D4-4F21-9B08-681B34B216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DB1833-0530-4A2A-94AD-EFC30DE558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graphicEl>
                                              <a:dgm id="{BBDB1833-0530-4A2A-94AD-EFC30DE558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1787C8-E751-49F7-909A-5ECD2C747C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4">
                                            <p:graphicEl>
                                              <a:dgm id="{101787C8-E751-49F7-909A-5ECD2C747C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A3FE53-BFB4-47DC-A1CB-B287BFC0FA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graphicEl>
                                              <a:dgm id="{4AA3FE53-BFB4-47DC-A1CB-B287BFC0FA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A9D62C-3033-494C-8902-F02A05FB0D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graphicEl>
                                              <a:dgm id="{9BA9D62C-3033-494C-8902-F02A05FB0D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E17D09-8F5B-44B7-911A-ECE82C4AB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graphicEl>
                                              <a:dgm id="{EDE17D09-8F5B-44B7-911A-ECE82C4AB0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48EAB6-CC2B-46F7-9C38-642434CFA7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4">
                                            <p:graphicEl>
                                              <a:dgm id="{DB48EAB6-CC2B-46F7-9C38-642434CFA7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6B5E1D-EBC8-4A7F-AB3B-519A1D844B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4">
                                            <p:graphicEl>
                                              <a:dgm id="{296B5E1D-EBC8-4A7F-AB3B-519A1D844B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E4662D-E321-4EB7-9385-F2606DA0FC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4">
                                            <p:graphicEl>
                                              <a:dgm id="{B6E4662D-E321-4EB7-9385-F2606DA0FC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D7FA2B8-D0D4-409F-B6E0-CCC321397E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4">
                                            <p:graphicEl>
                                              <a:dgm id="{4D7FA2B8-D0D4-409F-B6E0-CCC321397E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88ACB8-1BAE-4B58-966E-FB7E1D2D43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4">
                                            <p:graphicEl>
                                              <a:dgm id="{4B88ACB8-1BAE-4B58-966E-FB7E1D2D43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B27A19-12DD-4487-B88A-1E419E9CE3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4">
                                            <p:graphicEl>
                                              <a:dgm id="{39B27A19-12DD-4487-B88A-1E419E9CE3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C15858-5EE1-45AA-90B1-F97135F6EB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4">
                                            <p:graphicEl>
                                              <a:dgm id="{E8C15858-5EE1-45AA-90B1-F97135F6EB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2E725D-33AE-4FCC-A4EE-A965D88F59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4">
                                            <p:graphicEl>
                                              <a:dgm id="{342E725D-33AE-4FCC-A4EE-A965D88F59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7D9F84-5214-44C5-99B6-52A3FDFCA4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4">
                                            <p:graphicEl>
                                              <a:dgm id="{F17D9F84-5214-44C5-99B6-52A3FDFCA4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0A729B-70C1-45C9-A5B8-7C88BFFE13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4">
                                            <p:graphicEl>
                                              <a:dgm id="{B50A729B-70C1-45C9-A5B8-7C88BFFE13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69B2BF-7F45-457A-AE29-A1858EB805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4">
                                            <p:graphicEl>
                                              <a:dgm id="{F169B2BF-7F45-457A-AE29-A1858EB805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5B27C3-A2FB-4269-A33C-2579523E4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4">
                                            <p:graphicEl>
                                              <a:dgm id="{495B27C3-A2FB-4269-A33C-2579523E48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949253-F87E-4FD8-82D0-F4CE60E6B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4">
                                            <p:graphicEl>
                                              <a:dgm id="{97949253-F87E-4FD8-82D0-F4CE60E6B3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B56681-E834-4F28-BF60-806970DAF5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4">
                                            <p:graphicEl>
                                              <a:dgm id="{E2B56681-E834-4F28-BF60-806970DAF5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b="0" dirty="0" smtClean="0"/>
              <a:t>Ziemeļu divcīņa</a:t>
            </a:r>
            <a:endParaRPr lang="lv-LV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E77E99-C893-4694-8D39-9B916BD76D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DDE77E99-C893-4694-8D39-9B916BD76D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C68DE9-309F-47EA-978D-D7E18B4CAD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69C68DE9-309F-47EA-978D-D7E18B4CAD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C8557D-8A25-4AED-886E-46800D8721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4">
                                            <p:graphicEl>
                                              <a:dgm id="{9FC8557D-8A25-4AED-886E-46800D8721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EE76D0-8F3F-471B-ACFC-A8E4100AFB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4">
                                            <p:graphicEl>
                                              <a:dgm id="{25EE76D0-8F3F-471B-ACFC-A8E4100AFB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62649A-9B65-4EEE-B6C7-4F3510B8CE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">
                                            <p:graphicEl>
                                              <a:dgm id="{7E62649A-9B65-4EEE-B6C7-4F3510B8CE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DF89D33-5B21-4327-8DC4-832015D35A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4">
                                            <p:graphicEl>
                                              <a:dgm id="{FDF89D33-5B21-4327-8DC4-832015D35A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F21211-E0F4-4271-B8B2-8B08A52FE6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4">
                                            <p:graphicEl>
                                              <a:dgm id="{D2F21211-E0F4-4271-B8B2-8B08A52FE6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50D21C-B5CB-4990-BF6D-7BCA16224A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4">
                                            <p:graphicEl>
                                              <a:dgm id="{8950D21C-B5CB-4990-BF6D-7BCA16224A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E33A3A-216F-489E-9594-4BAD772258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4">
                                            <p:graphicEl>
                                              <a:dgm id="{02E33A3A-216F-489E-9594-4BAD772258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10B704-54B8-469F-8A91-AA906D507D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4">
                                            <p:graphicEl>
                                              <a:dgm id="{8910B704-54B8-469F-8A91-AA906D507D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1F2091-40F6-4C96-9607-D16A80C183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4">
                                            <p:graphicEl>
                                              <a:dgm id="{CF1F2091-40F6-4C96-9607-D16A80C183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5927AF-BDCA-4161-A74E-E02415CF3A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4">
                                            <p:graphicEl>
                                              <a:dgm id="{D55927AF-BDCA-4161-A74E-E02415CF3A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00971A-566B-4BAC-BC8B-4BF5842312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4">
                                            <p:graphicEl>
                                              <a:dgm id="{B300971A-566B-4BAC-BC8B-4BF5842312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074A77-0528-439D-BFAD-02347B8F87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4">
                                            <p:graphicEl>
                                              <a:dgm id="{06074A77-0528-439D-BFAD-02347B8F87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038041-31A9-4004-8015-CEAA84212C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4">
                                            <p:graphicEl>
                                              <a:dgm id="{AE038041-31A9-4004-8015-CEAA84212C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</TotalTime>
  <Words>94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Ziemas olimpiskās spēles</vt:lpstr>
      <vt:lpstr>XXIII Ziemas Olimpiskās spēles</vt:lpstr>
      <vt:lpstr>Dalībnieki</vt:lpstr>
      <vt:lpstr>Sacensības</vt:lpstr>
      <vt:lpstr>Medaļu kopvērtējums</vt:lpstr>
      <vt:lpstr>Skeletons</vt:lpstr>
      <vt:lpstr>Daiļslidošana</vt:lpstr>
      <vt:lpstr>Ziemeļu divcīņa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Alekss Pauls Brencis</cp:lastModifiedBy>
  <cp:revision>15</cp:revision>
  <dcterms:created xsi:type="dcterms:W3CDTF">2015-10-11T07:29:03Z</dcterms:created>
  <dcterms:modified xsi:type="dcterms:W3CDTF">2020-01-10T13:14:43Z</dcterms:modified>
</cp:coreProperties>
</file>