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vīrieši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0-14 gadi</c:v>
                </c:pt>
                <c:pt idx="1">
                  <c:v>15-24 gadi</c:v>
                </c:pt>
                <c:pt idx="2">
                  <c:v>25-54 gadi</c:v>
                </c:pt>
                <c:pt idx="3">
                  <c:v>55-64 gadi</c:v>
                </c:pt>
                <c:pt idx="4">
                  <c:v>65 un vecāki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4856231</c:v>
                </c:pt>
                <c:pt idx="1">
                  <c:v>2450164</c:v>
                </c:pt>
                <c:pt idx="2">
                  <c:v>3760230</c:v>
                </c:pt>
                <c:pt idx="3">
                  <c:v>488315</c:v>
                </c:pt>
                <c:pt idx="4">
                  <c:v>347151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1A-405C-8D0B-C06569B05C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sievietes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0-14 gadi</c:v>
                </c:pt>
                <c:pt idx="1">
                  <c:v>15-24 gadi</c:v>
                </c:pt>
                <c:pt idx="2">
                  <c:v>25-54 gadi</c:v>
                </c:pt>
                <c:pt idx="3">
                  <c:v>55-64 gadi</c:v>
                </c:pt>
                <c:pt idx="4">
                  <c:v>65 un vecāki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4775025</c:v>
                </c:pt>
                <c:pt idx="1">
                  <c:v>2439035</c:v>
                </c:pt>
                <c:pt idx="2">
                  <c:v>3755775</c:v>
                </c:pt>
                <c:pt idx="3">
                  <c:v>521690</c:v>
                </c:pt>
                <c:pt idx="4">
                  <c:v>419065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1A-405C-8D0B-C06569B05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458240"/>
        <c:axId val="76468224"/>
      </c:barChart>
      <c:catAx>
        <c:axId val="76458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6468224"/>
        <c:crosses val="autoZero"/>
        <c:auto val="1"/>
        <c:lblAlgn val="ctr"/>
        <c:lblOffset val="100"/>
        <c:noMultiLvlLbl val="0"/>
      </c:catAx>
      <c:valAx>
        <c:axId val="76468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458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94672888111206"/>
          <c:y val="0.10223017731254105"/>
          <c:w val="0.13697919704481384"/>
          <c:h val="0.15576397774352121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lv-LV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CB4B7-C53F-4029-921D-476465EEA1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1560C459-5153-48F2-A345-338B66438A94}">
      <dgm:prSet phldrT="[Text]"/>
      <dgm:spPr/>
      <dgm:t>
        <a:bodyPr/>
        <a:lstStyle/>
        <a:p>
          <a:r>
            <a:rPr lang="fr-FR" dirty="0" smtClean="0"/>
            <a:t>Réserve Naturelle Intégrale des </a:t>
          </a:r>
          <a:r>
            <a:rPr lang="fr-FR" dirty="0" err="1" smtClean="0"/>
            <a:t>Tsingy</a:t>
          </a:r>
          <a:r>
            <a:rPr lang="fr-FR" dirty="0" smtClean="0"/>
            <a:t> de </a:t>
          </a:r>
          <a:r>
            <a:rPr lang="fr-FR" dirty="0" err="1" smtClean="0"/>
            <a:t>Bemaraha</a:t>
          </a:r>
          <a:endParaRPr lang="lv-LV" dirty="0"/>
        </a:p>
      </dgm:t>
    </dgm:pt>
    <dgm:pt modelId="{7BB0178C-8E00-4BE5-94F7-043594F59416}" type="parTrans" cxnId="{29A205E6-7CF2-48B7-8848-D083F8A444BA}">
      <dgm:prSet/>
      <dgm:spPr/>
      <dgm:t>
        <a:bodyPr/>
        <a:lstStyle/>
        <a:p>
          <a:endParaRPr lang="lv-LV"/>
        </a:p>
      </dgm:t>
    </dgm:pt>
    <dgm:pt modelId="{6D20CAF3-59C9-4139-B190-686B144764A8}" type="sibTrans" cxnId="{29A205E6-7CF2-48B7-8848-D083F8A444BA}">
      <dgm:prSet/>
      <dgm:spPr/>
      <dgm:t>
        <a:bodyPr/>
        <a:lstStyle/>
        <a:p>
          <a:endParaRPr lang="lv-LV"/>
        </a:p>
      </dgm:t>
    </dgm:pt>
    <dgm:pt modelId="{30928CE8-84C9-4F82-B528-2D132E4339B7}">
      <dgm:prSet phldrT="[Text]"/>
      <dgm:spPr/>
      <dgm:t>
        <a:bodyPr/>
        <a:lstStyle/>
        <a:p>
          <a:r>
            <a:rPr lang="lv-LV" dirty="0" smtClean="0"/>
            <a:t>Putni</a:t>
          </a:r>
          <a:endParaRPr lang="lv-LV" dirty="0"/>
        </a:p>
      </dgm:t>
    </dgm:pt>
    <dgm:pt modelId="{94EBA69C-B91E-48CE-A30D-A78962E27931}" type="parTrans" cxnId="{0F8CC279-BD71-423F-9B01-25DE5BD4A529}">
      <dgm:prSet/>
      <dgm:spPr/>
      <dgm:t>
        <a:bodyPr/>
        <a:lstStyle/>
        <a:p>
          <a:endParaRPr lang="lv-LV"/>
        </a:p>
      </dgm:t>
    </dgm:pt>
    <dgm:pt modelId="{BE5003B1-4FCE-4CC7-8CF1-A108EA3BAA5F}" type="sibTrans" cxnId="{0F8CC279-BD71-423F-9B01-25DE5BD4A529}">
      <dgm:prSet/>
      <dgm:spPr/>
      <dgm:t>
        <a:bodyPr/>
        <a:lstStyle/>
        <a:p>
          <a:endParaRPr lang="lv-LV"/>
        </a:p>
      </dgm:t>
    </dgm:pt>
    <dgm:pt modelId="{59C33269-135E-43C9-8C8C-758A7B06F024}">
      <dgm:prSet phldrT="[Text]"/>
      <dgm:spPr/>
      <dgm:t>
        <a:bodyPr/>
        <a:lstStyle/>
        <a:p>
          <a:r>
            <a:rPr lang="lv-LV" dirty="0" smtClean="0"/>
            <a:t>Reptiļi</a:t>
          </a:r>
          <a:endParaRPr lang="lv-LV" dirty="0"/>
        </a:p>
      </dgm:t>
    </dgm:pt>
    <dgm:pt modelId="{99275705-26B3-4D55-9992-BCA7A98F9E25}" type="parTrans" cxnId="{3644BD25-68B9-4F02-BDD6-CE926540FB1B}">
      <dgm:prSet/>
      <dgm:spPr/>
      <dgm:t>
        <a:bodyPr/>
        <a:lstStyle/>
        <a:p>
          <a:endParaRPr lang="lv-LV"/>
        </a:p>
      </dgm:t>
    </dgm:pt>
    <dgm:pt modelId="{08D730EA-2BA9-4BCE-AB76-E354C0D59934}" type="sibTrans" cxnId="{3644BD25-68B9-4F02-BDD6-CE926540FB1B}">
      <dgm:prSet/>
      <dgm:spPr/>
      <dgm:t>
        <a:bodyPr/>
        <a:lstStyle/>
        <a:p>
          <a:endParaRPr lang="lv-LV"/>
        </a:p>
      </dgm:t>
    </dgm:pt>
    <dgm:pt modelId="{5639542E-8F34-4962-9F09-55DD67B83C86}">
      <dgm:prSet phldrT="[Text]"/>
      <dgm:spPr/>
      <dgm:t>
        <a:bodyPr/>
        <a:lstStyle/>
        <a:p>
          <a:r>
            <a:rPr lang="lv-LV" dirty="0" smtClean="0"/>
            <a:t>Lemuri</a:t>
          </a:r>
          <a:endParaRPr lang="lv-LV" dirty="0"/>
        </a:p>
      </dgm:t>
    </dgm:pt>
    <dgm:pt modelId="{B0898E7E-EB0F-4C72-A669-651F6F4A1337}" type="parTrans" cxnId="{F721346C-3C29-4D35-830A-257A435E217E}">
      <dgm:prSet/>
      <dgm:spPr/>
      <dgm:t>
        <a:bodyPr/>
        <a:lstStyle/>
        <a:p>
          <a:endParaRPr lang="lv-LV"/>
        </a:p>
      </dgm:t>
    </dgm:pt>
    <dgm:pt modelId="{9B004708-184D-4661-9A26-74AEA2F4BC18}" type="sibTrans" cxnId="{F721346C-3C29-4D35-830A-257A435E217E}">
      <dgm:prSet/>
      <dgm:spPr/>
      <dgm:t>
        <a:bodyPr/>
        <a:lstStyle/>
        <a:p>
          <a:endParaRPr lang="lv-LV"/>
        </a:p>
      </dgm:t>
    </dgm:pt>
    <dgm:pt modelId="{8E3B1CE6-6FE4-43F4-8B6D-F38987436495}">
      <dgm:prSet/>
      <dgm:spPr/>
      <dgm:t>
        <a:bodyPr/>
        <a:lstStyle/>
        <a:p>
          <a:r>
            <a:rPr lang="lv-LV" dirty="0" smtClean="0"/>
            <a:t>8 sugas</a:t>
          </a:r>
          <a:endParaRPr lang="lv-LV" dirty="0"/>
        </a:p>
      </dgm:t>
    </dgm:pt>
    <dgm:pt modelId="{11A52AE0-DF78-4B57-B795-EAB2F54FC37D}" type="parTrans" cxnId="{4DEA3CD7-8E8D-4B90-8876-473477CD071F}">
      <dgm:prSet/>
      <dgm:spPr/>
      <dgm:t>
        <a:bodyPr/>
        <a:lstStyle/>
        <a:p>
          <a:endParaRPr lang="lv-LV"/>
        </a:p>
      </dgm:t>
    </dgm:pt>
    <dgm:pt modelId="{198EB5EE-FB34-437D-8255-3CBCBA5B1E01}" type="sibTrans" cxnId="{4DEA3CD7-8E8D-4B90-8876-473477CD071F}">
      <dgm:prSet/>
      <dgm:spPr/>
      <dgm:t>
        <a:bodyPr/>
        <a:lstStyle/>
        <a:p>
          <a:endParaRPr lang="lv-LV"/>
        </a:p>
      </dgm:t>
    </dgm:pt>
    <dgm:pt modelId="{A403B8E4-12B8-4829-A72B-D5C02F78B104}">
      <dgm:prSet/>
      <dgm:spPr/>
      <dgm:t>
        <a:bodyPr/>
        <a:lstStyle/>
        <a:p>
          <a:r>
            <a:rPr lang="lv-LV" dirty="0" smtClean="0"/>
            <a:t>sugas</a:t>
          </a:r>
          <a:endParaRPr lang="lv-LV" dirty="0"/>
        </a:p>
      </dgm:t>
    </dgm:pt>
    <dgm:pt modelId="{802EDC6C-5EC8-427D-A778-81F18E6DEA57}" type="sibTrans" cxnId="{A53C5B57-CB8E-431C-B060-59AB51C62161}">
      <dgm:prSet/>
      <dgm:spPr/>
      <dgm:t>
        <a:bodyPr/>
        <a:lstStyle/>
        <a:p>
          <a:endParaRPr lang="lv-LV"/>
        </a:p>
      </dgm:t>
    </dgm:pt>
    <dgm:pt modelId="{00F6A2FE-4547-444E-B3C2-27E69FFA89D9}" type="parTrans" cxnId="{A53C5B57-CB8E-431C-B060-59AB51C62161}">
      <dgm:prSet/>
      <dgm:spPr/>
      <dgm:t>
        <a:bodyPr/>
        <a:lstStyle/>
        <a:p>
          <a:endParaRPr lang="lv-LV"/>
        </a:p>
      </dgm:t>
    </dgm:pt>
    <dgm:pt modelId="{C9BF118F-5C63-4847-B50A-8C46F3011E8B}" type="pres">
      <dgm:prSet presAssocID="{026CB4B7-C53F-4029-921D-476465EEA1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89D765F7-9B32-4A25-BED0-15C971B792EE}" type="pres">
      <dgm:prSet presAssocID="{1560C459-5153-48F2-A345-338B66438A94}" presName="hierRoot1" presStyleCnt="0">
        <dgm:presLayoutVars>
          <dgm:hierBranch val="init"/>
        </dgm:presLayoutVars>
      </dgm:prSet>
      <dgm:spPr/>
    </dgm:pt>
    <dgm:pt modelId="{00DA5F67-E882-4184-970F-6AF83B76FE6D}" type="pres">
      <dgm:prSet presAssocID="{1560C459-5153-48F2-A345-338B66438A94}" presName="rootComposite1" presStyleCnt="0"/>
      <dgm:spPr/>
    </dgm:pt>
    <dgm:pt modelId="{AA9D67B6-5D4E-44F2-81DA-16471062EE4D}" type="pres">
      <dgm:prSet presAssocID="{1560C459-5153-48F2-A345-338B66438A94}" presName="rootText1" presStyleLbl="node0" presStyleIdx="0" presStyleCnt="1" custScaleX="197529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E3BE013D-0CF7-4E13-879E-6DBE20E12C38}" type="pres">
      <dgm:prSet presAssocID="{1560C459-5153-48F2-A345-338B66438A94}" presName="rootConnector1" presStyleLbl="node1" presStyleIdx="0" presStyleCnt="0"/>
      <dgm:spPr/>
      <dgm:t>
        <a:bodyPr/>
        <a:lstStyle/>
        <a:p>
          <a:endParaRPr lang="lv-LV"/>
        </a:p>
      </dgm:t>
    </dgm:pt>
    <dgm:pt modelId="{87D2A1B3-6227-43AE-A10B-8804F5D45632}" type="pres">
      <dgm:prSet presAssocID="{1560C459-5153-48F2-A345-338B66438A94}" presName="hierChild2" presStyleCnt="0"/>
      <dgm:spPr/>
    </dgm:pt>
    <dgm:pt modelId="{5258FB94-90C5-421C-93D9-EC2AE5084F2A}" type="pres">
      <dgm:prSet presAssocID="{94EBA69C-B91E-48CE-A30D-A78962E27931}" presName="Name37" presStyleLbl="parChTrans1D2" presStyleIdx="0" presStyleCnt="3"/>
      <dgm:spPr/>
      <dgm:t>
        <a:bodyPr/>
        <a:lstStyle/>
        <a:p>
          <a:endParaRPr lang="lv-LV"/>
        </a:p>
      </dgm:t>
    </dgm:pt>
    <dgm:pt modelId="{7F48F959-4377-4D0E-B99A-71E5FD9379FD}" type="pres">
      <dgm:prSet presAssocID="{30928CE8-84C9-4F82-B528-2D132E4339B7}" presName="hierRoot2" presStyleCnt="0">
        <dgm:presLayoutVars>
          <dgm:hierBranch val="init"/>
        </dgm:presLayoutVars>
      </dgm:prSet>
      <dgm:spPr/>
    </dgm:pt>
    <dgm:pt modelId="{BCA9BE89-4D35-4C89-AD1F-622E39EE63B6}" type="pres">
      <dgm:prSet presAssocID="{30928CE8-84C9-4F82-B528-2D132E4339B7}" presName="rootComposite" presStyleCnt="0"/>
      <dgm:spPr/>
    </dgm:pt>
    <dgm:pt modelId="{B919DEE6-6E78-4172-911D-716BC985F894}" type="pres">
      <dgm:prSet presAssocID="{30928CE8-84C9-4F82-B528-2D132E4339B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B5BC74C-E8C9-4897-8DF9-C9C2C36F2EFA}" type="pres">
      <dgm:prSet presAssocID="{30928CE8-84C9-4F82-B528-2D132E4339B7}" presName="rootConnector" presStyleLbl="node2" presStyleIdx="0" presStyleCnt="3"/>
      <dgm:spPr/>
      <dgm:t>
        <a:bodyPr/>
        <a:lstStyle/>
        <a:p>
          <a:endParaRPr lang="lv-LV"/>
        </a:p>
      </dgm:t>
    </dgm:pt>
    <dgm:pt modelId="{BE9ABC31-5D76-48D5-8BB0-832AD191B852}" type="pres">
      <dgm:prSet presAssocID="{30928CE8-84C9-4F82-B528-2D132E4339B7}" presName="hierChild4" presStyleCnt="0"/>
      <dgm:spPr/>
    </dgm:pt>
    <dgm:pt modelId="{C7CAC067-C5CC-4445-AC8A-8DB868D4DBF7}" type="pres">
      <dgm:prSet presAssocID="{00F6A2FE-4547-444E-B3C2-27E69FFA89D9}" presName="Name37" presStyleLbl="parChTrans1D3" presStyleIdx="0" presStyleCnt="2"/>
      <dgm:spPr/>
      <dgm:t>
        <a:bodyPr/>
        <a:lstStyle/>
        <a:p>
          <a:endParaRPr lang="lv-LV"/>
        </a:p>
      </dgm:t>
    </dgm:pt>
    <dgm:pt modelId="{E89EA1DC-F4DF-49A8-9791-1FD46328E4AB}" type="pres">
      <dgm:prSet presAssocID="{A403B8E4-12B8-4829-A72B-D5C02F78B104}" presName="hierRoot2" presStyleCnt="0">
        <dgm:presLayoutVars>
          <dgm:hierBranch val="init"/>
        </dgm:presLayoutVars>
      </dgm:prSet>
      <dgm:spPr/>
    </dgm:pt>
    <dgm:pt modelId="{D586944D-E1AC-436B-9D1E-55D593FB8EDA}" type="pres">
      <dgm:prSet presAssocID="{A403B8E4-12B8-4829-A72B-D5C02F78B104}" presName="rootComposite" presStyleCnt="0"/>
      <dgm:spPr/>
    </dgm:pt>
    <dgm:pt modelId="{19CD2B45-E801-4E59-A1C6-2FA3D6F8B718}" type="pres">
      <dgm:prSet presAssocID="{A403B8E4-12B8-4829-A72B-D5C02F78B104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4628F205-D1EC-4B6C-A41B-E94364B9AFC6}" type="pres">
      <dgm:prSet presAssocID="{A403B8E4-12B8-4829-A72B-D5C02F78B104}" presName="rootConnector" presStyleLbl="node3" presStyleIdx="0" presStyleCnt="2"/>
      <dgm:spPr/>
      <dgm:t>
        <a:bodyPr/>
        <a:lstStyle/>
        <a:p>
          <a:endParaRPr lang="lv-LV"/>
        </a:p>
      </dgm:t>
    </dgm:pt>
    <dgm:pt modelId="{A54ACCA4-9F87-4195-93FA-A68CEB21F132}" type="pres">
      <dgm:prSet presAssocID="{A403B8E4-12B8-4829-A72B-D5C02F78B104}" presName="hierChild4" presStyleCnt="0"/>
      <dgm:spPr/>
    </dgm:pt>
    <dgm:pt modelId="{ACFF3F34-EB09-4E63-8256-C78111D90000}" type="pres">
      <dgm:prSet presAssocID="{A403B8E4-12B8-4829-A72B-D5C02F78B104}" presName="hierChild5" presStyleCnt="0"/>
      <dgm:spPr/>
    </dgm:pt>
    <dgm:pt modelId="{7F7EEA09-19FF-4F66-927E-8996587B036B}" type="pres">
      <dgm:prSet presAssocID="{30928CE8-84C9-4F82-B528-2D132E4339B7}" presName="hierChild5" presStyleCnt="0"/>
      <dgm:spPr/>
    </dgm:pt>
    <dgm:pt modelId="{B1988D97-E9CD-4035-BCA4-38B1E8F712AA}" type="pres">
      <dgm:prSet presAssocID="{99275705-26B3-4D55-9992-BCA7A98F9E25}" presName="Name37" presStyleLbl="parChTrans1D2" presStyleIdx="1" presStyleCnt="3"/>
      <dgm:spPr/>
      <dgm:t>
        <a:bodyPr/>
        <a:lstStyle/>
        <a:p>
          <a:endParaRPr lang="lv-LV"/>
        </a:p>
      </dgm:t>
    </dgm:pt>
    <dgm:pt modelId="{53B0D646-30B0-4889-BA3C-23A5D443E3EA}" type="pres">
      <dgm:prSet presAssocID="{59C33269-135E-43C9-8C8C-758A7B06F024}" presName="hierRoot2" presStyleCnt="0">
        <dgm:presLayoutVars>
          <dgm:hierBranch val="init"/>
        </dgm:presLayoutVars>
      </dgm:prSet>
      <dgm:spPr/>
    </dgm:pt>
    <dgm:pt modelId="{EB68DFD9-47C6-4617-87AA-C3E07703CB6B}" type="pres">
      <dgm:prSet presAssocID="{59C33269-135E-43C9-8C8C-758A7B06F024}" presName="rootComposite" presStyleCnt="0"/>
      <dgm:spPr/>
    </dgm:pt>
    <dgm:pt modelId="{22826474-61E1-4890-8CEA-0CB8E2341A46}" type="pres">
      <dgm:prSet presAssocID="{59C33269-135E-43C9-8C8C-758A7B06F02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7D752D9-AC79-4E41-8670-32A1AAA6E502}" type="pres">
      <dgm:prSet presAssocID="{59C33269-135E-43C9-8C8C-758A7B06F024}" presName="rootConnector" presStyleLbl="node2" presStyleIdx="1" presStyleCnt="3"/>
      <dgm:spPr/>
      <dgm:t>
        <a:bodyPr/>
        <a:lstStyle/>
        <a:p>
          <a:endParaRPr lang="lv-LV"/>
        </a:p>
      </dgm:t>
    </dgm:pt>
    <dgm:pt modelId="{B1F8770C-4D3F-45F0-A064-E46054B70C15}" type="pres">
      <dgm:prSet presAssocID="{59C33269-135E-43C9-8C8C-758A7B06F024}" presName="hierChild4" presStyleCnt="0"/>
      <dgm:spPr/>
    </dgm:pt>
    <dgm:pt modelId="{02B3B723-4949-47E9-9D69-24BA51347F8A}" type="pres">
      <dgm:prSet presAssocID="{11A52AE0-DF78-4B57-B795-EAB2F54FC37D}" presName="Name37" presStyleLbl="parChTrans1D3" presStyleIdx="1" presStyleCnt="2"/>
      <dgm:spPr/>
      <dgm:t>
        <a:bodyPr/>
        <a:lstStyle/>
        <a:p>
          <a:endParaRPr lang="lv-LV"/>
        </a:p>
      </dgm:t>
    </dgm:pt>
    <dgm:pt modelId="{DBF70852-D625-4EAB-A324-08CD4F82C2B3}" type="pres">
      <dgm:prSet presAssocID="{8E3B1CE6-6FE4-43F4-8B6D-F38987436495}" presName="hierRoot2" presStyleCnt="0">
        <dgm:presLayoutVars>
          <dgm:hierBranch val="init"/>
        </dgm:presLayoutVars>
      </dgm:prSet>
      <dgm:spPr/>
    </dgm:pt>
    <dgm:pt modelId="{3040DA67-2C9A-42D4-86E8-051DB4B124A4}" type="pres">
      <dgm:prSet presAssocID="{8E3B1CE6-6FE4-43F4-8B6D-F38987436495}" presName="rootComposite" presStyleCnt="0"/>
      <dgm:spPr/>
    </dgm:pt>
    <dgm:pt modelId="{0666B50A-E913-4A71-B048-CD9F12395A85}" type="pres">
      <dgm:prSet presAssocID="{8E3B1CE6-6FE4-43F4-8B6D-F3898743649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3B2DD21-66D1-47B5-A9EA-2759495DCCA1}" type="pres">
      <dgm:prSet presAssocID="{8E3B1CE6-6FE4-43F4-8B6D-F38987436495}" presName="rootConnector" presStyleLbl="node3" presStyleIdx="1" presStyleCnt="2"/>
      <dgm:spPr/>
      <dgm:t>
        <a:bodyPr/>
        <a:lstStyle/>
        <a:p>
          <a:endParaRPr lang="lv-LV"/>
        </a:p>
      </dgm:t>
    </dgm:pt>
    <dgm:pt modelId="{7F818238-8C14-43A6-93FD-2D94CB8EA90B}" type="pres">
      <dgm:prSet presAssocID="{8E3B1CE6-6FE4-43F4-8B6D-F38987436495}" presName="hierChild4" presStyleCnt="0"/>
      <dgm:spPr/>
    </dgm:pt>
    <dgm:pt modelId="{DCFAF540-89E6-42AC-B526-644785977B28}" type="pres">
      <dgm:prSet presAssocID="{8E3B1CE6-6FE4-43F4-8B6D-F38987436495}" presName="hierChild5" presStyleCnt="0"/>
      <dgm:spPr/>
    </dgm:pt>
    <dgm:pt modelId="{F9F3C251-07BE-4B90-AF81-09C32B689A39}" type="pres">
      <dgm:prSet presAssocID="{59C33269-135E-43C9-8C8C-758A7B06F024}" presName="hierChild5" presStyleCnt="0"/>
      <dgm:spPr/>
    </dgm:pt>
    <dgm:pt modelId="{B2E96EB5-4CD9-446C-B07D-EDB395D3260A}" type="pres">
      <dgm:prSet presAssocID="{B0898E7E-EB0F-4C72-A669-651F6F4A1337}" presName="Name37" presStyleLbl="parChTrans1D2" presStyleIdx="2" presStyleCnt="3"/>
      <dgm:spPr/>
      <dgm:t>
        <a:bodyPr/>
        <a:lstStyle/>
        <a:p>
          <a:endParaRPr lang="lv-LV"/>
        </a:p>
      </dgm:t>
    </dgm:pt>
    <dgm:pt modelId="{03F0D204-2524-4BD5-822A-B23758C6A217}" type="pres">
      <dgm:prSet presAssocID="{5639542E-8F34-4962-9F09-55DD67B83C86}" presName="hierRoot2" presStyleCnt="0">
        <dgm:presLayoutVars>
          <dgm:hierBranch val="init"/>
        </dgm:presLayoutVars>
      </dgm:prSet>
      <dgm:spPr/>
    </dgm:pt>
    <dgm:pt modelId="{F00E3F9B-143B-4E50-B5CD-3ABC57ED7292}" type="pres">
      <dgm:prSet presAssocID="{5639542E-8F34-4962-9F09-55DD67B83C86}" presName="rootComposite" presStyleCnt="0"/>
      <dgm:spPr/>
    </dgm:pt>
    <dgm:pt modelId="{23FDB53D-A0E6-4316-80F1-CA4FA467C3B8}" type="pres">
      <dgm:prSet presAssocID="{5639542E-8F34-4962-9F09-55DD67B83C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BA30698-6A4E-49AC-9CE0-40F4CEF3F097}" type="pres">
      <dgm:prSet presAssocID="{5639542E-8F34-4962-9F09-55DD67B83C86}" presName="rootConnector" presStyleLbl="node2" presStyleIdx="2" presStyleCnt="3"/>
      <dgm:spPr/>
      <dgm:t>
        <a:bodyPr/>
        <a:lstStyle/>
        <a:p>
          <a:endParaRPr lang="lv-LV"/>
        </a:p>
      </dgm:t>
    </dgm:pt>
    <dgm:pt modelId="{1AE8C9D7-E0D7-4764-9B9B-65D804181BFF}" type="pres">
      <dgm:prSet presAssocID="{5639542E-8F34-4962-9F09-55DD67B83C86}" presName="hierChild4" presStyleCnt="0"/>
      <dgm:spPr/>
    </dgm:pt>
    <dgm:pt modelId="{F1680FE1-457C-451C-A185-64537FF0EEE0}" type="pres">
      <dgm:prSet presAssocID="{5639542E-8F34-4962-9F09-55DD67B83C86}" presName="hierChild5" presStyleCnt="0"/>
      <dgm:spPr/>
    </dgm:pt>
    <dgm:pt modelId="{095C8903-5601-4A8D-BA6A-97583122FD94}" type="pres">
      <dgm:prSet presAssocID="{1560C459-5153-48F2-A345-338B66438A94}" presName="hierChild3" presStyleCnt="0"/>
      <dgm:spPr/>
    </dgm:pt>
  </dgm:ptLst>
  <dgm:cxnLst>
    <dgm:cxn modelId="{3F873D41-F7FA-4C39-90AE-C9A59574B90C}" type="presOf" srcId="{99275705-26B3-4D55-9992-BCA7A98F9E25}" destId="{B1988D97-E9CD-4035-BCA4-38B1E8F712AA}" srcOrd="0" destOrd="0" presId="urn:microsoft.com/office/officeart/2005/8/layout/orgChart1"/>
    <dgm:cxn modelId="{AAE71DCD-DFEF-436C-97CF-631C9CB744B7}" type="presOf" srcId="{8E3B1CE6-6FE4-43F4-8B6D-F38987436495}" destId="{D3B2DD21-66D1-47B5-A9EA-2759495DCCA1}" srcOrd="1" destOrd="0" presId="urn:microsoft.com/office/officeart/2005/8/layout/orgChart1"/>
    <dgm:cxn modelId="{4DEA3CD7-8E8D-4B90-8876-473477CD071F}" srcId="{59C33269-135E-43C9-8C8C-758A7B06F024}" destId="{8E3B1CE6-6FE4-43F4-8B6D-F38987436495}" srcOrd="0" destOrd="0" parTransId="{11A52AE0-DF78-4B57-B795-EAB2F54FC37D}" sibTransId="{198EB5EE-FB34-437D-8255-3CBCBA5B1E01}"/>
    <dgm:cxn modelId="{B87968C4-1F47-470C-9CCA-99BA45435947}" type="presOf" srcId="{8E3B1CE6-6FE4-43F4-8B6D-F38987436495}" destId="{0666B50A-E913-4A71-B048-CD9F12395A85}" srcOrd="0" destOrd="0" presId="urn:microsoft.com/office/officeart/2005/8/layout/orgChart1"/>
    <dgm:cxn modelId="{F721346C-3C29-4D35-830A-257A435E217E}" srcId="{1560C459-5153-48F2-A345-338B66438A94}" destId="{5639542E-8F34-4962-9F09-55DD67B83C86}" srcOrd="2" destOrd="0" parTransId="{B0898E7E-EB0F-4C72-A669-651F6F4A1337}" sibTransId="{9B004708-184D-4661-9A26-74AEA2F4BC18}"/>
    <dgm:cxn modelId="{0DEC5D5B-568B-4833-9FFC-DE81E5F0F7B6}" type="presOf" srcId="{026CB4B7-C53F-4029-921D-476465EEA110}" destId="{C9BF118F-5C63-4847-B50A-8C46F3011E8B}" srcOrd="0" destOrd="0" presId="urn:microsoft.com/office/officeart/2005/8/layout/orgChart1"/>
    <dgm:cxn modelId="{FE9CCF35-1DE8-4CDA-B38F-4E619D06166C}" type="presOf" srcId="{30928CE8-84C9-4F82-B528-2D132E4339B7}" destId="{FB5BC74C-E8C9-4897-8DF9-C9C2C36F2EFA}" srcOrd="1" destOrd="0" presId="urn:microsoft.com/office/officeart/2005/8/layout/orgChart1"/>
    <dgm:cxn modelId="{9DBB3427-70DD-4266-B2C9-BC7667AD0C27}" type="presOf" srcId="{A403B8E4-12B8-4829-A72B-D5C02F78B104}" destId="{19CD2B45-E801-4E59-A1C6-2FA3D6F8B718}" srcOrd="0" destOrd="0" presId="urn:microsoft.com/office/officeart/2005/8/layout/orgChart1"/>
    <dgm:cxn modelId="{A98CDB77-0CB0-4E50-A069-495EE7141A00}" type="presOf" srcId="{5639542E-8F34-4962-9F09-55DD67B83C86}" destId="{23FDB53D-A0E6-4316-80F1-CA4FA467C3B8}" srcOrd="0" destOrd="0" presId="urn:microsoft.com/office/officeart/2005/8/layout/orgChart1"/>
    <dgm:cxn modelId="{DDA94B57-ABA5-41AB-A0C8-0CBADD247D7E}" type="presOf" srcId="{5639542E-8F34-4962-9F09-55DD67B83C86}" destId="{DBA30698-6A4E-49AC-9CE0-40F4CEF3F097}" srcOrd="1" destOrd="0" presId="urn:microsoft.com/office/officeart/2005/8/layout/orgChart1"/>
    <dgm:cxn modelId="{F6BF397F-1A39-45E0-A3C0-4DC2D7BC81C0}" type="presOf" srcId="{B0898E7E-EB0F-4C72-A669-651F6F4A1337}" destId="{B2E96EB5-4CD9-446C-B07D-EDB395D3260A}" srcOrd="0" destOrd="0" presId="urn:microsoft.com/office/officeart/2005/8/layout/orgChart1"/>
    <dgm:cxn modelId="{0F8CC279-BD71-423F-9B01-25DE5BD4A529}" srcId="{1560C459-5153-48F2-A345-338B66438A94}" destId="{30928CE8-84C9-4F82-B528-2D132E4339B7}" srcOrd="0" destOrd="0" parTransId="{94EBA69C-B91E-48CE-A30D-A78962E27931}" sibTransId="{BE5003B1-4FCE-4CC7-8CF1-A108EA3BAA5F}"/>
    <dgm:cxn modelId="{F8ED1784-A3CD-44AB-9FB2-28B1F3CDB688}" type="presOf" srcId="{11A52AE0-DF78-4B57-B795-EAB2F54FC37D}" destId="{02B3B723-4949-47E9-9D69-24BA51347F8A}" srcOrd="0" destOrd="0" presId="urn:microsoft.com/office/officeart/2005/8/layout/orgChart1"/>
    <dgm:cxn modelId="{6C680539-778B-4405-8DB3-EC319C7A789E}" type="presOf" srcId="{1560C459-5153-48F2-A345-338B66438A94}" destId="{E3BE013D-0CF7-4E13-879E-6DBE20E12C38}" srcOrd="1" destOrd="0" presId="urn:microsoft.com/office/officeart/2005/8/layout/orgChart1"/>
    <dgm:cxn modelId="{5F46A96E-F75A-4E1D-9BCE-F0ADAC597882}" type="presOf" srcId="{1560C459-5153-48F2-A345-338B66438A94}" destId="{AA9D67B6-5D4E-44F2-81DA-16471062EE4D}" srcOrd="0" destOrd="0" presId="urn:microsoft.com/office/officeart/2005/8/layout/orgChart1"/>
    <dgm:cxn modelId="{74E7FC1A-9283-4E7A-AF19-F47F7818CDF7}" type="presOf" srcId="{59C33269-135E-43C9-8C8C-758A7B06F024}" destId="{22826474-61E1-4890-8CEA-0CB8E2341A46}" srcOrd="0" destOrd="0" presId="urn:microsoft.com/office/officeart/2005/8/layout/orgChart1"/>
    <dgm:cxn modelId="{29A205E6-7CF2-48B7-8848-D083F8A444BA}" srcId="{026CB4B7-C53F-4029-921D-476465EEA110}" destId="{1560C459-5153-48F2-A345-338B66438A94}" srcOrd="0" destOrd="0" parTransId="{7BB0178C-8E00-4BE5-94F7-043594F59416}" sibTransId="{6D20CAF3-59C9-4139-B190-686B144764A8}"/>
    <dgm:cxn modelId="{017D81F4-4E91-4B02-8807-62EBCB479D70}" type="presOf" srcId="{59C33269-135E-43C9-8C8C-758A7B06F024}" destId="{A7D752D9-AC79-4E41-8670-32A1AAA6E502}" srcOrd="1" destOrd="0" presId="urn:microsoft.com/office/officeart/2005/8/layout/orgChart1"/>
    <dgm:cxn modelId="{A53C5B57-CB8E-431C-B060-59AB51C62161}" srcId="{30928CE8-84C9-4F82-B528-2D132E4339B7}" destId="{A403B8E4-12B8-4829-A72B-D5C02F78B104}" srcOrd="0" destOrd="0" parTransId="{00F6A2FE-4547-444E-B3C2-27E69FFA89D9}" sibTransId="{802EDC6C-5EC8-427D-A778-81F18E6DEA57}"/>
    <dgm:cxn modelId="{F4EE565E-AAD0-4218-9905-4EAB83B60F0A}" type="presOf" srcId="{94EBA69C-B91E-48CE-A30D-A78962E27931}" destId="{5258FB94-90C5-421C-93D9-EC2AE5084F2A}" srcOrd="0" destOrd="0" presId="urn:microsoft.com/office/officeart/2005/8/layout/orgChart1"/>
    <dgm:cxn modelId="{BF523DA9-FBE1-4D19-A873-F836D2BAF277}" type="presOf" srcId="{30928CE8-84C9-4F82-B528-2D132E4339B7}" destId="{B919DEE6-6E78-4172-911D-716BC985F894}" srcOrd="0" destOrd="0" presId="urn:microsoft.com/office/officeart/2005/8/layout/orgChart1"/>
    <dgm:cxn modelId="{B8B7B4C7-B652-446A-95C9-74D4860FC873}" type="presOf" srcId="{A403B8E4-12B8-4829-A72B-D5C02F78B104}" destId="{4628F205-D1EC-4B6C-A41B-E94364B9AFC6}" srcOrd="1" destOrd="0" presId="urn:microsoft.com/office/officeart/2005/8/layout/orgChart1"/>
    <dgm:cxn modelId="{190A10F0-2655-4625-9825-3FCA98107C6D}" type="presOf" srcId="{00F6A2FE-4547-444E-B3C2-27E69FFA89D9}" destId="{C7CAC067-C5CC-4445-AC8A-8DB868D4DBF7}" srcOrd="0" destOrd="0" presId="urn:microsoft.com/office/officeart/2005/8/layout/orgChart1"/>
    <dgm:cxn modelId="{3644BD25-68B9-4F02-BDD6-CE926540FB1B}" srcId="{1560C459-5153-48F2-A345-338B66438A94}" destId="{59C33269-135E-43C9-8C8C-758A7B06F024}" srcOrd="1" destOrd="0" parTransId="{99275705-26B3-4D55-9992-BCA7A98F9E25}" sibTransId="{08D730EA-2BA9-4BCE-AB76-E354C0D59934}"/>
    <dgm:cxn modelId="{BE3BFC99-BE8D-41EF-9037-58395AB64F42}" type="presParOf" srcId="{C9BF118F-5C63-4847-B50A-8C46F3011E8B}" destId="{89D765F7-9B32-4A25-BED0-15C971B792EE}" srcOrd="0" destOrd="0" presId="urn:microsoft.com/office/officeart/2005/8/layout/orgChart1"/>
    <dgm:cxn modelId="{4804467D-A430-4B85-854A-9C53C35D3EFC}" type="presParOf" srcId="{89D765F7-9B32-4A25-BED0-15C971B792EE}" destId="{00DA5F67-E882-4184-970F-6AF83B76FE6D}" srcOrd="0" destOrd="0" presId="urn:microsoft.com/office/officeart/2005/8/layout/orgChart1"/>
    <dgm:cxn modelId="{947DDDBE-CB90-47BC-813B-022A3562BFDB}" type="presParOf" srcId="{00DA5F67-E882-4184-970F-6AF83B76FE6D}" destId="{AA9D67B6-5D4E-44F2-81DA-16471062EE4D}" srcOrd="0" destOrd="0" presId="urn:microsoft.com/office/officeart/2005/8/layout/orgChart1"/>
    <dgm:cxn modelId="{7E6149A3-D8B4-49B3-B432-4863100222EB}" type="presParOf" srcId="{00DA5F67-E882-4184-970F-6AF83B76FE6D}" destId="{E3BE013D-0CF7-4E13-879E-6DBE20E12C38}" srcOrd="1" destOrd="0" presId="urn:microsoft.com/office/officeart/2005/8/layout/orgChart1"/>
    <dgm:cxn modelId="{652BAB12-7D1F-48CD-82E8-59A43114A714}" type="presParOf" srcId="{89D765F7-9B32-4A25-BED0-15C971B792EE}" destId="{87D2A1B3-6227-43AE-A10B-8804F5D45632}" srcOrd="1" destOrd="0" presId="urn:microsoft.com/office/officeart/2005/8/layout/orgChart1"/>
    <dgm:cxn modelId="{E3C2D529-91CE-43FD-B866-45E35E45525E}" type="presParOf" srcId="{87D2A1B3-6227-43AE-A10B-8804F5D45632}" destId="{5258FB94-90C5-421C-93D9-EC2AE5084F2A}" srcOrd="0" destOrd="0" presId="urn:microsoft.com/office/officeart/2005/8/layout/orgChart1"/>
    <dgm:cxn modelId="{DCC3AF24-9989-4E75-B78D-EAD4C01CB412}" type="presParOf" srcId="{87D2A1B3-6227-43AE-A10B-8804F5D45632}" destId="{7F48F959-4377-4D0E-B99A-71E5FD9379FD}" srcOrd="1" destOrd="0" presId="urn:microsoft.com/office/officeart/2005/8/layout/orgChart1"/>
    <dgm:cxn modelId="{5B607DC5-4CB8-4993-84F7-DFE86D0B65E4}" type="presParOf" srcId="{7F48F959-4377-4D0E-B99A-71E5FD9379FD}" destId="{BCA9BE89-4D35-4C89-AD1F-622E39EE63B6}" srcOrd="0" destOrd="0" presId="urn:microsoft.com/office/officeart/2005/8/layout/orgChart1"/>
    <dgm:cxn modelId="{755BDD7C-A969-4B2D-896D-6AB2D959E32B}" type="presParOf" srcId="{BCA9BE89-4D35-4C89-AD1F-622E39EE63B6}" destId="{B919DEE6-6E78-4172-911D-716BC985F894}" srcOrd="0" destOrd="0" presId="urn:microsoft.com/office/officeart/2005/8/layout/orgChart1"/>
    <dgm:cxn modelId="{0D608534-49EE-4F05-9773-9BBFA4F74C76}" type="presParOf" srcId="{BCA9BE89-4D35-4C89-AD1F-622E39EE63B6}" destId="{FB5BC74C-E8C9-4897-8DF9-C9C2C36F2EFA}" srcOrd="1" destOrd="0" presId="urn:microsoft.com/office/officeart/2005/8/layout/orgChart1"/>
    <dgm:cxn modelId="{40736C54-A64F-4932-B471-FE776484904F}" type="presParOf" srcId="{7F48F959-4377-4D0E-B99A-71E5FD9379FD}" destId="{BE9ABC31-5D76-48D5-8BB0-832AD191B852}" srcOrd="1" destOrd="0" presId="urn:microsoft.com/office/officeart/2005/8/layout/orgChart1"/>
    <dgm:cxn modelId="{97665D89-E143-4EE7-8517-488DAD8F8DFE}" type="presParOf" srcId="{BE9ABC31-5D76-48D5-8BB0-832AD191B852}" destId="{C7CAC067-C5CC-4445-AC8A-8DB868D4DBF7}" srcOrd="0" destOrd="0" presId="urn:microsoft.com/office/officeart/2005/8/layout/orgChart1"/>
    <dgm:cxn modelId="{68A33C77-1EDC-4254-92A4-D36D7454735A}" type="presParOf" srcId="{BE9ABC31-5D76-48D5-8BB0-832AD191B852}" destId="{E89EA1DC-F4DF-49A8-9791-1FD46328E4AB}" srcOrd="1" destOrd="0" presId="urn:microsoft.com/office/officeart/2005/8/layout/orgChart1"/>
    <dgm:cxn modelId="{2EB2F97B-FE3F-4E3D-BB58-A962B70C6767}" type="presParOf" srcId="{E89EA1DC-F4DF-49A8-9791-1FD46328E4AB}" destId="{D586944D-E1AC-436B-9D1E-55D593FB8EDA}" srcOrd="0" destOrd="0" presId="urn:microsoft.com/office/officeart/2005/8/layout/orgChart1"/>
    <dgm:cxn modelId="{05FD5967-2E38-45FF-8747-444AB2003165}" type="presParOf" srcId="{D586944D-E1AC-436B-9D1E-55D593FB8EDA}" destId="{19CD2B45-E801-4E59-A1C6-2FA3D6F8B718}" srcOrd="0" destOrd="0" presId="urn:microsoft.com/office/officeart/2005/8/layout/orgChart1"/>
    <dgm:cxn modelId="{B27A3DCC-8AFB-49C0-BB36-357156EF9E22}" type="presParOf" srcId="{D586944D-E1AC-436B-9D1E-55D593FB8EDA}" destId="{4628F205-D1EC-4B6C-A41B-E94364B9AFC6}" srcOrd="1" destOrd="0" presId="urn:microsoft.com/office/officeart/2005/8/layout/orgChart1"/>
    <dgm:cxn modelId="{81210174-90B2-41C8-B139-D7AF6A030162}" type="presParOf" srcId="{E89EA1DC-F4DF-49A8-9791-1FD46328E4AB}" destId="{A54ACCA4-9F87-4195-93FA-A68CEB21F132}" srcOrd="1" destOrd="0" presId="urn:microsoft.com/office/officeart/2005/8/layout/orgChart1"/>
    <dgm:cxn modelId="{F9B2098D-F916-45D2-9351-20EBFD35F465}" type="presParOf" srcId="{E89EA1DC-F4DF-49A8-9791-1FD46328E4AB}" destId="{ACFF3F34-EB09-4E63-8256-C78111D90000}" srcOrd="2" destOrd="0" presId="urn:microsoft.com/office/officeart/2005/8/layout/orgChart1"/>
    <dgm:cxn modelId="{BFA817B5-7B50-49EC-9C41-70A1AE814688}" type="presParOf" srcId="{7F48F959-4377-4D0E-B99A-71E5FD9379FD}" destId="{7F7EEA09-19FF-4F66-927E-8996587B036B}" srcOrd="2" destOrd="0" presId="urn:microsoft.com/office/officeart/2005/8/layout/orgChart1"/>
    <dgm:cxn modelId="{E03D4FB0-464D-4319-B10F-BDDF19493060}" type="presParOf" srcId="{87D2A1B3-6227-43AE-A10B-8804F5D45632}" destId="{B1988D97-E9CD-4035-BCA4-38B1E8F712AA}" srcOrd="2" destOrd="0" presId="urn:microsoft.com/office/officeart/2005/8/layout/orgChart1"/>
    <dgm:cxn modelId="{2F5EF2ED-6DB0-42B2-B88C-1E586BE1F967}" type="presParOf" srcId="{87D2A1B3-6227-43AE-A10B-8804F5D45632}" destId="{53B0D646-30B0-4889-BA3C-23A5D443E3EA}" srcOrd="3" destOrd="0" presId="urn:microsoft.com/office/officeart/2005/8/layout/orgChart1"/>
    <dgm:cxn modelId="{8B9B7145-C179-4836-BEAF-3EB4CDF517FE}" type="presParOf" srcId="{53B0D646-30B0-4889-BA3C-23A5D443E3EA}" destId="{EB68DFD9-47C6-4617-87AA-C3E07703CB6B}" srcOrd="0" destOrd="0" presId="urn:microsoft.com/office/officeart/2005/8/layout/orgChart1"/>
    <dgm:cxn modelId="{3A6A61B5-5147-4429-8687-003F73B3BADA}" type="presParOf" srcId="{EB68DFD9-47C6-4617-87AA-C3E07703CB6B}" destId="{22826474-61E1-4890-8CEA-0CB8E2341A46}" srcOrd="0" destOrd="0" presId="urn:microsoft.com/office/officeart/2005/8/layout/orgChart1"/>
    <dgm:cxn modelId="{EFC29F28-C439-4085-B0C3-6D1C1182A0F4}" type="presParOf" srcId="{EB68DFD9-47C6-4617-87AA-C3E07703CB6B}" destId="{A7D752D9-AC79-4E41-8670-32A1AAA6E502}" srcOrd="1" destOrd="0" presId="urn:microsoft.com/office/officeart/2005/8/layout/orgChart1"/>
    <dgm:cxn modelId="{2E2B7FC1-DA5A-48FB-8CD9-27BFE97AA94C}" type="presParOf" srcId="{53B0D646-30B0-4889-BA3C-23A5D443E3EA}" destId="{B1F8770C-4D3F-45F0-A064-E46054B70C15}" srcOrd="1" destOrd="0" presId="urn:microsoft.com/office/officeart/2005/8/layout/orgChart1"/>
    <dgm:cxn modelId="{5783A277-E886-4C70-A230-89291A4EB56F}" type="presParOf" srcId="{B1F8770C-4D3F-45F0-A064-E46054B70C15}" destId="{02B3B723-4949-47E9-9D69-24BA51347F8A}" srcOrd="0" destOrd="0" presId="urn:microsoft.com/office/officeart/2005/8/layout/orgChart1"/>
    <dgm:cxn modelId="{D99B01EB-3B04-478E-87B1-DB098C5A55DA}" type="presParOf" srcId="{B1F8770C-4D3F-45F0-A064-E46054B70C15}" destId="{DBF70852-D625-4EAB-A324-08CD4F82C2B3}" srcOrd="1" destOrd="0" presId="urn:microsoft.com/office/officeart/2005/8/layout/orgChart1"/>
    <dgm:cxn modelId="{59F4CA16-6A5A-4EF6-8C16-B3A9CD506869}" type="presParOf" srcId="{DBF70852-D625-4EAB-A324-08CD4F82C2B3}" destId="{3040DA67-2C9A-42D4-86E8-051DB4B124A4}" srcOrd="0" destOrd="0" presId="urn:microsoft.com/office/officeart/2005/8/layout/orgChart1"/>
    <dgm:cxn modelId="{3BBCD1B8-7880-4E87-B2D6-6792D28FC049}" type="presParOf" srcId="{3040DA67-2C9A-42D4-86E8-051DB4B124A4}" destId="{0666B50A-E913-4A71-B048-CD9F12395A85}" srcOrd="0" destOrd="0" presId="urn:microsoft.com/office/officeart/2005/8/layout/orgChart1"/>
    <dgm:cxn modelId="{33241C76-27C5-498A-A941-65A5CA7CA49D}" type="presParOf" srcId="{3040DA67-2C9A-42D4-86E8-051DB4B124A4}" destId="{D3B2DD21-66D1-47B5-A9EA-2759495DCCA1}" srcOrd="1" destOrd="0" presId="urn:microsoft.com/office/officeart/2005/8/layout/orgChart1"/>
    <dgm:cxn modelId="{2AC7E8C4-1996-4F94-914E-F7D3B98886D3}" type="presParOf" srcId="{DBF70852-D625-4EAB-A324-08CD4F82C2B3}" destId="{7F818238-8C14-43A6-93FD-2D94CB8EA90B}" srcOrd="1" destOrd="0" presId="urn:microsoft.com/office/officeart/2005/8/layout/orgChart1"/>
    <dgm:cxn modelId="{D8419378-6A1B-4A69-BB32-155994BCEF1D}" type="presParOf" srcId="{DBF70852-D625-4EAB-A324-08CD4F82C2B3}" destId="{DCFAF540-89E6-42AC-B526-644785977B28}" srcOrd="2" destOrd="0" presId="urn:microsoft.com/office/officeart/2005/8/layout/orgChart1"/>
    <dgm:cxn modelId="{9A52302C-3BD1-42D8-B4AD-D20BCC3E25EE}" type="presParOf" srcId="{53B0D646-30B0-4889-BA3C-23A5D443E3EA}" destId="{F9F3C251-07BE-4B90-AF81-09C32B689A39}" srcOrd="2" destOrd="0" presId="urn:microsoft.com/office/officeart/2005/8/layout/orgChart1"/>
    <dgm:cxn modelId="{79E508C6-9815-4AA7-A9F1-0127E1C9E5EA}" type="presParOf" srcId="{87D2A1B3-6227-43AE-A10B-8804F5D45632}" destId="{B2E96EB5-4CD9-446C-B07D-EDB395D3260A}" srcOrd="4" destOrd="0" presId="urn:microsoft.com/office/officeart/2005/8/layout/orgChart1"/>
    <dgm:cxn modelId="{ABF61AB2-A8D4-4BB2-BD8C-9D21548D1F90}" type="presParOf" srcId="{87D2A1B3-6227-43AE-A10B-8804F5D45632}" destId="{03F0D204-2524-4BD5-822A-B23758C6A217}" srcOrd="5" destOrd="0" presId="urn:microsoft.com/office/officeart/2005/8/layout/orgChart1"/>
    <dgm:cxn modelId="{26BAFD8A-9BDD-486D-9386-E19498F1318C}" type="presParOf" srcId="{03F0D204-2524-4BD5-822A-B23758C6A217}" destId="{F00E3F9B-143B-4E50-B5CD-3ABC57ED7292}" srcOrd="0" destOrd="0" presId="urn:microsoft.com/office/officeart/2005/8/layout/orgChart1"/>
    <dgm:cxn modelId="{3407C3D8-79C9-4CA1-BCC5-F19F4C5DCF96}" type="presParOf" srcId="{F00E3F9B-143B-4E50-B5CD-3ABC57ED7292}" destId="{23FDB53D-A0E6-4316-80F1-CA4FA467C3B8}" srcOrd="0" destOrd="0" presId="urn:microsoft.com/office/officeart/2005/8/layout/orgChart1"/>
    <dgm:cxn modelId="{B0B73ADF-F1D1-4A49-9C55-E468DD80C026}" type="presParOf" srcId="{F00E3F9B-143B-4E50-B5CD-3ABC57ED7292}" destId="{DBA30698-6A4E-49AC-9CE0-40F4CEF3F097}" srcOrd="1" destOrd="0" presId="urn:microsoft.com/office/officeart/2005/8/layout/orgChart1"/>
    <dgm:cxn modelId="{56BA09F6-828F-4E3C-83E1-EC6564B2A7FA}" type="presParOf" srcId="{03F0D204-2524-4BD5-822A-B23758C6A217}" destId="{1AE8C9D7-E0D7-4764-9B9B-65D804181BFF}" srcOrd="1" destOrd="0" presId="urn:microsoft.com/office/officeart/2005/8/layout/orgChart1"/>
    <dgm:cxn modelId="{0A2DCB95-9B07-48E2-999B-32B4CE530018}" type="presParOf" srcId="{03F0D204-2524-4BD5-822A-B23758C6A217}" destId="{F1680FE1-457C-451C-A185-64537FF0EEE0}" srcOrd="2" destOrd="0" presId="urn:microsoft.com/office/officeart/2005/8/layout/orgChart1"/>
    <dgm:cxn modelId="{53613A02-E27F-4E61-B031-93903E4797D5}" type="presParOf" srcId="{89D765F7-9B32-4A25-BED0-15C971B792EE}" destId="{095C8903-5601-4A8D-BA6A-97583122FD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CB4B7-C53F-4029-921D-476465EEA1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1560C459-5153-48F2-A345-338B66438A94}">
      <dgm:prSet phldrT="[Text]"/>
      <dgm:spPr/>
      <dgm:t>
        <a:bodyPr/>
        <a:lstStyle/>
        <a:p>
          <a:r>
            <a:rPr lang="lv-LV" dirty="0" err="1" smtClean="0"/>
            <a:t>De</a:t>
          </a:r>
          <a:r>
            <a:rPr lang="lv-LV" dirty="0" smtClean="0"/>
            <a:t> </a:t>
          </a:r>
          <a:r>
            <a:rPr lang="lv-LV" dirty="0" err="1" smtClean="0"/>
            <a:t>Montagne</a:t>
          </a:r>
          <a:r>
            <a:rPr lang="lv-LV" dirty="0" smtClean="0"/>
            <a:t> </a:t>
          </a:r>
          <a:r>
            <a:rPr lang="lv-LV" dirty="0" err="1" smtClean="0"/>
            <a:t>d’Ambre</a:t>
          </a:r>
          <a:r>
            <a:rPr lang="lv-LV" dirty="0" smtClean="0"/>
            <a:t> nacionālais parks</a:t>
          </a:r>
          <a:endParaRPr lang="lv-LV" dirty="0"/>
        </a:p>
      </dgm:t>
    </dgm:pt>
    <dgm:pt modelId="{7BB0178C-8E00-4BE5-94F7-043594F59416}" type="parTrans" cxnId="{29A205E6-7CF2-48B7-8848-D083F8A444BA}">
      <dgm:prSet/>
      <dgm:spPr/>
      <dgm:t>
        <a:bodyPr/>
        <a:lstStyle/>
        <a:p>
          <a:endParaRPr lang="lv-LV"/>
        </a:p>
      </dgm:t>
    </dgm:pt>
    <dgm:pt modelId="{6D20CAF3-59C9-4139-B190-686B144764A8}" type="sibTrans" cxnId="{29A205E6-7CF2-48B7-8848-D083F8A444BA}">
      <dgm:prSet/>
      <dgm:spPr/>
      <dgm:t>
        <a:bodyPr/>
        <a:lstStyle/>
        <a:p>
          <a:endParaRPr lang="lv-LV"/>
        </a:p>
      </dgm:t>
    </dgm:pt>
    <dgm:pt modelId="{30928CE8-84C9-4F82-B528-2D132E4339B7}">
      <dgm:prSet phldrT="[Text]"/>
      <dgm:spPr/>
      <dgm:t>
        <a:bodyPr/>
        <a:lstStyle/>
        <a:p>
          <a:r>
            <a:rPr lang="lv-LV" dirty="0" smtClean="0"/>
            <a:t>Putni</a:t>
          </a:r>
          <a:endParaRPr lang="lv-LV" dirty="0"/>
        </a:p>
      </dgm:t>
    </dgm:pt>
    <dgm:pt modelId="{94EBA69C-B91E-48CE-A30D-A78962E27931}" type="parTrans" cxnId="{0F8CC279-BD71-423F-9B01-25DE5BD4A529}">
      <dgm:prSet/>
      <dgm:spPr/>
      <dgm:t>
        <a:bodyPr/>
        <a:lstStyle/>
        <a:p>
          <a:endParaRPr lang="lv-LV"/>
        </a:p>
      </dgm:t>
    </dgm:pt>
    <dgm:pt modelId="{BE5003B1-4FCE-4CC7-8CF1-A108EA3BAA5F}" type="sibTrans" cxnId="{0F8CC279-BD71-423F-9B01-25DE5BD4A529}">
      <dgm:prSet/>
      <dgm:spPr/>
      <dgm:t>
        <a:bodyPr/>
        <a:lstStyle/>
        <a:p>
          <a:endParaRPr lang="lv-LV"/>
        </a:p>
      </dgm:t>
    </dgm:pt>
    <dgm:pt modelId="{59C33269-135E-43C9-8C8C-758A7B06F024}">
      <dgm:prSet phldrT="[Text]"/>
      <dgm:spPr/>
      <dgm:t>
        <a:bodyPr/>
        <a:lstStyle/>
        <a:p>
          <a:r>
            <a:rPr lang="lv-LV" dirty="0" smtClean="0"/>
            <a:t>Lemuri</a:t>
          </a:r>
          <a:endParaRPr lang="lv-LV" dirty="0"/>
        </a:p>
      </dgm:t>
    </dgm:pt>
    <dgm:pt modelId="{99275705-26B3-4D55-9992-BCA7A98F9E25}" type="parTrans" cxnId="{3644BD25-68B9-4F02-BDD6-CE926540FB1B}">
      <dgm:prSet/>
      <dgm:spPr/>
      <dgm:t>
        <a:bodyPr/>
        <a:lstStyle/>
        <a:p>
          <a:endParaRPr lang="lv-LV"/>
        </a:p>
      </dgm:t>
    </dgm:pt>
    <dgm:pt modelId="{08D730EA-2BA9-4BCE-AB76-E354C0D59934}" type="sibTrans" cxnId="{3644BD25-68B9-4F02-BDD6-CE926540FB1B}">
      <dgm:prSet/>
      <dgm:spPr/>
      <dgm:t>
        <a:bodyPr/>
        <a:lstStyle/>
        <a:p>
          <a:endParaRPr lang="lv-LV"/>
        </a:p>
      </dgm:t>
    </dgm:pt>
    <dgm:pt modelId="{5639542E-8F34-4962-9F09-55DD67B83C86}">
      <dgm:prSet phldrT="[Text]"/>
      <dgm:spPr/>
      <dgm:t>
        <a:bodyPr/>
        <a:lstStyle/>
        <a:p>
          <a:r>
            <a:rPr lang="lv-LV" dirty="0" smtClean="0"/>
            <a:t>Reptiļi</a:t>
          </a:r>
          <a:endParaRPr lang="lv-LV" dirty="0"/>
        </a:p>
      </dgm:t>
    </dgm:pt>
    <dgm:pt modelId="{B0898E7E-EB0F-4C72-A669-651F6F4A1337}" type="parTrans" cxnId="{F721346C-3C29-4D35-830A-257A435E217E}">
      <dgm:prSet/>
      <dgm:spPr/>
      <dgm:t>
        <a:bodyPr/>
        <a:lstStyle/>
        <a:p>
          <a:endParaRPr lang="lv-LV"/>
        </a:p>
      </dgm:t>
    </dgm:pt>
    <dgm:pt modelId="{9B004708-184D-4661-9A26-74AEA2F4BC18}" type="sibTrans" cxnId="{F721346C-3C29-4D35-830A-257A435E217E}">
      <dgm:prSet/>
      <dgm:spPr/>
      <dgm:t>
        <a:bodyPr/>
        <a:lstStyle/>
        <a:p>
          <a:endParaRPr lang="lv-LV"/>
        </a:p>
      </dgm:t>
    </dgm:pt>
    <dgm:pt modelId="{A81EF9CA-36C0-4A04-8294-E659D3F0A561}">
      <dgm:prSet/>
      <dgm:spPr/>
      <dgm:t>
        <a:bodyPr/>
        <a:lstStyle/>
        <a:p>
          <a:r>
            <a:rPr lang="lv-LV" smtClean="0"/>
            <a:t>73 sugas</a:t>
          </a:r>
          <a:endParaRPr lang="lv-LV" dirty="0"/>
        </a:p>
      </dgm:t>
    </dgm:pt>
    <dgm:pt modelId="{EAE12922-74A2-4ACE-A314-A3E493BFA12B}" type="parTrans" cxnId="{38855E07-754C-4258-BE8B-877C73C84395}">
      <dgm:prSet/>
      <dgm:spPr/>
      <dgm:t>
        <a:bodyPr/>
        <a:lstStyle/>
        <a:p>
          <a:endParaRPr lang="lv-LV"/>
        </a:p>
      </dgm:t>
    </dgm:pt>
    <dgm:pt modelId="{5FE47452-996E-4A7B-AE06-DFE54B5084A8}" type="sibTrans" cxnId="{38855E07-754C-4258-BE8B-877C73C84395}">
      <dgm:prSet/>
      <dgm:spPr/>
      <dgm:t>
        <a:bodyPr/>
        <a:lstStyle/>
        <a:p>
          <a:endParaRPr lang="lv-LV"/>
        </a:p>
      </dgm:t>
    </dgm:pt>
    <dgm:pt modelId="{98D35002-E4A7-49F4-897D-826A4C63936C}">
      <dgm:prSet/>
      <dgm:spPr/>
      <dgm:t>
        <a:bodyPr/>
        <a:lstStyle/>
        <a:p>
          <a:r>
            <a:rPr lang="lv-LV" dirty="0" smtClean="0"/>
            <a:t>sugas</a:t>
          </a:r>
          <a:endParaRPr lang="lv-LV" dirty="0"/>
        </a:p>
      </dgm:t>
    </dgm:pt>
    <dgm:pt modelId="{AEF89346-05BF-4E92-9D94-EABB1E25B8D7}" type="parTrans" cxnId="{BBA9D307-DEA3-4EB3-B74B-15ED3B2F4C11}">
      <dgm:prSet/>
      <dgm:spPr/>
      <dgm:t>
        <a:bodyPr/>
        <a:lstStyle/>
        <a:p>
          <a:endParaRPr lang="lv-LV"/>
        </a:p>
      </dgm:t>
    </dgm:pt>
    <dgm:pt modelId="{9E02DC05-6B24-44A4-B3CF-86609A7DCAE9}" type="sibTrans" cxnId="{BBA9D307-DEA3-4EB3-B74B-15ED3B2F4C11}">
      <dgm:prSet/>
      <dgm:spPr/>
      <dgm:t>
        <a:bodyPr/>
        <a:lstStyle/>
        <a:p>
          <a:endParaRPr lang="lv-LV"/>
        </a:p>
      </dgm:t>
    </dgm:pt>
    <dgm:pt modelId="{C9BF118F-5C63-4847-B50A-8C46F3011E8B}" type="pres">
      <dgm:prSet presAssocID="{026CB4B7-C53F-4029-921D-476465EEA1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89D765F7-9B32-4A25-BED0-15C971B792EE}" type="pres">
      <dgm:prSet presAssocID="{1560C459-5153-48F2-A345-338B66438A94}" presName="hierRoot1" presStyleCnt="0">
        <dgm:presLayoutVars>
          <dgm:hierBranch val="init"/>
        </dgm:presLayoutVars>
      </dgm:prSet>
      <dgm:spPr/>
    </dgm:pt>
    <dgm:pt modelId="{00DA5F67-E882-4184-970F-6AF83B76FE6D}" type="pres">
      <dgm:prSet presAssocID="{1560C459-5153-48F2-A345-338B66438A94}" presName="rootComposite1" presStyleCnt="0"/>
      <dgm:spPr/>
    </dgm:pt>
    <dgm:pt modelId="{AA9D67B6-5D4E-44F2-81DA-16471062EE4D}" type="pres">
      <dgm:prSet presAssocID="{1560C459-5153-48F2-A345-338B66438A94}" presName="rootText1" presStyleLbl="node0" presStyleIdx="0" presStyleCnt="1" custScaleX="179572" custScaleY="8581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E3BE013D-0CF7-4E13-879E-6DBE20E12C38}" type="pres">
      <dgm:prSet presAssocID="{1560C459-5153-48F2-A345-338B66438A94}" presName="rootConnector1" presStyleLbl="node1" presStyleIdx="0" presStyleCnt="0"/>
      <dgm:spPr/>
      <dgm:t>
        <a:bodyPr/>
        <a:lstStyle/>
        <a:p>
          <a:endParaRPr lang="lv-LV"/>
        </a:p>
      </dgm:t>
    </dgm:pt>
    <dgm:pt modelId="{87D2A1B3-6227-43AE-A10B-8804F5D45632}" type="pres">
      <dgm:prSet presAssocID="{1560C459-5153-48F2-A345-338B66438A94}" presName="hierChild2" presStyleCnt="0"/>
      <dgm:spPr/>
    </dgm:pt>
    <dgm:pt modelId="{5258FB94-90C5-421C-93D9-EC2AE5084F2A}" type="pres">
      <dgm:prSet presAssocID="{94EBA69C-B91E-48CE-A30D-A78962E27931}" presName="Name37" presStyleLbl="parChTrans1D2" presStyleIdx="0" presStyleCnt="3"/>
      <dgm:spPr/>
      <dgm:t>
        <a:bodyPr/>
        <a:lstStyle/>
        <a:p>
          <a:endParaRPr lang="lv-LV"/>
        </a:p>
      </dgm:t>
    </dgm:pt>
    <dgm:pt modelId="{7F48F959-4377-4D0E-B99A-71E5FD9379FD}" type="pres">
      <dgm:prSet presAssocID="{30928CE8-84C9-4F82-B528-2D132E4339B7}" presName="hierRoot2" presStyleCnt="0">
        <dgm:presLayoutVars>
          <dgm:hierBranch val="init"/>
        </dgm:presLayoutVars>
      </dgm:prSet>
      <dgm:spPr/>
    </dgm:pt>
    <dgm:pt modelId="{BCA9BE89-4D35-4C89-AD1F-622E39EE63B6}" type="pres">
      <dgm:prSet presAssocID="{30928CE8-84C9-4F82-B528-2D132E4339B7}" presName="rootComposite" presStyleCnt="0"/>
      <dgm:spPr/>
    </dgm:pt>
    <dgm:pt modelId="{B919DEE6-6E78-4172-911D-716BC985F894}" type="pres">
      <dgm:prSet presAssocID="{30928CE8-84C9-4F82-B528-2D132E4339B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B5BC74C-E8C9-4897-8DF9-C9C2C36F2EFA}" type="pres">
      <dgm:prSet presAssocID="{30928CE8-84C9-4F82-B528-2D132E4339B7}" presName="rootConnector" presStyleLbl="node2" presStyleIdx="0" presStyleCnt="3"/>
      <dgm:spPr/>
      <dgm:t>
        <a:bodyPr/>
        <a:lstStyle/>
        <a:p>
          <a:endParaRPr lang="lv-LV"/>
        </a:p>
      </dgm:t>
    </dgm:pt>
    <dgm:pt modelId="{BE9ABC31-5D76-48D5-8BB0-832AD191B852}" type="pres">
      <dgm:prSet presAssocID="{30928CE8-84C9-4F82-B528-2D132E4339B7}" presName="hierChild4" presStyleCnt="0"/>
      <dgm:spPr/>
    </dgm:pt>
    <dgm:pt modelId="{9CA9CB56-3E1F-4438-B705-064FAFB55204}" type="pres">
      <dgm:prSet presAssocID="{EAE12922-74A2-4ACE-A314-A3E493BFA12B}" presName="Name37" presStyleLbl="parChTrans1D3" presStyleIdx="0" presStyleCnt="2"/>
      <dgm:spPr/>
      <dgm:t>
        <a:bodyPr/>
        <a:lstStyle/>
        <a:p>
          <a:endParaRPr lang="lv-LV"/>
        </a:p>
      </dgm:t>
    </dgm:pt>
    <dgm:pt modelId="{7ED9729B-FD3C-4615-BEFE-3CF882B6FC89}" type="pres">
      <dgm:prSet presAssocID="{A81EF9CA-36C0-4A04-8294-E659D3F0A561}" presName="hierRoot2" presStyleCnt="0">
        <dgm:presLayoutVars>
          <dgm:hierBranch val="init"/>
        </dgm:presLayoutVars>
      </dgm:prSet>
      <dgm:spPr/>
    </dgm:pt>
    <dgm:pt modelId="{37C465CC-0262-4EE7-B06F-37C7C2991AAD}" type="pres">
      <dgm:prSet presAssocID="{A81EF9CA-36C0-4A04-8294-E659D3F0A561}" presName="rootComposite" presStyleCnt="0"/>
      <dgm:spPr/>
    </dgm:pt>
    <dgm:pt modelId="{E81B9475-7986-4F05-AEFB-5918E8217918}" type="pres">
      <dgm:prSet presAssocID="{A81EF9CA-36C0-4A04-8294-E659D3F0A56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E0908525-487D-4557-AAAA-2FAE6D138FF0}" type="pres">
      <dgm:prSet presAssocID="{A81EF9CA-36C0-4A04-8294-E659D3F0A561}" presName="rootConnector" presStyleLbl="node3" presStyleIdx="0" presStyleCnt="2"/>
      <dgm:spPr/>
      <dgm:t>
        <a:bodyPr/>
        <a:lstStyle/>
        <a:p>
          <a:endParaRPr lang="lv-LV"/>
        </a:p>
      </dgm:t>
    </dgm:pt>
    <dgm:pt modelId="{2CC4C464-1BFF-4DEF-BE17-158AB968740C}" type="pres">
      <dgm:prSet presAssocID="{A81EF9CA-36C0-4A04-8294-E659D3F0A561}" presName="hierChild4" presStyleCnt="0"/>
      <dgm:spPr/>
    </dgm:pt>
    <dgm:pt modelId="{D0B9ABAB-024B-4C37-B99D-B4D8BE54F417}" type="pres">
      <dgm:prSet presAssocID="{A81EF9CA-36C0-4A04-8294-E659D3F0A561}" presName="hierChild5" presStyleCnt="0"/>
      <dgm:spPr/>
    </dgm:pt>
    <dgm:pt modelId="{7F7EEA09-19FF-4F66-927E-8996587B036B}" type="pres">
      <dgm:prSet presAssocID="{30928CE8-84C9-4F82-B528-2D132E4339B7}" presName="hierChild5" presStyleCnt="0"/>
      <dgm:spPr/>
    </dgm:pt>
    <dgm:pt modelId="{B1988D97-E9CD-4035-BCA4-38B1E8F712AA}" type="pres">
      <dgm:prSet presAssocID="{99275705-26B3-4D55-9992-BCA7A98F9E25}" presName="Name37" presStyleLbl="parChTrans1D2" presStyleIdx="1" presStyleCnt="3"/>
      <dgm:spPr/>
      <dgm:t>
        <a:bodyPr/>
        <a:lstStyle/>
        <a:p>
          <a:endParaRPr lang="lv-LV"/>
        </a:p>
      </dgm:t>
    </dgm:pt>
    <dgm:pt modelId="{53B0D646-30B0-4889-BA3C-23A5D443E3EA}" type="pres">
      <dgm:prSet presAssocID="{59C33269-135E-43C9-8C8C-758A7B06F024}" presName="hierRoot2" presStyleCnt="0">
        <dgm:presLayoutVars>
          <dgm:hierBranch val="init"/>
        </dgm:presLayoutVars>
      </dgm:prSet>
      <dgm:spPr/>
    </dgm:pt>
    <dgm:pt modelId="{EB68DFD9-47C6-4617-87AA-C3E07703CB6B}" type="pres">
      <dgm:prSet presAssocID="{59C33269-135E-43C9-8C8C-758A7B06F024}" presName="rootComposite" presStyleCnt="0"/>
      <dgm:spPr/>
    </dgm:pt>
    <dgm:pt modelId="{22826474-61E1-4890-8CEA-0CB8E2341A46}" type="pres">
      <dgm:prSet presAssocID="{59C33269-135E-43C9-8C8C-758A7B06F02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7D752D9-AC79-4E41-8670-32A1AAA6E502}" type="pres">
      <dgm:prSet presAssocID="{59C33269-135E-43C9-8C8C-758A7B06F024}" presName="rootConnector" presStyleLbl="node2" presStyleIdx="1" presStyleCnt="3"/>
      <dgm:spPr/>
      <dgm:t>
        <a:bodyPr/>
        <a:lstStyle/>
        <a:p>
          <a:endParaRPr lang="lv-LV"/>
        </a:p>
      </dgm:t>
    </dgm:pt>
    <dgm:pt modelId="{B1F8770C-4D3F-45F0-A064-E46054B70C15}" type="pres">
      <dgm:prSet presAssocID="{59C33269-135E-43C9-8C8C-758A7B06F024}" presName="hierChild4" presStyleCnt="0"/>
      <dgm:spPr/>
    </dgm:pt>
    <dgm:pt modelId="{F9F3C251-07BE-4B90-AF81-09C32B689A39}" type="pres">
      <dgm:prSet presAssocID="{59C33269-135E-43C9-8C8C-758A7B06F024}" presName="hierChild5" presStyleCnt="0"/>
      <dgm:spPr/>
    </dgm:pt>
    <dgm:pt modelId="{B2E96EB5-4CD9-446C-B07D-EDB395D3260A}" type="pres">
      <dgm:prSet presAssocID="{B0898E7E-EB0F-4C72-A669-651F6F4A1337}" presName="Name37" presStyleLbl="parChTrans1D2" presStyleIdx="2" presStyleCnt="3"/>
      <dgm:spPr/>
      <dgm:t>
        <a:bodyPr/>
        <a:lstStyle/>
        <a:p>
          <a:endParaRPr lang="lv-LV"/>
        </a:p>
      </dgm:t>
    </dgm:pt>
    <dgm:pt modelId="{03F0D204-2524-4BD5-822A-B23758C6A217}" type="pres">
      <dgm:prSet presAssocID="{5639542E-8F34-4962-9F09-55DD67B83C86}" presName="hierRoot2" presStyleCnt="0">
        <dgm:presLayoutVars>
          <dgm:hierBranch val="init"/>
        </dgm:presLayoutVars>
      </dgm:prSet>
      <dgm:spPr/>
    </dgm:pt>
    <dgm:pt modelId="{F00E3F9B-143B-4E50-B5CD-3ABC57ED7292}" type="pres">
      <dgm:prSet presAssocID="{5639542E-8F34-4962-9F09-55DD67B83C86}" presName="rootComposite" presStyleCnt="0"/>
      <dgm:spPr/>
    </dgm:pt>
    <dgm:pt modelId="{23FDB53D-A0E6-4316-80F1-CA4FA467C3B8}" type="pres">
      <dgm:prSet presAssocID="{5639542E-8F34-4962-9F09-55DD67B83C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BA30698-6A4E-49AC-9CE0-40F4CEF3F097}" type="pres">
      <dgm:prSet presAssocID="{5639542E-8F34-4962-9F09-55DD67B83C86}" presName="rootConnector" presStyleLbl="node2" presStyleIdx="2" presStyleCnt="3"/>
      <dgm:spPr/>
      <dgm:t>
        <a:bodyPr/>
        <a:lstStyle/>
        <a:p>
          <a:endParaRPr lang="lv-LV"/>
        </a:p>
      </dgm:t>
    </dgm:pt>
    <dgm:pt modelId="{1AE8C9D7-E0D7-4764-9B9B-65D804181BFF}" type="pres">
      <dgm:prSet presAssocID="{5639542E-8F34-4962-9F09-55DD67B83C86}" presName="hierChild4" presStyleCnt="0"/>
      <dgm:spPr/>
    </dgm:pt>
    <dgm:pt modelId="{A3176AEE-D309-4F75-8D12-9A2E7BED6445}" type="pres">
      <dgm:prSet presAssocID="{AEF89346-05BF-4E92-9D94-EABB1E25B8D7}" presName="Name37" presStyleLbl="parChTrans1D3" presStyleIdx="1" presStyleCnt="2"/>
      <dgm:spPr/>
      <dgm:t>
        <a:bodyPr/>
        <a:lstStyle/>
        <a:p>
          <a:endParaRPr lang="lv-LV"/>
        </a:p>
      </dgm:t>
    </dgm:pt>
    <dgm:pt modelId="{5F101078-D50C-4255-8A20-18944B5676B5}" type="pres">
      <dgm:prSet presAssocID="{98D35002-E4A7-49F4-897D-826A4C63936C}" presName="hierRoot2" presStyleCnt="0">
        <dgm:presLayoutVars>
          <dgm:hierBranch val="init"/>
        </dgm:presLayoutVars>
      </dgm:prSet>
      <dgm:spPr/>
    </dgm:pt>
    <dgm:pt modelId="{F0DCA692-BFEF-4D80-B660-CF7321B8741D}" type="pres">
      <dgm:prSet presAssocID="{98D35002-E4A7-49F4-897D-826A4C63936C}" presName="rootComposite" presStyleCnt="0"/>
      <dgm:spPr/>
    </dgm:pt>
    <dgm:pt modelId="{3FB13AC0-91F5-4AFD-B740-CBF2E2D817F5}" type="pres">
      <dgm:prSet presAssocID="{98D35002-E4A7-49F4-897D-826A4C63936C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3AF9BAC-8679-4E06-ADB2-06605F575A64}" type="pres">
      <dgm:prSet presAssocID="{98D35002-E4A7-49F4-897D-826A4C63936C}" presName="rootConnector" presStyleLbl="node3" presStyleIdx="1" presStyleCnt="2"/>
      <dgm:spPr/>
      <dgm:t>
        <a:bodyPr/>
        <a:lstStyle/>
        <a:p>
          <a:endParaRPr lang="lv-LV"/>
        </a:p>
      </dgm:t>
    </dgm:pt>
    <dgm:pt modelId="{7B10D76D-1320-417E-8B73-9328692BAFDC}" type="pres">
      <dgm:prSet presAssocID="{98D35002-E4A7-49F4-897D-826A4C63936C}" presName="hierChild4" presStyleCnt="0"/>
      <dgm:spPr/>
    </dgm:pt>
    <dgm:pt modelId="{FD592899-C415-41F7-A0CE-31F15D36DD93}" type="pres">
      <dgm:prSet presAssocID="{98D35002-E4A7-49F4-897D-826A4C63936C}" presName="hierChild5" presStyleCnt="0"/>
      <dgm:spPr/>
    </dgm:pt>
    <dgm:pt modelId="{F1680FE1-457C-451C-A185-64537FF0EEE0}" type="pres">
      <dgm:prSet presAssocID="{5639542E-8F34-4962-9F09-55DD67B83C86}" presName="hierChild5" presStyleCnt="0"/>
      <dgm:spPr/>
    </dgm:pt>
    <dgm:pt modelId="{095C8903-5601-4A8D-BA6A-97583122FD94}" type="pres">
      <dgm:prSet presAssocID="{1560C459-5153-48F2-A345-338B66438A94}" presName="hierChild3" presStyleCnt="0"/>
      <dgm:spPr/>
    </dgm:pt>
  </dgm:ptLst>
  <dgm:cxnLst>
    <dgm:cxn modelId="{B1AD41FC-C15E-44AE-9DB6-E7E2934C164C}" type="presOf" srcId="{30928CE8-84C9-4F82-B528-2D132E4339B7}" destId="{FB5BC74C-E8C9-4897-8DF9-C9C2C36F2EFA}" srcOrd="1" destOrd="0" presId="urn:microsoft.com/office/officeart/2005/8/layout/orgChart1"/>
    <dgm:cxn modelId="{923B769B-5757-4818-AA56-9A53C8079E5C}" type="presOf" srcId="{026CB4B7-C53F-4029-921D-476465EEA110}" destId="{C9BF118F-5C63-4847-B50A-8C46F3011E8B}" srcOrd="0" destOrd="0" presId="urn:microsoft.com/office/officeart/2005/8/layout/orgChart1"/>
    <dgm:cxn modelId="{3644BD25-68B9-4F02-BDD6-CE926540FB1B}" srcId="{1560C459-5153-48F2-A345-338B66438A94}" destId="{59C33269-135E-43C9-8C8C-758A7B06F024}" srcOrd="1" destOrd="0" parTransId="{99275705-26B3-4D55-9992-BCA7A98F9E25}" sibTransId="{08D730EA-2BA9-4BCE-AB76-E354C0D59934}"/>
    <dgm:cxn modelId="{29A205E6-7CF2-48B7-8848-D083F8A444BA}" srcId="{026CB4B7-C53F-4029-921D-476465EEA110}" destId="{1560C459-5153-48F2-A345-338B66438A94}" srcOrd="0" destOrd="0" parTransId="{7BB0178C-8E00-4BE5-94F7-043594F59416}" sibTransId="{6D20CAF3-59C9-4139-B190-686B144764A8}"/>
    <dgm:cxn modelId="{E5FF3E7F-39CD-45E0-A261-CCEFF96D41EA}" type="presOf" srcId="{30928CE8-84C9-4F82-B528-2D132E4339B7}" destId="{B919DEE6-6E78-4172-911D-716BC985F894}" srcOrd="0" destOrd="0" presId="urn:microsoft.com/office/officeart/2005/8/layout/orgChart1"/>
    <dgm:cxn modelId="{BED7DFE1-2F40-4D93-9177-07F24736AEC5}" type="presOf" srcId="{99275705-26B3-4D55-9992-BCA7A98F9E25}" destId="{B1988D97-E9CD-4035-BCA4-38B1E8F712AA}" srcOrd="0" destOrd="0" presId="urn:microsoft.com/office/officeart/2005/8/layout/orgChart1"/>
    <dgm:cxn modelId="{0F8CC279-BD71-423F-9B01-25DE5BD4A529}" srcId="{1560C459-5153-48F2-A345-338B66438A94}" destId="{30928CE8-84C9-4F82-B528-2D132E4339B7}" srcOrd="0" destOrd="0" parTransId="{94EBA69C-B91E-48CE-A30D-A78962E27931}" sibTransId="{BE5003B1-4FCE-4CC7-8CF1-A108EA3BAA5F}"/>
    <dgm:cxn modelId="{641E57ED-B8AE-48A9-8BEF-663002C59A4B}" type="presOf" srcId="{98D35002-E4A7-49F4-897D-826A4C63936C}" destId="{83AF9BAC-8679-4E06-ADB2-06605F575A64}" srcOrd="1" destOrd="0" presId="urn:microsoft.com/office/officeart/2005/8/layout/orgChart1"/>
    <dgm:cxn modelId="{EA787A09-073F-4C5F-8159-8CD4A6F54CB0}" type="presOf" srcId="{98D35002-E4A7-49F4-897D-826A4C63936C}" destId="{3FB13AC0-91F5-4AFD-B740-CBF2E2D817F5}" srcOrd="0" destOrd="0" presId="urn:microsoft.com/office/officeart/2005/8/layout/orgChart1"/>
    <dgm:cxn modelId="{254B79F9-834D-4B28-A53D-3F40CF1D3C17}" type="presOf" srcId="{EAE12922-74A2-4ACE-A314-A3E493BFA12B}" destId="{9CA9CB56-3E1F-4438-B705-064FAFB55204}" srcOrd="0" destOrd="0" presId="urn:microsoft.com/office/officeart/2005/8/layout/orgChart1"/>
    <dgm:cxn modelId="{319ABE86-9162-436E-A6EC-576CF49345CF}" type="presOf" srcId="{1560C459-5153-48F2-A345-338B66438A94}" destId="{E3BE013D-0CF7-4E13-879E-6DBE20E12C38}" srcOrd="1" destOrd="0" presId="urn:microsoft.com/office/officeart/2005/8/layout/orgChart1"/>
    <dgm:cxn modelId="{38855E07-754C-4258-BE8B-877C73C84395}" srcId="{30928CE8-84C9-4F82-B528-2D132E4339B7}" destId="{A81EF9CA-36C0-4A04-8294-E659D3F0A561}" srcOrd="0" destOrd="0" parTransId="{EAE12922-74A2-4ACE-A314-A3E493BFA12B}" sibTransId="{5FE47452-996E-4A7B-AE06-DFE54B5084A8}"/>
    <dgm:cxn modelId="{12AF794A-485E-4043-B62C-4CC1CFB581CD}" type="presOf" srcId="{1560C459-5153-48F2-A345-338B66438A94}" destId="{AA9D67B6-5D4E-44F2-81DA-16471062EE4D}" srcOrd="0" destOrd="0" presId="urn:microsoft.com/office/officeart/2005/8/layout/orgChart1"/>
    <dgm:cxn modelId="{CF831586-2F31-486E-A2E5-91C29862DF66}" type="presOf" srcId="{5639542E-8F34-4962-9F09-55DD67B83C86}" destId="{DBA30698-6A4E-49AC-9CE0-40F4CEF3F097}" srcOrd="1" destOrd="0" presId="urn:microsoft.com/office/officeart/2005/8/layout/orgChart1"/>
    <dgm:cxn modelId="{A9F8B7BF-096C-4386-967C-10C9AD795785}" type="presOf" srcId="{A81EF9CA-36C0-4A04-8294-E659D3F0A561}" destId="{E81B9475-7986-4F05-AEFB-5918E8217918}" srcOrd="0" destOrd="0" presId="urn:microsoft.com/office/officeart/2005/8/layout/orgChart1"/>
    <dgm:cxn modelId="{945A1987-F45D-4018-B864-409944DBB30E}" type="presOf" srcId="{AEF89346-05BF-4E92-9D94-EABB1E25B8D7}" destId="{A3176AEE-D309-4F75-8D12-9A2E7BED6445}" srcOrd="0" destOrd="0" presId="urn:microsoft.com/office/officeart/2005/8/layout/orgChart1"/>
    <dgm:cxn modelId="{5C08F3A9-3968-48EC-93E4-03C630987280}" type="presOf" srcId="{B0898E7E-EB0F-4C72-A669-651F6F4A1337}" destId="{B2E96EB5-4CD9-446C-B07D-EDB395D3260A}" srcOrd="0" destOrd="0" presId="urn:microsoft.com/office/officeart/2005/8/layout/orgChart1"/>
    <dgm:cxn modelId="{5A68D38E-D03C-4CEE-98A1-36E5DB2D926D}" type="presOf" srcId="{59C33269-135E-43C9-8C8C-758A7B06F024}" destId="{22826474-61E1-4890-8CEA-0CB8E2341A46}" srcOrd="0" destOrd="0" presId="urn:microsoft.com/office/officeart/2005/8/layout/orgChart1"/>
    <dgm:cxn modelId="{4690C190-888D-4921-AE51-3F95BBD6B92B}" type="presOf" srcId="{5639542E-8F34-4962-9F09-55DD67B83C86}" destId="{23FDB53D-A0E6-4316-80F1-CA4FA467C3B8}" srcOrd="0" destOrd="0" presId="urn:microsoft.com/office/officeart/2005/8/layout/orgChart1"/>
    <dgm:cxn modelId="{107015E2-7492-4488-BE11-58454D5F57CE}" type="presOf" srcId="{94EBA69C-B91E-48CE-A30D-A78962E27931}" destId="{5258FB94-90C5-421C-93D9-EC2AE5084F2A}" srcOrd="0" destOrd="0" presId="urn:microsoft.com/office/officeart/2005/8/layout/orgChart1"/>
    <dgm:cxn modelId="{F721346C-3C29-4D35-830A-257A435E217E}" srcId="{1560C459-5153-48F2-A345-338B66438A94}" destId="{5639542E-8F34-4962-9F09-55DD67B83C86}" srcOrd="2" destOrd="0" parTransId="{B0898E7E-EB0F-4C72-A669-651F6F4A1337}" sibTransId="{9B004708-184D-4661-9A26-74AEA2F4BC18}"/>
    <dgm:cxn modelId="{63625FDE-EBEF-4702-92D3-5830A6CCF4D8}" type="presOf" srcId="{A81EF9CA-36C0-4A04-8294-E659D3F0A561}" destId="{E0908525-487D-4557-AAAA-2FAE6D138FF0}" srcOrd="1" destOrd="0" presId="urn:microsoft.com/office/officeart/2005/8/layout/orgChart1"/>
    <dgm:cxn modelId="{BBA9D307-DEA3-4EB3-B74B-15ED3B2F4C11}" srcId="{5639542E-8F34-4962-9F09-55DD67B83C86}" destId="{98D35002-E4A7-49F4-897D-826A4C63936C}" srcOrd="0" destOrd="0" parTransId="{AEF89346-05BF-4E92-9D94-EABB1E25B8D7}" sibTransId="{9E02DC05-6B24-44A4-B3CF-86609A7DCAE9}"/>
    <dgm:cxn modelId="{8F20E59F-D4D5-4E71-8D6A-7DE446112588}" type="presOf" srcId="{59C33269-135E-43C9-8C8C-758A7B06F024}" destId="{A7D752D9-AC79-4E41-8670-32A1AAA6E502}" srcOrd="1" destOrd="0" presId="urn:microsoft.com/office/officeart/2005/8/layout/orgChart1"/>
    <dgm:cxn modelId="{A3057D34-8155-4B8E-970E-DFEBBC5F3F18}" type="presParOf" srcId="{C9BF118F-5C63-4847-B50A-8C46F3011E8B}" destId="{89D765F7-9B32-4A25-BED0-15C971B792EE}" srcOrd="0" destOrd="0" presId="urn:microsoft.com/office/officeart/2005/8/layout/orgChart1"/>
    <dgm:cxn modelId="{0D19CAFA-F058-4A7B-BE09-09842702EF3B}" type="presParOf" srcId="{89D765F7-9B32-4A25-BED0-15C971B792EE}" destId="{00DA5F67-E882-4184-970F-6AF83B76FE6D}" srcOrd="0" destOrd="0" presId="urn:microsoft.com/office/officeart/2005/8/layout/orgChart1"/>
    <dgm:cxn modelId="{2331341D-A886-4FD0-9240-0C0EAA735002}" type="presParOf" srcId="{00DA5F67-E882-4184-970F-6AF83B76FE6D}" destId="{AA9D67B6-5D4E-44F2-81DA-16471062EE4D}" srcOrd="0" destOrd="0" presId="urn:microsoft.com/office/officeart/2005/8/layout/orgChart1"/>
    <dgm:cxn modelId="{49B2443A-09CD-4576-BD28-2EBF05FF1022}" type="presParOf" srcId="{00DA5F67-E882-4184-970F-6AF83B76FE6D}" destId="{E3BE013D-0CF7-4E13-879E-6DBE20E12C38}" srcOrd="1" destOrd="0" presId="urn:microsoft.com/office/officeart/2005/8/layout/orgChart1"/>
    <dgm:cxn modelId="{8C6F4CFF-2E7B-4194-B349-B8E3C85F64CB}" type="presParOf" srcId="{89D765F7-9B32-4A25-BED0-15C971B792EE}" destId="{87D2A1B3-6227-43AE-A10B-8804F5D45632}" srcOrd="1" destOrd="0" presId="urn:microsoft.com/office/officeart/2005/8/layout/orgChart1"/>
    <dgm:cxn modelId="{7B3CC486-7F31-4CF6-B56C-FAEC4596EFCF}" type="presParOf" srcId="{87D2A1B3-6227-43AE-A10B-8804F5D45632}" destId="{5258FB94-90C5-421C-93D9-EC2AE5084F2A}" srcOrd="0" destOrd="0" presId="urn:microsoft.com/office/officeart/2005/8/layout/orgChart1"/>
    <dgm:cxn modelId="{466B85A5-39F6-4CE9-88CC-E6370C43CFCA}" type="presParOf" srcId="{87D2A1B3-6227-43AE-A10B-8804F5D45632}" destId="{7F48F959-4377-4D0E-B99A-71E5FD9379FD}" srcOrd="1" destOrd="0" presId="urn:microsoft.com/office/officeart/2005/8/layout/orgChart1"/>
    <dgm:cxn modelId="{728C8ECD-02F7-4FBE-B439-97AF460175EF}" type="presParOf" srcId="{7F48F959-4377-4D0E-B99A-71E5FD9379FD}" destId="{BCA9BE89-4D35-4C89-AD1F-622E39EE63B6}" srcOrd="0" destOrd="0" presId="urn:microsoft.com/office/officeart/2005/8/layout/orgChart1"/>
    <dgm:cxn modelId="{3C7F02A7-CC74-4E92-BA02-07891E468326}" type="presParOf" srcId="{BCA9BE89-4D35-4C89-AD1F-622E39EE63B6}" destId="{B919DEE6-6E78-4172-911D-716BC985F894}" srcOrd="0" destOrd="0" presId="urn:microsoft.com/office/officeart/2005/8/layout/orgChart1"/>
    <dgm:cxn modelId="{4B0455E8-AF6A-4B78-8182-743D956D0B73}" type="presParOf" srcId="{BCA9BE89-4D35-4C89-AD1F-622E39EE63B6}" destId="{FB5BC74C-E8C9-4897-8DF9-C9C2C36F2EFA}" srcOrd="1" destOrd="0" presId="urn:microsoft.com/office/officeart/2005/8/layout/orgChart1"/>
    <dgm:cxn modelId="{031DA411-3AF0-4E7A-BECA-1A5C5D8DAC38}" type="presParOf" srcId="{7F48F959-4377-4D0E-B99A-71E5FD9379FD}" destId="{BE9ABC31-5D76-48D5-8BB0-832AD191B852}" srcOrd="1" destOrd="0" presId="urn:microsoft.com/office/officeart/2005/8/layout/orgChart1"/>
    <dgm:cxn modelId="{0FF6F7D4-F250-4685-A98C-E4050A443C8E}" type="presParOf" srcId="{BE9ABC31-5D76-48D5-8BB0-832AD191B852}" destId="{9CA9CB56-3E1F-4438-B705-064FAFB55204}" srcOrd="0" destOrd="0" presId="urn:microsoft.com/office/officeart/2005/8/layout/orgChart1"/>
    <dgm:cxn modelId="{00F21CAF-7A2F-4231-B823-989FD768DE52}" type="presParOf" srcId="{BE9ABC31-5D76-48D5-8BB0-832AD191B852}" destId="{7ED9729B-FD3C-4615-BEFE-3CF882B6FC89}" srcOrd="1" destOrd="0" presId="urn:microsoft.com/office/officeart/2005/8/layout/orgChart1"/>
    <dgm:cxn modelId="{D8159024-E523-464F-8B10-08144365D388}" type="presParOf" srcId="{7ED9729B-FD3C-4615-BEFE-3CF882B6FC89}" destId="{37C465CC-0262-4EE7-B06F-37C7C2991AAD}" srcOrd="0" destOrd="0" presId="urn:microsoft.com/office/officeart/2005/8/layout/orgChart1"/>
    <dgm:cxn modelId="{446792A1-E6D9-4702-B686-DFADF44F670B}" type="presParOf" srcId="{37C465CC-0262-4EE7-B06F-37C7C2991AAD}" destId="{E81B9475-7986-4F05-AEFB-5918E8217918}" srcOrd="0" destOrd="0" presId="urn:microsoft.com/office/officeart/2005/8/layout/orgChart1"/>
    <dgm:cxn modelId="{D0FF2E2D-284A-4C8D-ADF0-D27E52D6E8D6}" type="presParOf" srcId="{37C465CC-0262-4EE7-B06F-37C7C2991AAD}" destId="{E0908525-487D-4557-AAAA-2FAE6D138FF0}" srcOrd="1" destOrd="0" presId="urn:microsoft.com/office/officeart/2005/8/layout/orgChart1"/>
    <dgm:cxn modelId="{020038E5-EC87-40ED-84B4-96F27FDE0DA9}" type="presParOf" srcId="{7ED9729B-FD3C-4615-BEFE-3CF882B6FC89}" destId="{2CC4C464-1BFF-4DEF-BE17-158AB968740C}" srcOrd="1" destOrd="0" presId="urn:microsoft.com/office/officeart/2005/8/layout/orgChart1"/>
    <dgm:cxn modelId="{4839C550-EA62-41FE-863D-FFDAE8B7192E}" type="presParOf" srcId="{7ED9729B-FD3C-4615-BEFE-3CF882B6FC89}" destId="{D0B9ABAB-024B-4C37-B99D-B4D8BE54F417}" srcOrd="2" destOrd="0" presId="urn:microsoft.com/office/officeart/2005/8/layout/orgChart1"/>
    <dgm:cxn modelId="{BDD7C0AD-E9E7-410D-B184-B1836273920C}" type="presParOf" srcId="{7F48F959-4377-4D0E-B99A-71E5FD9379FD}" destId="{7F7EEA09-19FF-4F66-927E-8996587B036B}" srcOrd="2" destOrd="0" presId="urn:microsoft.com/office/officeart/2005/8/layout/orgChart1"/>
    <dgm:cxn modelId="{37D3B897-09E2-45BA-B6E4-93E2265D90C3}" type="presParOf" srcId="{87D2A1B3-6227-43AE-A10B-8804F5D45632}" destId="{B1988D97-E9CD-4035-BCA4-38B1E8F712AA}" srcOrd="2" destOrd="0" presId="urn:microsoft.com/office/officeart/2005/8/layout/orgChart1"/>
    <dgm:cxn modelId="{F7ABA549-3C46-4955-BDA5-F73D5573D7EB}" type="presParOf" srcId="{87D2A1B3-6227-43AE-A10B-8804F5D45632}" destId="{53B0D646-30B0-4889-BA3C-23A5D443E3EA}" srcOrd="3" destOrd="0" presId="urn:microsoft.com/office/officeart/2005/8/layout/orgChart1"/>
    <dgm:cxn modelId="{ABE287FE-1A61-40C9-B765-BD641EEAEFF9}" type="presParOf" srcId="{53B0D646-30B0-4889-BA3C-23A5D443E3EA}" destId="{EB68DFD9-47C6-4617-87AA-C3E07703CB6B}" srcOrd="0" destOrd="0" presId="urn:microsoft.com/office/officeart/2005/8/layout/orgChart1"/>
    <dgm:cxn modelId="{8BEA2306-0B6D-4471-87EA-B912A782F83F}" type="presParOf" srcId="{EB68DFD9-47C6-4617-87AA-C3E07703CB6B}" destId="{22826474-61E1-4890-8CEA-0CB8E2341A46}" srcOrd="0" destOrd="0" presId="urn:microsoft.com/office/officeart/2005/8/layout/orgChart1"/>
    <dgm:cxn modelId="{1D59AEE3-5E21-45E7-89B2-B8D16227C0E2}" type="presParOf" srcId="{EB68DFD9-47C6-4617-87AA-C3E07703CB6B}" destId="{A7D752D9-AC79-4E41-8670-32A1AAA6E502}" srcOrd="1" destOrd="0" presId="urn:microsoft.com/office/officeart/2005/8/layout/orgChart1"/>
    <dgm:cxn modelId="{33827E02-3680-4D96-81BC-632F2314401A}" type="presParOf" srcId="{53B0D646-30B0-4889-BA3C-23A5D443E3EA}" destId="{B1F8770C-4D3F-45F0-A064-E46054B70C15}" srcOrd="1" destOrd="0" presId="urn:microsoft.com/office/officeart/2005/8/layout/orgChart1"/>
    <dgm:cxn modelId="{2D0A7EF8-8905-458C-BA60-99DB16662F68}" type="presParOf" srcId="{53B0D646-30B0-4889-BA3C-23A5D443E3EA}" destId="{F9F3C251-07BE-4B90-AF81-09C32B689A39}" srcOrd="2" destOrd="0" presId="urn:microsoft.com/office/officeart/2005/8/layout/orgChart1"/>
    <dgm:cxn modelId="{F9385EC4-A4EC-4F0F-A874-952E13FDABB7}" type="presParOf" srcId="{87D2A1B3-6227-43AE-A10B-8804F5D45632}" destId="{B2E96EB5-4CD9-446C-B07D-EDB395D3260A}" srcOrd="4" destOrd="0" presId="urn:microsoft.com/office/officeart/2005/8/layout/orgChart1"/>
    <dgm:cxn modelId="{A5EC6AB4-A9ED-4E98-9968-12E49DCD72E0}" type="presParOf" srcId="{87D2A1B3-6227-43AE-A10B-8804F5D45632}" destId="{03F0D204-2524-4BD5-822A-B23758C6A217}" srcOrd="5" destOrd="0" presId="urn:microsoft.com/office/officeart/2005/8/layout/orgChart1"/>
    <dgm:cxn modelId="{8BD8ED3A-F3FA-47B2-8198-746221A69FEE}" type="presParOf" srcId="{03F0D204-2524-4BD5-822A-B23758C6A217}" destId="{F00E3F9B-143B-4E50-B5CD-3ABC57ED7292}" srcOrd="0" destOrd="0" presId="urn:microsoft.com/office/officeart/2005/8/layout/orgChart1"/>
    <dgm:cxn modelId="{993439A9-95B2-4F15-917B-7FCC30B0D183}" type="presParOf" srcId="{F00E3F9B-143B-4E50-B5CD-3ABC57ED7292}" destId="{23FDB53D-A0E6-4316-80F1-CA4FA467C3B8}" srcOrd="0" destOrd="0" presId="urn:microsoft.com/office/officeart/2005/8/layout/orgChart1"/>
    <dgm:cxn modelId="{5C6744B4-0797-401F-BBE9-38A7DC197849}" type="presParOf" srcId="{F00E3F9B-143B-4E50-B5CD-3ABC57ED7292}" destId="{DBA30698-6A4E-49AC-9CE0-40F4CEF3F097}" srcOrd="1" destOrd="0" presId="urn:microsoft.com/office/officeart/2005/8/layout/orgChart1"/>
    <dgm:cxn modelId="{016D4AF5-A3EE-41D3-8911-31AA345E63CA}" type="presParOf" srcId="{03F0D204-2524-4BD5-822A-B23758C6A217}" destId="{1AE8C9D7-E0D7-4764-9B9B-65D804181BFF}" srcOrd="1" destOrd="0" presId="urn:microsoft.com/office/officeart/2005/8/layout/orgChart1"/>
    <dgm:cxn modelId="{600DF9D1-92B9-4329-BBE7-3943DB10C1EB}" type="presParOf" srcId="{1AE8C9D7-E0D7-4764-9B9B-65D804181BFF}" destId="{A3176AEE-D309-4F75-8D12-9A2E7BED6445}" srcOrd="0" destOrd="0" presId="urn:microsoft.com/office/officeart/2005/8/layout/orgChart1"/>
    <dgm:cxn modelId="{13D89B07-4CF7-4E68-8F15-A5393FDAC749}" type="presParOf" srcId="{1AE8C9D7-E0D7-4764-9B9B-65D804181BFF}" destId="{5F101078-D50C-4255-8A20-18944B5676B5}" srcOrd="1" destOrd="0" presId="urn:microsoft.com/office/officeart/2005/8/layout/orgChart1"/>
    <dgm:cxn modelId="{F3C09AA5-CB32-4A24-A9FE-0133324986EC}" type="presParOf" srcId="{5F101078-D50C-4255-8A20-18944B5676B5}" destId="{F0DCA692-BFEF-4D80-B660-CF7321B8741D}" srcOrd="0" destOrd="0" presId="urn:microsoft.com/office/officeart/2005/8/layout/orgChart1"/>
    <dgm:cxn modelId="{96CC8F3F-44C2-4D82-9B40-B6AB057EE93D}" type="presParOf" srcId="{F0DCA692-BFEF-4D80-B660-CF7321B8741D}" destId="{3FB13AC0-91F5-4AFD-B740-CBF2E2D817F5}" srcOrd="0" destOrd="0" presId="urn:microsoft.com/office/officeart/2005/8/layout/orgChart1"/>
    <dgm:cxn modelId="{898837CB-F46A-413E-90C7-5F3397E4285A}" type="presParOf" srcId="{F0DCA692-BFEF-4D80-B660-CF7321B8741D}" destId="{83AF9BAC-8679-4E06-ADB2-06605F575A64}" srcOrd="1" destOrd="0" presId="urn:microsoft.com/office/officeart/2005/8/layout/orgChart1"/>
    <dgm:cxn modelId="{0639D901-0241-476C-999B-CED12C39745D}" type="presParOf" srcId="{5F101078-D50C-4255-8A20-18944B5676B5}" destId="{7B10D76D-1320-417E-8B73-9328692BAFDC}" srcOrd="1" destOrd="0" presId="urn:microsoft.com/office/officeart/2005/8/layout/orgChart1"/>
    <dgm:cxn modelId="{7C07640A-9513-4371-8342-D84564C6C2D3}" type="presParOf" srcId="{5F101078-D50C-4255-8A20-18944B5676B5}" destId="{FD592899-C415-41F7-A0CE-31F15D36DD93}" srcOrd="2" destOrd="0" presId="urn:microsoft.com/office/officeart/2005/8/layout/orgChart1"/>
    <dgm:cxn modelId="{9AC6CBD7-97DC-4B40-A2FB-2C5B6C0C536E}" type="presParOf" srcId="{03F0D204-2524-4BD5-822A-B23758C6A217}" destId="{F1680FE1-457C-451C-A185-64537FF0EEE0}" srcOrd="2" destOrd="0" presId="urn:microsoft.com/office/officeart/2005/8/layout/orgChart1"/>
    <dgm:cxn modelId="{BFE6182E-111F-4125-8679-CA9492C9006A}" type="presParOf" srcId="{89D765F7-9B32-4A25-BED0-15C971B792EE}" destId="{095C8903-5601-4A8D-BA6A-97583122FD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96EB5-4CD9-446C-B07D-EDB395D3260A}">
      <dsp:nvSpPr>
        <dsp:cNvPr id="0" name=""/>
        <dsp:cNvSpPr/>
      </dsp:nvSpPr>
      <dsp:spPr>
        <a:xfrm>
          <a:off x="4114799" y="1179330"/>
          <a:ext cx="2850473" cy="49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55"/>
              </a:lnTo>
              <a:lnTo>
                <a:pt x="2850473" y="247355"/>
              </a:lnTo>
              <a:lnTo>
                <a:pt x="2850473" y="4947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3B723-4949-47E9-9D69-24BA51347F8A}">
      <dsp:nvSpPr>
        <dsp:cNvPr id="0" name=""/>
        <dsp:cNvSpPr/>
      </dsp:nvSpPr>
      <dsp:spPr>
        <a:xfrm>
          <a:off x="3172494" y="2851922"/>
          <a:ext cx="353364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353364" y="1083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88D97-E9CD-4035-BCA4-38B1E8F712AA}">
      <dsp:nvSpPr>
        <dsp:cNvPr id="0" name=""/>
        <dsp:cNvSpPr/>
      </dsp:nvSpPr>
      <dsp:spPr>
        <a:xfrm>
          <a:off x="4069079" y="1179330"/>
          <a:ext cx="91440" cy="49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7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AC067-C5CC-4445-AC8A-8DB868D4DBF7}">
      <dsp:nvSpPr>
        <dsp:cNvPr id="0" name=""/>
        <dsp:cNvSpPr/>
      </dsp:nvSpPr>
      <dsp:spPr>
        <a:xfrm>
          <a:off x="322021" y="2851922"/>
          <a:ext cx="353364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353364" y="1083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8FB94-90C5-421C-93D9-EC2AE5084F2A}">
      <dsp:nvSpPr>
        <dsp:cNvPr id="0" name=""/>
        <dsp:cNvSpPr/>
      </dsp:nvSpPr>
      <dsp:spPr>
        <a:xfrm>
          <a:off x="1264326" y="1179330"/>
          <a:ext cx="2850473" cy="494710"/>
        </a:xfrm>
        <a:custGeom>
          <a:avLst/>
          <a:gdLst/>
          <a:ahLst/>
          <a:cxnLst/>
          <a:rect l="0" t="0" r="0" b="0"/>
          <a:pathLst>
            <a:path>
              <a:moveTo>
                <a:pt x="2850473" y="0"/>
              </a:moveTo>
              <a:lnTo>
                <a:pt x="2850473" y="247355"/>
              </a:lnTo>
              <a:lnTo>
                <a:pt x="0" y="247355"/>
              </a:lnTo>
              <a:lnTo>
                <a:pt x="0" y="4947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D67B6-5D4E-44F2-81DA-16471062EE4D}">
      <dsp:nvSpPr>
        <dsp:cNvPr id="0" name=""/>
        <dsp:cNvSpPr/>
      </dsp:nvSpPr>
      <dsp:spPr>
        <a:xfrm>
          <a:off x="1788142" y="1448"/>
          <a:ext cx="4653315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Réserve Naturelle Intégrale des </a:t>
          </a:r>
          <a:r>
            <a:rPr lang="fr-FR" sz="3200" kern="1200" dirty="0" err="1" smtClean="0"/>
            <a:t>Tsingy</a:t>
          </a:r>
          <a:r>
            <a:rPr lang="fr-FR" sz="3200" kern="1200" dirty="0" smtClean="0"/>
            <a:t> de </a:t>
          </a:r>
          <a:r>
            <a:rPr lang="fr-FR" sz="3200" kern="1200" dirty="0" err="1" smtClean="0"/>
            <a:t>Bemaraha</a:t>
          </a:r>
          <a:endParaRPr lang="lv-LV" sz="3200" kern="1200" dirty="0"/>
        </a:p>
      </dsp:txBody>
      <dsp:txXfrm>
        <a:off x="1788142" y="1448"/>
        <a:ext cx="4653315" cy="1177881"/>
      </dsp:txXfrm>
    </dsp:sp>
    <dsp:sp modelId="{B919DEE6-6E78-4172-911D-716BC985F894}">
      <dsp:nvSpPr>
        <dsp:cNvPr id="0" name=""/>
        <dsp:cNvSpPr/>
      </dsp:nvSpPr>
      <dsp:spPr>
        <a:xfrm>
          <a:off x="86444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smtClean="0"/>
            <a:t>Putni</a:t>
          </a:r>
          <a:endParaRPr lang="lv-LV" sz="3200" kern="1200" dirty="0"/>
        </a:p>
      </dsp:txBody>
      <dsp:txXfrm>
        <a:off x="86444" y="1674040"/>
        <a:ext cx="2355763" cy="1177881"/>
      </dsp:txXfrm>
    </dsp:sp>
    <dsp:sp modelId="{19CD2B45-E801-4E59-A1C6-2FA3D6F8B718}">
      <dsp:nvSpPr>
        <dsp:cNvPr id="0" name=""/>
        <dsp:cNvSpPr/>
      </dsp:nvSpPr>
      <dsp:spPr>
        <a:xfrm>
          <a:off x="675385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smtClean="0"/>
            <a:t>sugas</a:t>
          </a:r>
          <a:endParaRPr lang="lv-LV" sz="3200" kern="1200" dirty="0"/>
        </a:p>
      </dsp:txBody>
      <dsp:txXfrm>
        <a:off x="675385" y="3346632"/>
        <a:ext cx="2355763" cy="1177881"/>
      </dsp:txXfrm>
    </dsp:sp>
    <dsp:sp modelId="{22826474-61E1-4890-8CEA-0CB8E2341A46}">
      <dsp:nvSpPr>
        <dsp:cNvPr id="0" name=""/>
        <dsp:cNvSpPr/>
      </dsp:nvSpPr>
      <dsp:spPr>
        <a:xfrm>
          <a:off x="2936918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smtClean="0"/>
            <a:t>Reptiļi</a:t>
          </a:r>
          <a:endParaRPr lang="lv-LV" sz="3200" kern="1200" dirty="0"/>
        </a:p>
      </dsp:txBody>
      <dsp:txXfrm>
        <a:off x="2936918" y="1674040"/>
        <a:ext cx="2355763" cy="1177881"/>
      </dsp:txXfrm>
    </dsp:sp>
    <dsp:sp modelId="{0666B50A-E913-4A71-B048-CD9F12395A85}">
      <dsp:nvSpPr>
        <dsp:cNvPr id="0" name=""/>
        <dsp:cNvSpPr/>
      </dsp:nvSpPr>
      <dsp:spPr>
        <a:xfrm>
          <a:off x="3525859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smtClean="0"/>
            <a:t>8 sugas</a:t>
          </a:r>
          <a:endParaRPr lang="lv-LV" sz="3200" kern="1200" dirty="0"/>
        </a:p>
      </dsp:txBody>
      <dsp:txXfrm>
        <a:off x="3525859" y="3346632"/>
        <a:ext cx="2355763" cy="1177881"/>
      </dsp:txXfrm>
    </dsp:sp>
    <dsp:sp modelId="{23FDB53D-A0E6-4316-80F1-CA4FA467C3B8}">
      <dsp:nvSpPr>
        <dsp:cNvPr id="0" name=""/>
        <dsp:cNvSpPr/>
      </dsp:nvSpPr>
      <dsp:spPr>
        <a:xfrm>
          <a:off x="5787391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smtClean="0"/>
            <a:t>Lemuri</a:t>
          </a:r>
          <a:endParaRPr lang="lv-LV" sz="3200" kern="1200" dirty="0"/>
        </a:p>
      </dsp:txBody>
      <dsp:txXfrm>
        <a:off x="5787391" y="1674040"/>
        <a:ext cx="2355763" cy="1177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76AEE-D309-4F75-8D12-9A2E7BED6445}">
      <dsp:nvSpPr>
        <dsp:cNvPr id="0" name=""/>
        <dsp:cNvSpPr/>
      </dsp:nvSpPr>
      <dsp:spPr>
        <a:xfrm>
          <a:off x="5649361" y="2743579"/>
          <a:ext cx="336035" cy="103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508"/>
              </a:lnTo>
              <a:lnTo>
                <a:pt x="336035" y="1030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96EB5-4CD9-446C-B07D-EDB395D3260A}">
      <dsp:nvSpPr>
        <dsp:cNvPr id="0" name=""/>
        <dsp:cNvSpPr/>
      </dsp:nvSpPr>
      <dsp:spPr>
        <a:xfrm>
          <a:off x="3834770" y="1153012"/>
          <a:ext cx="2710684" cy="470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24"/>
              </a:lnTo>
              <a:lnTo>
                <a:pt x="2710684" y="235224"/>
              </a:lnTo>
              <a:lnTo>
                <a:pt x="2710684" y="470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88D97-E9CD-4035-BCA4-38B1E8F712AA}">
      <dsp:nvSpPr>
        <dsp:cNvPr id="0" name=""/>
        <dsp:cNvSpPr/>
      </dsp:nvSpPr>
      <dsp:spPr>
        <a:xfrm>
          <a:off x="3789050" y="1153012"/>
          <a:ext cx="91440" cy="470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9CB56-3E1F-4438-B705-064FAFB55204}">
      <dsp:nvSpPr>
        <dsp:cNvPr id="0" name=""/>
        <dsp:cNvSpPr/>
      </dsp:nvSpPr>
      <dsp:spPr>
        <a:xfrm>
          <a:off x="227991" y="2743579"/>
          <a:ext cx="336035" cy="103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508"/>
              </a:lnTo>
              <a:lnTo>
                <a:pt x="336035" y="1030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8FB94-90C5-421C-93D9-EC2AE5084F2A}">
      <dsp:nvSpPr>
        <dsp:cNvPr id="0" name=""/>
        <dsp:cNvSpPr/>
      </dsp:nvSpPr>
      <dsp:spPr>
        <a:xfrm>
          <a:off x="1124085" y="1153012"/>
          <a:ext cx="2710684" cy="470449"/>
        </a:xfrm>
        <a:custGeom>
          <a:avLst/>
          <a:gdLst/>
          <a:ahLst/>
          <a:cxnLst/>
          <a:rect l="0" t="0" r="0" b="0"/>
          <a:pathLst>
            <a:path>
              <a:moveTo>
                <a:pt x="2710684" y="0"/>
              </a:moveTo>
              <a:lnTo>
                <a:pt x="2710684" y="235224"/>
              </a:lnTo>
              <a:lnTo>
                <a:pt x="0" y="235224"/>
              </a:lnTo>
              <a:lnTo>
                <a:pt x="0" y="470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D67B6-5D4E-44F2-81DA-16471062EE4D}">
      <dsp:nvSpPr>
        <dsp:cNvPr id="0" name=""/>
        <dsp:cNvSpPr/>
      </dsp:nvSpPr>
      <dsp:spPr>
        <a:xfrm>
          <a:off x="1823352" y="191816"/>
          <a:ext cx="4022835" cy="961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err="1" smtClean="0"/>
            <a:t>De</a:t>
          </a:r>
          <a:r>
            <a:rPr lang="lv-LV" sz="3200" kern="1200" dirty="0" smtClean="0"/>
            <a:t> </a:t>
          </a:r>
          <a:r>
            <a:rPr lang="lv-LV" sz="3200" kern="1200" dirty="0" err="1" smtClean="0"/>
            <a:t>Montagne</a:t>
          </a:r>
          <a:r>
            <a:rPr lang="lv-LV" sz="3200" kern="1200" dirty="0" smtClean="0"/>
            <a:t> </a:t>
          </a:r>
          <a:r>
            <a:rPr lang="lv-LV" sz="3200" kern="1200" dirty="0" err="1" smtClean="0"/>
            <a:t>d’Ambre</a:t>
          </a:r>
          <a:r>
            <a:rPr lang="lv-LV" sz="3200" kern="1200" dirty="0" smtClean="0"/>
            <a:t> nacionālais parks</a:t>
          </a:r>
          <a:endParaRPr lang="lv-LV" sz="3200" kern="1200" dirty="0"/>
        </a:p>
      </dsp:txBody>
      <dsp:txXfrm>
        <a:off x="1823352" y="191816"/>
        <a:ext cx="4022835" cy="961195"/>
      </dsp:txXfrm>
    </dsp:sp>
    <dsp:sp modelId="{B919DEE6-6E78-4172-911D-716BC985F894}">
      <dsp:nvSpPr>
        <dsp:cNvPr id="0" name=""/>
        <dsp:cNvSpPr/>
      </dsp:nvSpPr>
      <dsp:spPr>
        <a:xfrm>
          <a:off x="3968" y="1623461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smtClean="0"/>
            <a:t>Putni</a:t>
          </a:r>
          <a:endParaRPr lang="lv-LV" sz="3200" kern="1200" dirty="0"/>
        </a:p>
      </dsp:txBody>
      <dsp:txXfrm>
        <a:off x="3968" y="1623461"/>
        <a:ext cx="2240235" cy="1120117"/>
      </dsp:txXfrm>
    </dsp:sp>
    <dsp:sp modelId="{E81B9475-7986-4F05-AEFB-5918E8217918}">
      <dsp:nvSpPr>
        <dsp:cNvPr id="0" name=""/>
        <dsp:cNvSpPr/>
      </dsp:nvSpPr>
      <dsp:spPr>
        <a:xfrm>
          <a:off x="564026" y="3214028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smtClean="0"/>
            <a:t>73 sugas</a:t>
          </a:r>
          <a:endParaRPr lang="lv-LV" sz="3200" kern="1200" dirty="0"/>
        </a:p>
      </dsp:txBody>
      <dsp:txXfrm>
        <a:off x="564026" y="3214028"/>
        <a:ext cx="2240235" cy="1120117"/>
      </dsp:txXfrm>
    </dsp:sp>
    <dsp:sp modelId="{22826474-61E1-4890-8CEA-0CB8E2341A46}">
      <dsp:nvSpPr>
        <dsp:cNvPr id="0" name=""/>
        <dsp:cNvSpPr/>
      </dsp:nvSpPr>
      <dsp:spPr>
        <a:xfrm>
          <a:off x="2714652" y="1623461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smtClean="0"/>
            <a:t>Lemuri</a:t>
          </a:r>
          <a:endParaRPr lang="lv-LV" sz="3200" kern="1200" dirty="0"/>
        </a:p>
      </dsp:txBody>
      <dsp:txXfrm>
        <a:off x="2714652" y="1623461"/>
        <a:ext cx="2240235" cy="1120117"/>
      </dsp:txXfrm>
    </dsp:sp>
    <dsp:sp modelId="{23FDB53D-A0E6-4316-80F1-CA4FA467C3B8}">
      <dsp:nvSpPr>
        <dsp:cNvPr id="0" name=""/>
        <dsp:cNvSpPr/>
      </dsp:nvSpPr>
      <dsp:spPr>
        <a:xfrm>
          <a:off x="5425337" y="1623461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smtClean="0"/>
            <a:t>Reptiļi</a:t>
          </a:r>
          <a:endParaRPr lang="lv-LV" sz="3200" kern="1200" dirty="0"/>
        </a:p>
      </dsp:txBody>
      <dsp:txXfrm>
        <a:off x="5425337" y="1623461"/>
        <a:ext cx="2240235" cy="1120117"/>
      </dsp:txXfrm>
    </dsp:sp>
    <dsp:sp modelId="{3FB13AC0-91F5-4AFD-B740-CBF2E2D817F5}">
      <dsp:nvSpPr>
        <dsp:cNvPr id="0" name=""/>
        <dsp:cNvSpPr/>
      </dsp:nvSpPr>
      <dsp:spPr>
        <a:xfrm>
          <a:off x="5985396" y="3214028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v-LV" sz="3200" kern="1200" dirty="0" smtClean="0"/>
            <a:t>sugas</a:t>
          </a:r>
          <a:endParaRPr lang="lv-LV" sz="3200" kern="1200" dirty="0"/>
        </a:p>
      </dsp:txBody>
      <dsp:txXfrm>
        <a:off x="5985396" y="3214028"/>
        <a:ext cx="2240235" cy="1120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F78C4-1E78-4EF8-AF29-79E90AB0C954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D24F3-AB9F-4B15-A208-D83B644F6C2B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D24F3-AB9F-4B15-A208-D83B644F6C2B}" type="slidenum">
              <a:rPr lang="lv-LV" smtClean="0"/>
              <a:pPr/>
              <a:t>10</a:t>
            </a:fld>
            <a:endParaRPr lang="lv-LV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3743-AFF3-4359-919A-12AFF6EB7668}" type="datetimeFigureOut">
              <a:rPr lang="lv-LV" smtClean="0"/>
              <a:pPr/>
              <a:t>15.01.2020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01D6-705E-4058-9F7B-004A66AA545F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Madagaskara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Prezentāciju noformēja:</a:t>
            </a:r>
          </a:p>
          <a:p>
            <a:endParaRPr lang="lv-LV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Dabas resursi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Derīgie izrakteņi:</a:t>
            </a:r>
          </a:p>
          <a:p>
            <a:r>
              <a:rPr lang="lv-LV" dirty="0" smtClean="0"/>
              <a:t>Zivis</a:t>
            </a:r>
          </a:p>
          <a:p>
            <a:r>
              <a:rPr lang="lv-LV" dirty="0" smtClean="0"/>
              <a:t>Hidroenerģija</a:t>
            </a:r>
          </a:p>
          <a:p>
            <a:endParaRPr lang="lv-LV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068960"/>
            <a:ext cx="591555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Dārgakmeņu ieguve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Dārgakmeņi un pusdārgakmeņi:</a:t>
            </a:r>
          </a:p>
          <a:p>
            <a:r>
              <a:rPr lang="lv-LV" dirty="0" err="1" smtClean="0"/>
              <a:t>Rotakmeņi</a:t>
            </a:r>
            <a:r>
              <a:rPr lang="lv-LV" dirty="0" smtClean="0"/>
              <a:t>:</a:t>
            </a:r>
          </a:p>
          <a:p>
            <a:pPr lvl="1"/>
            <a:r>
              <a:rPr lang="lv-LV" dirty="0" smtClean="0"/>
              <a:t>Kalnu kristāls</a:t>
            </a:r>
          </a:p>
          <a:p>
            <a:pPr lvl="1"/>
            <a:r>
              <a:rPr lang="lv-LV" dirty="0" smtClean="0"/>
              <a:t>Ahāts</a:t>
            </a:r>
            <a:endParaRPr lang="lv-LV" dirty="0"/>
          </a:p>
        </p:txBody>
      </p:sp>
      <p:pic>
        <p:nvPicPr>
          <p:cNvPr id="2050" name="Picture 2" descr="Attēlu rezultāti vaicājumam “agat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00" y="2276872"/>
            <a:ext cx="4215400" cy="421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Iedzīvotāju vecuma struktūra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adagascar 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708920"/>
            <a:ext cx="2800350" cy="27241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Atrašanās vieta</a:t>
            </a:r>
            <a:endParaRPr lang="lv-LV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/>
          </a:bodyPr>
          <a:lstStyle/>
          <a:p>
            <a:r>
              <a:rPr lang="lv-LV" dirty="0" smtClean="0"/>
              <a:t>Salu valsts Indijas okeānā Āfrikas austrumu piekrastē</a:t>
            </a:r>
          </a:p>
          <a:p>
            <a:r>
              <a:rPr lang="lv-LV" dirty="0" smtClean="0"/>
              <a:t> Koordinātes: </a:t>
            </a:r>
            <a:r>
              <a:rPr lang="pt-BR" dirty="0" smtClean="0"/>
              <a:t>20 00 S, 47 00 E</a:t>
            </a: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Platība</a:t>
            </a:r>
            <a:endParaRPr lang="lv-LV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lv-LV" dirty="0" smtClean="0"/>
              <a:t>Kopējā</a:t>
            </a:r>
            <a:r>
              <a:rPr lang="en-US" dirty="0" smtClean="0"/>
              <a:t>: 587</a:t>
            </a:r>
            <a:r>
              <a:rPr lang="lv-LV" dirty="0" smtClean="0"/>
              <a:t> </a:t>
            </a:r>
            <a:r>
              <a:rPr lang="en-US" dirty="0" smtClean="0"/>
              <a:t>041 km</a:t>
            </a:r>
            <a:r>
              <a:rPr lang="lv-LV" dirty="0" smtClean="0"/>
              <a:t>2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lv-LV" dirty="0" smtClean="0"/>
              <a:t>Sauszeme</a:t>
            </a:r>
            <a:r>
              <a:rPr lang="en-US" dirty="0" smtClean="0"/>
              <a:t>: 581</a:t>
            </a:r>
            <a:r>
              <a:rPr lang="lv-LV" dirty="0" smtClean="0"/>
              <a:t> </a:t>
            </a:r>
            <a:r>
              <a:rPr lang="en-US" dirty="0" smtClean="0"/>
              <a:t>540</a:t>
            </a:r>
            <a:r>
              <a:rPr lang="lv-LV" dirty="0" smtClean="0"/>
              <a:t> </a:t>
            </a:r>
            <a:r>
              <a:rPr lang="en-US" dirty="0" smtClean="0"/>
              <a:t>km</a:t>
            </a:r>
            <a:r>
              <a:rPr lang="lv-LV" baseline="30000" dirty="0" smtClean="0"/>
              <a:t>2</a:t>
            </a:r>
            <a:endParaRPr lang="en-US" baseline="30000" dirty="0" smtClean="0"/>
          </a:p>
          <a:p>
            <a:pPr>
              <a:buFont typeface="Wingdings" pitchFamily="2" charset="2"/>
              <a:buChar char="ü"/>
            </a:pPr>
            <a:r>
              <a:rPr lang="lv-LV" dirty="0" smtClean="0"/>
              <a:t>Ūdens</a:t>
            </a:r>
            <a:r>
              <a:rPr lang="en-US" dirty="0" smtClean="0"/>
              <a:t>: 5</a:t>
            </a:r>
            <a:r>
              <a:rPr lang="lv-LV" dirty="0" smtClean="0"/>
              <a:t> </a:t>
            </a:r>
            <a:r>
              <a:rPr lang="en-US" dirty="0" smtClean="0"/>
              <a:t>501</a:t>
            </a:r>
            <a:r>
              <a:rPr lang="lv-LV" dirty="0" smtClean="0"/>
              <a:t> </a:t>
            </a:r>
            <a:r>
              <a:rPr lang="en-US" dirty="0" smtClean="0"/>
              <a:t>km</a:t>
            </a:r>
            <a:r>
              <a:rPr lang="lv-LV" dirty="0" smtClean="0"/>
              <a:t>2</a:t>
            </a:r>
            <a:endParaRPr lang="lv-LV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556792"/>
            <a:ext cx="27241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Klimats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lv-LV" dirty="0" smtClean="0"/>
              <a:t>Piekrastē – tropiskais</a:t>
            </a:r>
          </a:p>
          <a:p>
            <a:pPr>
              <a:buFont typeface="Courier New" pitchFamily="49" charset="0"/>
              <a:buChar char="o"/>
            </a:pPr>
            <a:r>
              <a:rPr lang="lv-LV" dirty="0" smtClean="0"/>
              <a:t>Iekšzemē – mērens</a:t>
            </a:r>
          </a:p>
          <a:p>
            <a:pPr>
              <a:buFont typeface="Courier New" pitchFamily="49" charset="0"/>
              <a:buChar char="o"/>
            </a:pPr>
            <a:r>
              <a:rPr lang="lv-LV" dirty="0" smtClean="0"/>
              <a:t>Dienvidos – sauss</a:t>
            </a:r>
            <a:endParaRPr lang="lv-LV" dirty="0"/>
          </a:p>
        </p:txBody>
      </p:sp>
      <p:pic>
        <p:nvPicPr>
          <p:cNvPr id="1026" name="Picture 2" descr="https://www.worldlandtrust.org/wp-content/uploads/2012/09/rainforest-canande-reserve-andrew-smiley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5354960" cy="281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Augstākais punkts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en-US" dirty="0" err="1" smtClean="0"/>
              <a:t>Maromokotro</a:t>
            </a:r>
            <a:r>
              <a:rPr lang="en-US" dirty="0" smtClean="0"/>
              <a:t> 2</a:t>
            </a:r>
            <a:r>
              <a:rPr lang="lv-LV" dirty="0" smtClean="0"/>
              <a:t> </a:t>
            </a:r>
            <a:r>
              <a:rPr lang="en-US" dirty="0" smtClean="0"/>
              <a:t>876 m</a:t>
            </a:r>
            <a:endParaRPr lang="lv-LV" dirty="0"/>
          </a:p>
        </p:txBody>
      </p:sp>
      <p:pic>
        <p:nvPicPr>
          <p:cNvPr id="17412" name="Picture 4" descr="Majestic mountai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715000" cy="3800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Zemes izmantošana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Lauksaimniecības zeme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Nacionālie parki I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Nacionālie parki II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114</Words>
  <Application>Microsoft Office PowerPoint</Application>
  <PresentationFormat>On-screen Show 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Office Theme</vt:lpstr>
      <vt:lpstr>Madagaskara</vt:lpstr>
      <vt:lpstr>Atrašanās vieta</vt:lpstr>
      <vt:lpstr>Platība</vt:lpstr>
      <vt:lpstr>Klimats</vt:lpstr>
      <vt:lpstr>Augstākais punkts</vt:lpstr>
      <vt:lpstr>Zemes izmantošana</vt:lpstr>
      <vt:lpstr>Lauksaimniecības zeme</vt:lpstr>
      <vt:lpstr>Nacionālie parki I</vt:lpstr>
      <vt:lpstr>Nacionālie parki II</vt:lpstr>
      <vt:lpstr>Dabas resursi</vt:lpstr>
      <vt:lpstr>Dārgakmeņu ieguve</vt:lpstr>
      <vt:lpstr>Iedzīvotāju vecuma struktūra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Madagaskara</dc:title>
  <dc:creator>User</dc:creator>
  <cp:lastModifiedBy>Iveta Gultniece</cp:lastModifiedBy>
  <cp:revision>19</cp:revision>
  <dcterms:created xsi:type="dcterms:W3CDTF">2015-09-12T18:01:22Z</dcterms:created>
  <dcterms:modified xsi:type="dcterms:W3CDTF">2020-01-15T13:14:02Z</dcterms:modified>
</cp:coreProperties>
</file>