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embeddedFontLst>
    <p:embeddedFont>
      <p:font typeface="Merriweather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" orient="horz"/>
        <p:guide pos="57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erriweatherSans-boldItalic.fntdata"/><Relationship Id="rId10" Type="http://schemas.openxmlformats.org/officeDocument/2006/relationships/font" Target="fonts/MerriweatherSans-italic.fntdata"/><Relationship Id="rId9" Type="http://schemas.openxmlformats.org/officeDocument/2006/relationships/font" Target="fonts/Merriweather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erriweather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5000"/>
              <a:buFont typeface="Georgia"/>
              <a:buNone/>
              <a:defRPr b="0" i="0" sz="50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 with slide header">
  <p:cSld name="Content slide with slide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51250" y="1748116"/>
            <a:ext cx="79893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just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just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just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551252" y="862204"/>
            <a:ext cx="79893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100"/>
              <a:buFont typeface="Georgia"/>
              <a:buNone/>
              <a:defRPr b="0" i="0" sz="21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4200"/>
              <a:buFont typeface="Georgia"/>
              <a:buNone/>
              <a:defRPr b="0" i="0" sz="42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1041995"/>
            <a:ext cx="3008313" cy="404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000"/>
              <a:buFont typeface="Georgia"/>
              <a:buNone/>
              <a:defRPr b="1" i="0" sz="20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575050" y="1041995"/>
            <a:ext cx="4537075" cy="3657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57200" y="1531651"/>
            <a:ext cx="3008313" cy="31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D63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D63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4200"/>
              <a:buFont typeface="Georgia"/>
              <a:buNone/>
              <a:defRPr b="0" i="0" sz="42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4200"/>
              <a:buFont typeface="Georgia"/>
              <a:buNone/>
              <a:defRPr b="0" i="0" sz="42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000"/>
              <a:buFont typeface="Georgia"/>
              <a:buNone/>
              <a:defRPr b="1" i="0" sz="20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8"/>
          <p:cNvSpPr/>
          <p:nvPr>
            <p:ph idx="2" type="pic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2D637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2D637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2D63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D63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D63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7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5000"/>
              <a:buFont typeface="Georgia"/>
              <a:buNone/>
              <a:defRPr b="0" i="0" sz="50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74508" y="0"/>
            <a:ext cx="2869492" cy="237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598553"/>
            <a:ext cx="9170736" cy="133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048" y="6019295"/>
            <a:ext cx="1745673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ctrTitle"/>
          </p:nvPr>
        </p:nvSpPr>
        <p:spPr>
          <a:xfrm>
            <a:off x="685800" y="819325"/>
            <a:ext cx="68139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Sparse Multi-label Patent Classification with Deep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50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685800" y="4243631"/>
            <a:ext cx="64008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None/>
            </a:pPr>
            <a:r>
              <a:rPr lang="en-US"/>
              <a:t>W266 Final Project (Fall 2019)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None/>
            </a:pPr>
            <a:r>
              <a:rPr lang="en-US"/>
              <a:t>Alexander Mueller &amp; Kevin Stone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411832"/>
            <a:ext cx="7766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4200"/>
              <a:buFont typeface="Georgia"/>
              <a:buNone/>
            </a:pPr>
            <a:r>
              <a:rPr b="0" i="0" lang="en-US" sz="42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rPr>
              <a:t>Georgia 42 pts</a:t>
            </a:r>
            <a:endParaRPr b="0" i="0" sz="4200" u="none" cap="none" strike="noStrike">
              <a:solidFill>
                <a:srgbClr val="C2822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82600" y="1636604"/>
            <a:ext cx="84462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Lucida Grande 22 pts</a:t>
            </a:r>
            <a:endParaRPr b="0" i="0" sz="2200" u="none" cap="none" strike="noStrike">
              <a:solidFill>
                <a:srgbClr val="2D637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Secondary bullet goes here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Tertiary bullet goes here</a:t>
            </a:r>
            <a:endParaRPr b="0" i="0" sz="1800" u="none" cap="none" strike="noStrike">
              <a:solidFill>
                <a:srgbClr val="2D637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