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улимов" initials="АС" lastIdx="2" clrIdx="0">
    <p:extLst>
      <p:ext uri="{19B8F6BF-5375-455C-9EA6-DF929625EA0E}">
        <p15:presenceInfo xmlns:p15="http://schemas.microsoft.com/office/powerpoint/2012/main" userId="Александр Сулим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9T17:00:41.082" idx="2">
    <p:pos x="2595" y="1891"/>
    <p:text>Связывается с компьютером через Micro-USB
Две кнопки и RFID-reader как интерфейсы управления
RGB светодиод для определения состояния устройства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AE7B5-0ED5-452D-BE71-420A5F1FD5AB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741E-C8DF-4ACB-B711-61D50DADD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02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B1BA1-8852-4A31-895B-F0FDC299E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407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dirty="0" err="1"/>
              <a:t>terPass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4B5190-C91B-474A-AED7-7AED568B9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Или сказание о том, как привнести безопасность в массы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41695-82D8-45D4-9307-2D6D473D00E1}"/>
              </a:ext>
            </a:extLst>
          </p:cNvPr>
          <p:cNvSpPr txBox="1"/>
          <p:nvPr/>
        </p:nvSpPr>
        <p:spPr>
          <a:xfrm>
            <a:off x="5195585" y="2941920"/>
            <a:ext cx="72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t  </a:t>
            </a:r>
            <a:endParaRPr lang="ru-RU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61C66-DB73-4A54-9190-10F06ACB3886}"/>
              </a:ext>
            </a:extLst>
          </p:cNvPr>
          <p:cNvSpPr txBox="1"/>
          <p:nvPr/>
        </p:nvSpPr>
        <p:spPr>
          <a:xfrm>
            <a:off x="4555222" y="2954039"/>
            <a:ext cx="146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+mj-lt"/>
              </a:rPr>
              <a:t>Ou</a:t>
            </a:r>
            <a:endParaRPr lang="ru-RU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255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8424CD-9729-4528-8BC4-D4FF8731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27" y="304681"/>
            <a:ext cx="3899131" cy="37167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F5781-C4FE-498F-BE4B-BA03783A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728132"/>
            <a:ext cx="3501197" cy="580454"/>
          </a:xfrm>
        </p:spPr>
        <p:txBody>
          <a:bodyPr/>
          <a:lstStyle/>
          <a:p>
            <a:r>
              <a:rPr lang="ru-RU" sz="4800" dirty="0"/>
              <a:t>Зачем?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0D7642-92EB-4E00-A801-AE36854ED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3652" y="3009825"/>
            <a:ext cx="3416009" cy="20232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D04A79A-DE42-4709-AA71-275CF1A7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308586"/>
            <a:ext cx="3501197" cy="2492764"/>
          </a:xfrm>
        </p:spPr>
        <p:txBody>
          <a:bodyPr>
            <a:normAutofit lnSpcReduction="10000"/>
          </a:bodyPr>
          <a:lstStyle/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</a:rPr>
              <a:t>Пароли не хранятся на компьютере или сервере</a:t>
            </a:r>
          </a:p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</a:rPr>
              <a:t>Не нужно платить ежемесячную плату за сервисы (</a:t>
            </a:r>
            <a:r>
              <a:rPr lang="en-US" dirty="0" err="1">
                <a:solidFill>
                  <a:schemeClr val="bg1"/>
                </a:solidFill>
              </a:rPr>
              <a:t>lastpass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keypass</a:t>
            </a:r>
            <a:r>
              <a:rPr lang="en-US" dirty="0">
                <a:solidFill>
                  <a:schemeClr val="bg1"/>
                </a:solidFill>
              </a:rPr>
              <a:t>, 1password)</a:t>
            </a:r>
          </a:p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</a:rPr>
              <a:t>Полный контроль над устройством, хранящем ваши пароли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C2DF06-1476-4DA1-B354-3AFACE72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127" y="4424837"/>
            <a:ext cx="3195330" cy="21955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69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249CB-91A1-462C-B25C-0932FF71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1093678"/>
            <a:ext cx="3501197" cy="1223298"/>
          </a:xfrm>
        </p:spPr>
        <p:txBody>
          <a:bodyPr/>
          <a:lstStyle/>
          <a:p>
            <a:r>
              <a:rPr lang="ru-RU" sz="4800" dirty="0"/>
              <a:t>Что?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529B895-86B9-4E2A-948B-CDCB8939C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1" b="93263" l="2381" r="96528">
                        <a14:foregroundMark x1="13393" y1="32784" x2="13393" y2="32784"/>
                        <a14:foregroundMark x1="13988" y1="32485" x2="12302" y2="30090"/>
                        <a14:foregroundMark x1="11508" y1="33383" x2="11706" y2="31138"/>
                        <a14:foregroundMark x1="11905" y1="28443" x2="13095" y2="27695"/>
                        <a14:foregroundMark x1="11310" y1="28443" x2="12004" y2="27695"/>
                        <a14:foregroundMark x1="12004" y1="27395" x2="11111" y2="27844"/>
                        <a14:foregroundMark x1="10913" y1="27844" x2="7540" y2="34431"/>
                        <a14:foregroundMark x1="7242" y1="35329" x2="7242" y2="347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0163" y="1348862"/>
            <a:ext cx="6275387" cy="415868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F1E46DE-3572-4DCE-8768-D196C7657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316976"/>
            <a:ext cx="3501197" cy="248437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Переносное устройство размером меньше банковской карты и толщиной сопоставимой с телефоном</a:t>
            </a:r>
          </a:p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Micro-USB</a:t>
            </a:r>
          </a:p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dirty="0"/>
              <a:t>Две кнопки и </a:t>
            </a:r>
            <a:r>
              <a:rPr lang="en-US" dirty="0"/>
              <a:t>RFID</a:t>
            </a:r>
            <a:r>
              <a:rPr lang="ru-RU" dirty="0"/>
              <a:t>-</a:t>
            </a:r>
            <a:r>
              <a:rPr lang="en-US" dirty="0"/>
              <a:t>reader</a:t>
            </a:r>
          </a:p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RGB </a:t>
            </a:r>
            <a:r>
              <a:rPr lang="ru-RU" dirty="0"/>
              <a:t>светодиод</a:t>
            </a:r>
          </a:p>
        </p:txBody>
      </p:sp>
    </p:spTree>
    <p:extLst>
      <p:ext uri="{BB962C8B-B14F-4D97-AF65-F5344CB8AC3E}">
        <p14:creationId xmlns:p14="http://schemas.microsoft.com/office/powerpoint/2010/main" val="398956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01CAE-B156-4213-BE92-DB85F30B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1652631"/>
            <a:ext cx="3501197" cy="647566"/>
          </a:xfrm>
        </p:spPr>
        <p:txBody>
          <a:bodyPr/>
          <a:lstStyle/>
          <a:p>
            <a:r>
              <a:rPr lang="ru-RU" sz="4800" dirty="0"/>
              <a:t>Как?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88F07-6400-48ED-92FE-34D6DCA07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300197"/>
            <a:ext cx="3501197" cy="2501153"/>
          </a:xfrm>
        </p:spPr>
        <p:txBody>
          <a:bodyPr/>
          <a:lstStyle/>
          <a:p>
            <a:pPr marL="285750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290E98C-272F-4CE1-82D8-0F12DDFDF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511739"/>
              </p:ext>
            </p:extLst>
          </p:nvPr>
        </p:nvGraphicFramePr>
        <p:xfrm>
          <a:off x="4874585" y="132911"/>
          <a:ext cx="6994385" cy="524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2005560" imgH="1505520" progId="">
                  <p:embed/>
                </p:oleObj>
              </mc:Choice>
              <mc:Fallback>
                <p:oleObj r:id="rId3" imgW="2005560" imgH="1505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4585" y="132911"/>
                        <a:ext cx="6994385" cy="524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676041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277</TotalTime>
  <Words>68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Courier New</vt:lpstr>
      <vt:lpstr>Rockwell</vt:lpstr>
      <vt:lpstr>Wingdings</vt:lpstr>
      <vt:lpstr>Атлас</vt:lpstr>
      <vt:lpstr>terPass</vt:lpstr>
      <vt:lpstr>Зачем?</vt:lpstr>
      <vt:lpstr>Что?</vt:lpstr>
      <vt:lpstr>Как?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Сулимов</dc:creator>
  <cp:lastModifiedBy>Александр Сулимов</cp:lastModifiedBy>
  <cp:revision>15</cp:revision>
  <dcterms:created xsi:type="dcterms:W3CDTF">2019-07-09T10:21:48Z</dcterms:created>
  <dcterms:modified xsi:type="dcterms:W3CDTF">2019-07-11T20:35:23Z</dcterms:modified>
</cp:coreProperties>
</file>