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30307-A60C-47AE-8A16-94A4E6FB8CCE}" v="1" dt="2023-09-27T09:30:3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kopyszyn, Alex" userId="4005ad8b-e7e9-405c-9b46-a44bb2807aac" providerId="ADAL" clId="{0D830307-A60C-47AE-8A16-94A4E6FB8CCE}"/>
    <pc:docChg chg="undo custSel modSld">
      <pc:chgData name="Prokopyszyn, Alex" userId="4005ad8b-e7e9-405c-9b46-a44bb2807aac" providerId="ADAL" clId="{0D830307-A60C-47AE-8A16-94A4E6FB8CCE}" dt="2023-09-27T09:31:25.307" v="24" actId="478"/>
      <pc:docMkLst>
        <pc:docMk/>
      </pc:docMkLst>
      <pc:sldChg chg="addSp delSp modSp mod">
        <pc:chgData name="Prokopyszyn, Alex" userId="4005ad8b-e7e9-405c-9b46-a44bb2807aac" providerId="ADAL" clId="{0D830307-A60C-47AE-8A16-94A4E6FB8CCE}" dt="2023-09-27T09:31:25.307" v="24" actId="478"/>
        <pc:sldMkLst>
          <pc:docMk/>
          <pc:sldMk cId="2385971560" sldId="256"/>
        </pc:sldMkLst>
        <pc:spChg chg="mod">
          <ac:chgData name="Prokopyszyn, Alex" userId="4005ad8b-e7e9-405c-9b46-a44bb2807aac" providerId="ADAL" clId="{0D830307-A60C-47AE-8A16-94A4E6FB8CCE}" dt="2023-09-27T09:29:30.268" v="11" actId="1076"/>
          <ac:spMkLst>
            <pc:docMk/>
            <pc:sldMk cId="2385971560" sldId="256"/>
            <ac:spMk id="16" creationId="{E880EA03-D911-208E-018F-708B0E9E61A6}"/>
          </ac:spMkLst>
        </pc:spChg>
        <pc:spChg chg="mod">
          <ac:chgData name="Prokopyszyn, Alex" userId="4005ad8b-e7e9-405c-9b46-a44bb2807aac" providerId="ADAL" clId="{0D830307-A60C-47AE-8A16-94A4E6FB8CCE}" dt="2023-09-27T09:29:51.457" v="14" actId="1076"/>
          <ac:spMkLst>
            <pc:docMk/>
            <pc:sldMk cId="2385971560" sldId="256"/>
            <ac:spMk id="18" creationId="{E0C1B81B-C17C-05FD-0045-87C82AB46AB0}"/>
          </ac:spMkLst>
        </pc:spChg>
        <pc:spChg chg="mod">
          <ac:chgData name="Prokopyszyn, Alex" userId="4005ad8b-e7e9-405c-9b46-a44bb2807aac" providerId="ADAL" clId="{0D830307-A60C-47AE-8A16-94A4E6FB8CCE}" dt="2023-09-27T09:29:58.815" v="15" actId="1076"/>
          <ac:spMkLst>
            <pc:docMk/>
            <pc:sldMk cId="2385971560" sldId="256"/>
            <ac:spMk id="20" creationId="{B21B0955-BA24-7CFD-9388-A241B42DD82F}"/>
          </ac:spMkLst>
        </pc:spChg>
        <pc:picChg chg="add del mod">
          <ac:chgData name="Prokopyszyn, Alex" userId="4005ad8b-e7e9-405c-9b46-a44bb2807aac" providerId="ADAL" clId="{0D830307-A60C-47AE-8A16-94A4E6FB8CCE}" dt="2023-09-27T09:31:25.307" v="24" actId="478"/>
          <ac:picMkLst>
            <pc:docMk/>
            <pc:sldMk cId="2385971560" sldId="256"/>
            <ac:picMk id="35" creationId="{99B3013E-D30E-0682-F727-344356412D40}"/>
          </ac:picMkLst>
        </pc:picChg>
        <pc:cxnChg chg="mod">
          <ac:chgData name="Prokopyszyn, Alex" userId="4005ad8b-e7e9-405c-9b46-a44bb2807aac" providerId="ADAL" clId="{0D830307-A60C-47AE-8A16-94A4E6FB8CCE}" dt="2023-09-27T09:29:45.013" v="13" actId="14100"/>
          <ac:cxnSpMkLst>
            <pc:docMk/>
            <pc:sldMk cId="2385971560" sldId="256"/>
            <ac:cxnSpMk id="15" creationId="{867B668B-FF65-285E-0E70-6C2AFFA8253C}"/>
          </ac:cxnSpMkLst>
        </pc:cxnChg>
        <pc:cxnChg chg="mod">
          <ac:chgData name="Prokopyszyn, Alex" userId="4005ad8b-e7e9-405c-9b46-a44bb2807aac" providerId="ADAL" clId="{0D830307-A60C-47AE-8A16-94A4E6FB8CCE}" dt="2023-09-27T09:30:52.765" v="23" actId="1076"/>
          <ac:cxnSpMkLst>
            <pc:docMk/>
            <pc:sldMk cId="2385971560" sldId="256"/>
            <ac:cxnSpMk id="17" creationId="{6A5FE84F-7B03-1AF5-1C14-9A70618B2BC1}"/>
          </ac:cxnSpMkLst>
        </pc:cxnChg>
        <pc:cxnChg chg="mod">
          <ac:chgData name="Prokopyszyn, Alex" userId="4005ad8b-e7e9-405c-9b46-a44bb2807aac" providerId="ADAL" clId="{0D830307-A60C-47AE-8A16-94A4E6FB8CCE}" dt="2023-09-27T09:30:07.185" v="16" actId="14100"/>
          <ac:cxnSpMkLst>
            <pc:docMk/>
            <pc:sldMk cId="2385971560" sldId="256"/>
            <ac:cxnSpMk id="19" creationId="{3B0A33C1-A2DE-569C-7E87-648343049D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92DE-19A9-BA83-F1D9-05990B87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AEE4E-7C9B-4BF5-47EF-A305C6704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6C43-D864-C5B3-2289-8C3F6A4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EBF6-C6E1-DC8B-2658-D65A6CCB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2B1C-0518-53EB-2714-711A6A56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2320-FE02-ED82-B2C0-F1E3DBF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1C663-C284-A94C-50CC-FCBF8671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F600-F887-1EFA-88D9-5BAF722E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63E7-BB58-C82A-28FF-2180D35F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1EE7-CDD2-E7CB-4B54-5A44B2E3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34F50-7BE5-0F3B-D3C7-838B7CB46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7FE8D-67F4-F058-CCCB-F47E6480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C8D5-4D06-72B6-BB18-54D7485A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FB164-A958-B4C3-5A79-6D8486DB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80D7-3FA4-CD60-A961-D1BCE32F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8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2143-F0E5-83F2-EF60-0BFC66ED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8678-587B-C99E-2DAB-2EDA0F0C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9C2-4E6F-5BC4-4F9B-C5D66016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68A0-EB30-9893-CE74-E7E96A80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FA81-6DBE-6151-6F1B-5472F198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6352-5779-4CA5-7AEB-89CAFE4A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91B0-5FEA-2D79-B0AC-673BC484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A731-EBE7-7D53-8B75-E9A5A0B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5D05-3EDF-EDCE-3A41-0AA72F5D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5672-C5A7-5473-6154-3CC9FB07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7E58-DB20-78FB-2DE2-0741503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80F8-8EE9-7A93-D99D-AA58550E5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1637-0725-7640-75D5-8FF6E93E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38DC-173B-1DE0-1E05-2BA3E7C6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9727D-BAE6-8056-FFDA-5EF3309A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2550A-3513-B375-601B-5C6255EF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5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1B9E-D75F-6D3F-DA69-3FB28B8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2E222-7AFC-A774-29B1-B475AEE4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7196E-B89E-369B-0066-7CA5E543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FDA00-2D12-0D60-4151-5141FFB2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FD878-C243-A476-724A-35A1C9AD1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434E2-CBA3-863D-FE05-6BD8C5D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A53AD-E53F-C17B-278F-5171ABC0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C776D-8089-7F08-27C9-698CBB9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26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0759-E737-7E65-386C-AF81A832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B6CA6-B59B-B90E-104A-E036E1B7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B5E7C-B7A0-E222-D737-DC47D43D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44A3F-262D-C9AC-3C7D-BEE05FE6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59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81A92-BF98-2231-BDF9-1FA0457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737A2-103B-EFFF-7587-3BB0315E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F5E36-2F6D-8FA8-C9E0-3D44859E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09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B2D8-0632-97F7-4D57-CBEF89A9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489C-0CD5-4C64-D11C-1CCB4AC0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5FBCB-9E1C-8C6E-78E8-0078309C7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A04D2-6528-1E60-D1A2-5BA3C9BE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1D985-6552-F59C-C016-F5389453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5C93-1EA6-5457-D3B0-C6E273B9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3564-E095-9B40-4D79-4BEAB5CA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01C69-FD63-9AC2-45CE-E2031441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835D4-8E67-691C-2657-CF86CEF2A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1FBA-15CB-F21B-7608-3F9B96F3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015B-F682-4D86-E90B-B115A11F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22C1E-8002-D87C-6C40-28109982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1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338F8-00C1-6202-ED0C-6BCE585B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D96FB-36DC-2539-308D-D1E5BA11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0418-94B1-6603-90E5-B1E0D7BD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803C-1B69-46CA-9F39-0776D1AD59EA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B473-C662-BD28-742A-2A126BAA0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0E55-48F8-18A6-9015-5193B80F0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0D4D-6257-451F-B6A1-B5C85BA832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EFF430-CD9A-39C4-64CA-BE79DF992ACE}"/>
              </a:ext>
            </a:extLst>
          </p:cNvPr>
          <p:cNvSpPr/>
          <p:nvPr/>
        </p:nvSpPr>
        <p:spPr>
          <a:xfrm>
            <a:off x="2257425" y="1714500"/>
            <a:ext cx="4857750" cy="292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26C47F-1C8B-6054-5F14-68CA12300EBD}"/>
              </a:ext>
            </a:extLst>
          </p:cNvPr>
          <p:cNvGrpSpPr/>
          <p:nvPr/>
        </p:nvGrpSpPr>
        <p:grpSpPr>
          <a:xfrm>
            <a:off x="2244504" y="1690286"/>
            <a:ext cx="4993605" cy="2955484"/>
            <a:chOff x="2244504" y="1690286"/>
            <a:chExt cx="4993605" cy="2955484"/>
          </a:xfrm>
        </p:grpSpPr>
        <p:pic>
          <p:nvPicPr>
            <p:cNvPr id="13" name="Picture 12" descr="A circular design with green lines&#10;&#10;Description automatically generated">
              <a:extLst>
                <a:ext uri="{FF2B5EF4-FFF2-40B4-BE49-F238E27FC236}">
                  <a16:creationId xmlns:a16="http://schemas.microsoft.com/office/drawing/2014/main" id="{ED64AD2A-458C-991F-FC80-A24367505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2" t="5604" r="9691" b="4387"/>
            <a:stretch/>
          </p:blipFill>
          <p:spPr>
            <a:xfrm>
              <a:off x="4241710" y="2522769"/>
              <a:ext cx="2183657" cy="212300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" name="Picture 13" descr="A green and blue metal structure&#10;&#10;Description automatically generated">
              <a:extLst>
                <a:ext uri="{FF2B5EF4-FFF2-40B4-BE49-F238E27FC236}">
                  <a16:creationId xmlns:a16="http://schemas.microsoft.com/office/drawing/2014/main" id="{DB6FB4D5-7783-8898-35AE-7117412A0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5" r="8923"/>
            <a:stretch/>
          </p:blipFill>
          <p:spPr>
            <a:xfrm>
              <a:off x="2244504" y="1690286"/>
              <a:ext cx="2207681" cy="2955484"/>
            </a:xfrm>
            <a:prstGeom prst="rect">
              <a:avLst/>
            </a:prstGeom>
            <a:solidFill>
              <a:schemeClr val="bg1"/>
            </a:solidFill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7B668B-FF65-285E-0E70-6C2AFFA8253C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519613" y="2544489"/>
              <a:ext cx="184836" cy="474936"/>
            </a:xfrm>
            <a:prstGeom prst="straightConnector1">
              <a:avLst/>
            </a:prstGeom>
            <a:solidFill>
              <a:schemeClr val="bg1"/>
            </a:solidFill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80EA03-D911-208E-018F-708B0E9E61A6}"/>
                </a:ext>
              </a:extLst>
            </p:cNvPr>
            <p:cNvSpPr txBox="1"/>
            <p:nvPr/>
          </p:nvSpPr>
          <p:spPr>
            <a:xfrm>
              <a:off x="4251324" y="2267490"/>
              <a:ext cx="906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TF coils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5FE84F-7B03-1AF5-1C14-9A70618B2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2550" y="2235451"/>
              <a:ext cx="0" cy="489726"/>
            </a:xfrm>
            <a:prstGeom prst="straightConnector1">
              <a:avLst/>
            </a:prstGeom>
            <a:solidFill>
              <a:schemeClr val="bg1"/>
            </a:solidFill>
            <a:ln w="63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C1B81B-C17C-05FD-0045-87C82AB46AB0}"/>
                </a:ext>
              </a:extLst>
            </p:cNvPr>
            <p:cNvSpPr txBox="1"/>
            <p:nvPr/>
          </p:nvSpPr>
          <p:spPr>
            <a:xfrm>
              <a:off x="4374279" y="1958452"/>
              <a:ext cx="2276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EFC/ELM mitigation coils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0A33C1-A2DE-569C-7E87-648343049DCE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5619750" y="2547630"/>
              <a:ext cx="303909" cy="395032"/>
            </a:xfrm>
            <a:prstGeom prst="straightConnector1">
              <a:avLst/>
            </a:prstGeom>
            <a:solidFill>
              <a:schemeClr val="bg1"/>
            </a:solidFill>
            <a:ln w="63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1B0955-BA24-7CFD-9388-A241B42DD82F}"/>
                </a:ext>
              </a:extLst>
            </p:cNvPr>
            <p:cNvSpPr txBox="1"/>
            <p:nvPr/>
          </p:nvSpPr>
          <p:spPr>
            <a:xfrm>
              <a:off x="4609209" y="2270631"/>
              <a:ext cx="2628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RWM control coils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97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Prokopyszyn, Alex</dc:creator>
  <cp:lastModifiedBy>Prokopyszyn, Alex</cp:lastModifiedBy>
  <cp:revision>1</cp:revision>
  <dcterms:created xsi:type="dcterms:W3CDTF">2023-09-27T09:08:25Z</dcterms:created>
  <dcterms:modified xsi:type="dcterms:W3CDTF">2023-09-27T09:31:35Z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759de7-3255-46b5-8dfe-736652f9c6c1_Enabled">
    <vt:lpwstr>true</vt:lpwstr>
  </property>
  <property fmtid="{D5CDD505-2E9C-101B-9397-08002B2CF9AE}" pid="3" name="MSIP_Label_22759de7-3255-46b5-8dfe-736652f9c6c1_SetDate">
    <vt:lpwstr>2023-09-27T09:12:32Z</vt:lpwstr>
  </property>
  <property fmtid="{D5CDD505-2E9C-101B-9397-08002B2CF9AE}" pid="4" name="MSIP_Label_22759de7-3255-46b5-8dfe-736652f9c6c1_Method">
    <vt:lpwstr>Standard</vt:lpwstr>
  </property>
  <property fmtid="{D5CDD505-2E9C-101B-9397-08002B2CF9AE}" pid="5" name="MSIP_Label_22759de7-3255-46b5-8dfe-736652f9c6c1_Name">
    <vt:lpwstr>22759de7-3255-46b5-8dfe-736652f9c6c1</vt:lpwstr>
  </property>
  <property fmtid="{D5CDD505-2E9C-101B-9397-08002B2CF9AE}" pid="6" name="MSIP_Label_22759de7-3255-46b5-8dfe-736652f9c6c1_SiteId">
    <vt:lpwstr>c6ac664b-ae27-4d5d-b4e6-bb5717196fc7</vt:lpwstr>
  </property>
  <property fmtid="{D5CDD505-2E9C-101B-9397-08002B2CF9AE}" pid="7" name="MSIP_Label_22759de7-3255-46b5-8dfe-736652f9c6c1_ActionId">
    <vt:lpwstr>31dd13ed-0df5-41fa-8518-81fa4635ef11</vt:lpwstr>
  </property>
  <property fmtid="{D5CDD505-2E9C-101B-9397-08002B2CF9AE}" pid="8" name="MSIP_Label_22759de7-3255-46b5-8dfe-736652f9c6c1_ContentBits">
    <vt:lpwstr>0</vt:lpwstr>
  </property>
</Properties>
</file>