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6"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841" autoAdjust="0"/>
  </p:normalViewPr>
  <p:slideViewPr>
    <p:cSldViewPr snapToGrid="0">
      <p:cViewPr varScale="1">
        <p:scale>
          <a:sx n="116" d="100"/>
          <a:sy n="116" d="100"/>
        </p:scale>
        <p:origin x="18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27/05/2021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So that’s all I will say about the introduction chapter.</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using a method of images approach combined with d'Alembert's formula. The main reason I derive this formula is that I make use of it in Chapter 3 when we calculate the solution for linear,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see if the energy will grow to infinity or oscillate about a finite value if a random driver is used. I thought this was an interesting question to answer and until I did the calculation I actually had no idea if it would grow to infinity or not. It turns out the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because a true white noise signal isn’t actually physical because it has a variance of infinity whereas an approximate white noise </a:t>
            </a:r>
            <a:r>
              <a:rPr lang="en-GB" dirty="0" err="1"/>
              <a:t>singal</a:t>
            </a:r>
            <a:r>
              <a:rPr lang="en-GB" dirty="0"/>
              <a:t> has a finite variance so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148179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calculate an estimate for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There are two main aims in the eight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at steady-state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is to convince that the formula we derived is indeed accurate. I do this by calculating both a numeric and analytic solution and checking they agree. Confirming this formula is accurate is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slide shows the contents page in the 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through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the two most important results from this thesis are discussed in chapter 3 and chapter 4. I think the key result from chapter 3 is that I show that phase mixing is not a viable standalone coronal heating mechanism. The key results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shows that phase mixing is not a viable standalone heating mechanism in the closed solar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heating rate required per unit volume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I calculate the solution in a closed loop and then verify it numerically. </a:t>
            </a:r>
          </a:p>
          <a:p>
            <a:endParaRPr lang="en-GB" dirty="0"/>
          </a:p>
          <a:p>
            <a:r>
              <a:rPr lang="en-GB" dirty="0"/>
              <a:t>But the main goal here is to calculate </a:t>
            </a:r>
            <a:r>
              <a:rPr lang="en-GB" dirty="0" err="1"/>
              <a:t>calculate</a:t>
            </a:r>
            <a:r>
              <a:rPr lang="en-GB" dirty="0"/>
              <a:t>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So this further strengthens the idea that phase mixing is not a viable standalone heating mechanism. Even if I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chapter I bring together results from the chapter to make the case that phase mixing is not a viable standalone heating mechanism. There’s lots of physics which I neglect in my model but in this discussion I try to make the argument that ignoring this physics causes my model to overestimate the heating rate per unit of wave energy.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transition region.</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chapters so I won’t go into them here.</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show that if the field is oblique to the solar surface then the fast waves and </a:t>
            </a:r>
            <a:r>
              <a:rPr lang="en-GB"/>
              <a:t>Alfven waves </a:t>
            </a: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79139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27/05/2021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27/05/2021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2663</Words>
  <Application>Microsoft Office PowerPoint</Application>
  <PresentationFormat>Widescreen</PresentationFormat>
  <Paragraphs>121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Aleksy Prokopyszyn</cp:lastModifiedBy>
  <cp:revision>27</cp:revision>
  <dcterms:created xsi:type="dcterms:W3CDTF">2021-05-27T12:43:44Z</dcterms:created>
  <dcterms:modified xsi:type="dcterms:W3CDTF">2021-05-27T17:15:05Z</dcterms:modified>
</cp:coreProperties>
</file>