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0B39-245C-4550-9446-41B00A218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44EE-7AC3-4718-A327-FFBB872DB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BE20E-780A-4F31-92FE-45B58D2F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6F1A-B409-4BA2-8FB0-8A1591F3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DBD2-8831-45C0-97D4-3027299C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12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A762-E4F3-4913-9D4A-CECFFD36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EC920-2596-44C4-A4A3-37F0C4BC9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8FB4-6E69-4A94-BEA7-44DAD939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E767-B773-4E1D-B762-EF9A1E1C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2B110-9942-4D2B-977E-CFA8081A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8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A27D0-579B-4751-90F8-46C88D6C0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E7D99-D3B4-42F8-A0B4-B5DA0533E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EA05-68F5-418B-860A-3085F71A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FD7C-F34B-4EB8-B2E3-4D5BA9E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CEE8-9019-46A3-8416-E3F4348A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59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504A-52EA-4CE4-9D77-3F39F77A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E052-89F2-48A3-B747-377F8B944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1CC9-4B91-463D-8B4C-3103A329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279D-C163-42E2-AA87-94F49D89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30F9-8A85-4502-926C-ED2129D6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35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CE95-272C-44EB-BFC6-415647B0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E3B33-4C8E-4D82-833C-8BD077CE7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B30F-0684-46C8-B941-D412DD96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922A2-BDCF-4EAC-9679-4A38ACEC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E0A2-19DD-4F34-9240-30D675A0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00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1C0D-7B33-4D19-A8C5-8B075B9C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23F9-01B9-4552-9257-0BE9AECBA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AA99B-50A6-47D0-85D8-3FE6AB2D2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9B11F-CA2A-4152-8309-826B342D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F3C11-6E1E-4225-9C21-D299B4DD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32857-A924-417A-A5FA-FAF54798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31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4610-61DF-47FB-8FC7-507DEBFA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D1D1-CEA1-4C38-BA70-CDBDFA56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094EA-BA62-471C-BA40-EFED2F46C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109FA-5B32-49C1-A3AC-B675E73C4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231A0-CE03-4246-8170-F3DF7E49C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48501-E0CD-4CD8-B053-CDA813F4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33C29-7765-47F5-BD39-5D47CCB0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D0C86-66E8-44A0-A3DE-28F5F6FA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25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1844-D938-4EF9-BD12-D8AF8C41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E837-0E4C-4805-8723-BC7E9B76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0F493-E5B4-4413-9B4F-A078367A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239D6-5BE7-4BA8-9D76-CC1ADD09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1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006E7-97E1-42ED-B098-46E4598C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5F75D-43BF-4E4C-809C-8488F136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4FB07-8A26-4C43-95D8-F3CE9E79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87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CDC0-FF02-4B91-93FA-72356E99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F914-0EEB-430C-B8BE-20C40819D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40573-A634-4AC6-AFDB-F9D3174BB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48BCB-8015-4C64-A5F1-868E88F2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4C01E-DEC0-4BB2-B1D9-3B2E8E2F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64964-5E6E-41FF-A044-54E2E36E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12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EE8E-D9F7-43A8-AE11-09B884C7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D7E64-6C2D-4955-A8A4-0269EAABE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50112-A9FB-49BC-A0E2-10B6BBB1B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9E5CF-B156-47C7-B319-75B17747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71A5D-4A21-4498-93D8-BFD85405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10191-CAC7-4623-90C1-F78EC991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24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C30BA-40B7-40D3-A6A7-41CC5BE1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A9142-F8FD-45E8-9242-03E10CC1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D1A0-BF0D-4164-BD88-5837B5144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A2ABD-56CF-4AF0-B768-68FBFFFF9BC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661C-5878-4446-BE22-E1290809E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E9A17-0574-4032-B6BB-1A13235EC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6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62C3-56AE-40FE-B544-7D6B12E4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Thesis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1C1E0-2B52-47FC-846A-E6CA633F1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Prokopyszyn</a:t>
            </a:r>
          </a:p>
        </p:txBody>
      </p:sp>
    </p:spTree>
    <p:extLst>
      <p:ext uri="{BB962C8B-B14F-4D97-AF65-F5344CB8AC3E}">
        <p14:creationId xmlns:p14="http://schemas.microsoft.com/office/powerpoint/2010/main" val="12522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C9B-CA0F-4853-89CF-EFDF0468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Footpoint</a:t>
            </a:r>
            <a:r>
              <a:rPr lang="en-GB" dirty="0"/>
              <a:t> driven Alfven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CFC4-5312-46DB-A820-53E83177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16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Thesis Overview</vt:lpstr>
      <vt:lpstr>Footpoint driven Alfven waves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Aleksy Prokopyszyn</dc:creator>
  <cp:lastModifiedBy>Aleksy Prokopyszyn</cp:lastModifiedBy>
  <cp:revision>4</cp:revision>
  <dcterms:created xsi:type="dcterms:W3CDTF">2021-05-24T16:26:41Z</dcterms:created>
  <dcterms:modified xsi:type="dcterms:W3CDTF">2021-05-24T16:59:13Z</dcterms:modified>
</cp:coreProperties>
</file>