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1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84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6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2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9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9DA74E-A506-4284-9927-DC98D0308B8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C0B8F5-1C76-46CF-A3FC-550412E90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B74E-05BA-F5B3-9009-8363BF6E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99" y="459399"/>
            <a:ext cx="10741573" cy="324244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Integrating Microsoft </a:t>
            </a:r>
            <a:r>
              <a:rPr lang="en-US" sz="2200" dirty="0" err="1">
                <a:effectLst/>
                <a:latin typeface="Arial" panose="020B0604020202020204" pitchFamily="34" charset="0"/>
              </a:rPr>
              <a:t>PlayFab</a:t>
            </a:r>
            <a:r>
              <a:rPr lang="en-US" sz="2200" dirty="0">
                <a:effectLst/>
                <a:latin typeface="Arial" panose="020B0604020202020204" pitchFamily="34" charset="0"/>
              </a:rPr>
              <a:t> Services into Vanguard-Outrider Demo Game for</a:t>
            </a:r>
            <a:br>
              <a:rPr lang="en-US" sz="2200" dirty="0"/>
            </a:br>
            <a:r>
              <a:rPr lang="en-US" sz="2200" dirty="0">
                <a:effectLst/>
                <a:latin typeface="Arial" panose="020B0604020202020204" pitchFamily="34" charset="0"/>
              </a:rPr>
              <a:t>Enhanced Player Experience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5EC0B-4FB5-56CE-A9B2-681F214B9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293400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4EDC1C-4E2D-7095-6DA2-069B67F3CF11}"/>
              </a:ext>
            </a:extLst>
          </p:cNvPr>
          <p:cNvSpPr txBox="1"/>
          <p:nvPr/>
        </p:nvSpPr>
        <p:spPr>
          <a:xfrm flipH="1">
            <a:off x="451394" y="360932"/>
            <a:ext cx="21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 Board: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346D0F-52F2-4F1B-FC27-27F2B515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02" y="360932"/>
            <a:ext cx="6868007" cy="2294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D1A520-6149-61C8-9A12-589B5F35566F}"/>
              </a:ext>
            </a:extLst>
          </p:cNvPr>
          <p:cNvSpPr txBox="1"/>
          <p:nvPr/>
        </p:nvSpPr>
        <p:spPr>
          <a:xfrm>
            <a:off x="67506" y="2655170"/>
            <a:ext cx="12056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Leaderboards are a popular feature in games that allow players to compete with each other and see who has achieved the highest scores or fastest times.</a:t>
            </a:r>
          </a:p>
          <a:p>
            <a:endParaRPr lang="en-US" dirty="0"/>
          </a:p>
          <a:p>
            <a:r>
              <a:rPr lang="en-US" dirty="0" err="1"/>
              <a:t>PlayFab</a:t>
            </a:r>
            <a:r>
              <a:rPr lang="en-US" dirty="0"/>
              <a:t> provides a leaderboard service that makes it easy for developers to add leaderboards to their games.</a:t>
            </a:r>
          </a:p>
          <a:p>
            <a:endParaRPr lang="en-US" dirty="0"/>
          </a:p>
          <a:p>
            <a:r>
              <a:rPr lang="en-US" dirty="0"/>
              <a:t>Developers can create and manage leaderboards in the </a:t>
            </a:r>
            <a:r>
              <a:rPr lang="en-US" dirty="0" err="1"/>
              <a:t>PlayFab</a:t>
            </a:r>
            <a:r>
              <a:rPr lang="en-US" dirty="0"/>
              <a:t> Game Manager dashboard, specifying the name of the leaderboard, the scoring criteria, and other settings.</a:t>
            </a:r>
          </a:p>
          <a:p>
            <a:endParaRPr lang="en-US" dirty="0"/>
          </a:p>
          <a:p>
            <a:r>
              <a:rPr lang="en-US" dirty="0"/>
              <a:t>Leaderboard data is stored in </a:t>
            </a:r>
            <a:r>
              <a:rPr lang="en-US" dirty="0" err="1"/>
              <a:t>PlayFab's</a:t>
            </a:r>
            <a:r>
              <a:rPr lang="en-US" dirty="0"/>
              <a:t> backend, making it easy to access and update from within the game client or server.</a:t>
            </a:r>
          </a:p>
          <a:p>
            <a:endParaRPr lang="en-US" dirty="0"/>
          </a:p>
          <a:p>
            <a:r>
              <a:rPr lang="en-US" dirty="0" err="1"/>
              <a:t>PlayFab</a:t>
            </a:r>
            <a:r>
              <a:rPr lang="en-US" dirty="0"/>
              <a:t> provides APIs and SDKs that allow developers to interact with leaderboards and retrieve data such as player scores and rankings.</a:t>
            </a:r>
          </a:p>
        </p:txBody>
      </p:sp>
    </p:spTree>
    <p:extLst>
      <p:ext uri="{BB962C8B-B14F-4D97-AF65-F5344CB8AC3E}">
        <p14:creationId xmlns:p14="http://schemas.microsoft.com/office/powerpoint/2010/main" val="190486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90F0BD-97F2-39C1-6E68-062BCF1B48D6}"/>
              </a:ext>
            </a:extLst>
          </p:cNvPr>
          <p:cNvSpPr txBox="1"/>
          <p:nvPr/>
        </p:nvSpPr>
        <p:spPr>
          <a:xfrm>
            <a:off x="3831021" y="2974428"/>
            <a:ext cx="402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90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7706-F673-3A3E-65CB-2E68921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PlayFab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BD44-28CF-5D12-01E6-4CDD730D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59" y="2576835"/>
            <a:ext cx="10795175" cy="29327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Microsoft </a:t>
            </a:r>
            <a:r>
              <a:rPr lang="en-US" dirty="0" err="1"/>
              <a:t>PlayFab</a:t>
            </a:r>
            <a:r>
              <a:rPr lang="en-US" dirty="0"/>
              <a:t> is a cloud-based backend platform for games that provides a range of services such as player authentication, data storage, matchmaking, and analytics.</a:t>
            </a:r>
          </a:p>
          <a:p>
            <a:endParaRPr lang="en-US" dirty="0"/>
          </a:p>
          <a:p>
            <a:r>
              <a:rPr lang="en-US" dirty="0" err="1"/>
              <a:t>PlayFab</a:t>
            </a:r>
            <a:r>
              <a:rPr lang="en-US" dirty="0"/>
              <a:t> is scalable and flexible, making it suitable for games of all sizes and genres.</a:t>
            </a:r>
          </a:p>
          <a:p>
            <a:endParaRPr lang="en-US" dirty="0"/>
          </a:p>
          <a:p>
            <a:r>
              <a:rPr lang="en-US" dirty="0" err="1"/>
              <a:t>PlayFab</a:t>
            </a:r>
            <a:r>
              <a:rPr lang="en-US" dirty="0"/>
              <a:t> includes features such as leaderboards, achievements, and player inventory management, which can help developers create engaging experiences for their players.</a:t>
            </a:r>
          </a:p>
          <a:p>
            <a:endParaRPr lang="en-US" dirty="0"/>
          </a:p>
          <a:p>
            <a:r>
              <a:rPr lang="en-US" dirty="0" err="1"/>
              <a:t>PlayFab</a:t>
            </a:r>
            <a:r>
              <a:rPr lang="en-US" dirty="0"/>
              <a:t> is integrated with Microsoft Azure, which provides additional services such as machine learning and IoT that can be used to enhance games.</a:t>
            </a:r>
          </a:p>
        </p:txBody>
      </p:sp>
    </p:spTree>
    <p:extLst>
      <p:ext uri="{BB962C8B-B14F-4D97-AF65-F5344CB8AC3E}">
        <p14:creationId xmlns:p14="http://schemas.microsoft.com/office/powerpoint/2010/main" val="397000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9B381-FE8A-0D4C-5BF9-D29F59462B61}"/>
              </a:ext>
            </a:extLst>
          </p:cNvPr>
          <p:cNvSpPr txBox="1"/>
          <p:nvPr/>
        </p:nvSpPr>
        <p:spPr>
          <a:xfrm>
            <a:off x="478220" y="257503"/>
            <a:ext cx="25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Page: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C05C2CE-264F-8FE5-85F0-6E969CDD7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4" y="704408"/>
            <a:ext cx="9879227" cy="4743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FA277-163B-D544-31A5-8D5CFAEF0A56}"/>
              </a:ext>
            </a:extLst>
          </p:cNvPr>
          <p:cNvSpPr txBox="1"/>
          <p:nvPr/>
        </p:nvSpPr>
        <p:spPr>
          <a:xfrm flipH="1">
            <a:off x="1120757" y="5912708"/>
            <a:ext cx="953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index page we should give the Title id of the title we have crated in MS </a:t>
            </a:r>
            <a:r>
              <a:rPr lang="en-US" dirty="0" err="1"/>
              <a:t>PlayFab</a:t>
            </a:r>
            <a:r>
              <a:rPr lang="en-US" dirty="0"/>
              <a:t> and should click continue.</a:t>
            </a:r>
          </a:p>
        </p:txBody>
      </p:sp>
    </p:spTree>
    <p:extLst>
      <p:ext uri="{BB962C8B-B14F-4D97-AF65-F5344CB8AC3E}">
        <p14:creationId xmlns:p14="http://schemas.microsoft.com/office/powerpoint/2010/main" val="483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45996-3F4B-8C1D-0F76-15567CF2EA61}"/>
              </a:ext>
            </a:extLst>
          </p:cNvPr>
          <p:cNvSpPr txBox="1"/>
          <p:nvPr/>
        </p:nvSpPr>
        <p:spPr>
          <a:xfrm>
            <a:off x="639865" y="851338"/>
            <a:ext cx="24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Key of Title: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27117A-D332-FAD8-BA81-15AD09B83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2" y="1483202"/>
            <a:ext cx="10805984" cy="1850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4AEC52-823B-ECDE-3AF8-F1C7AD15F14F}"/>
              </a:ext>
            </a:extLst>
          </p:cNvPr>
          <p:cNvSpPr txBox="1"/>
          <p:nvPr/>
        </p:nvSpPr>
        <p:spPr>
          <a:xfrm>
            <a:off x="716693" y="2848303"/>
            <a:ext cx="10844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1.Secret keys are a security feature in Microsoft </a:t>
            </a:r>
            <a:r>
              <a:rPr lang="en-US" dirty="0" err="1"/>
              <a:t>PlayFab</a:t>
            </a:r>
            <a:r>
              <a:rPr lang="en-US" dirty="0"/>
              <a:t> that are used to authenticate requests to the </a:t>
            </a:r>
            <a:r>
              <a:rPr lang="en-US" dirty="0" err="1"/>
              <a:t>PlayFab</a:t>
            </a:r>
            <a:r>
              <a:rPr lang="en-US" dirty="0"/>
              <a:t> API.</a:t>
            </a:r>
          </a:p>
          <a:p>
            <a:endParaRPr lang="en-US" dirty="0"/>
          </a:p>
          <a:p>
            <a:r>
              <a:rPr lang="en-US" dirty="0"/>
              <a:t>2.Secret keys are long, random strings of characters that are generated by </a:t>
            </a:r>
            <a:r>
              <a:rPr lang="en-US" dirty="0" err="1"/>
              <a:t>PlayFab</a:t>
            </a:r>
            <a:r>
              <a:rPr lang="en-US" dirty="0"/>
              <a:t> and are associated with a specific game title.</a:t>
            </a:r>
          </a:p>
          <a:p>
            <a:endParaRPr lang="en-US" dirty="0"/>
          </a:p>
          <a:p>
            <a:r>
              <a:rPr lang="en-US" dirty="0"/>
              <a:t>3.Secret keys are used in conjunction with the title ID of a game to generate a hashed signature that is included in API requests to </a:t>
            </a:r>
            <a:r>
              <a:rPr lang="en-US" dirty="0" err="1"/>
              <a:t>PlayFab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4.Secret keys should be kept private and not shared with anyone outside of the development team, as they provide full access to the </a:t>
            </a:r>
            <a:r>
              <a:rPr lang="en-US" dirty="0" err="1"/>
              <a:t>PlayFab</a:t>
            </a:r>
            <a:r>
              <a:rPr lang="en-US" dirty="0"/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311829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F1AF4A-3943-83CE-8A03-7667CABC98F0}"/>
              </a:ext>
            </a:extLst>
          </p:cNvPr>
          <p:cNvSpPr txBox="1"/>
          <p:nvPr/>
        </p:nvSpPr>
        <p:spPr>
          <a:xfrm>
            <a:off x="315878" y="262758"/>
            <a:ext cx="342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Game Data: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56CB91-7C56-787E-E286-32AF4D6BA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3" y="632090"/>
            <a:ext cx="6579192" cy="389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A514B-13B2-90AB-8114-8DCA7591101B}"/>
              </a:ext>
            </a:extLst>
          </p:cNvPr>
          <p:cNvSpPr txBox="1"/>
          <p:nvPr/>
        </p:nvSpPr>
        <p:spPr>
          <a:xfrm flipH="1">
            <a:off x="315877" y="4710324"/>
            <a:ext cx="1154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should upload the game data at the first time Once the game data is uploaded successfully it will redirect to </a:t>
            </a:r>
            <a:r>
              <a:rPr lang="en-US" dirty="0" err="1"/>
              <a:t>regiset</a:t>
            </a:r>
            <a:r>
              <a:rPr lang="en-US" dirty="0"/>
              <a:t> or login page.</a:t>
            </a:r>
          </a:p>
        </p:txBody>
      </p:sp>
    </p:spTree>
    <p:extLst>
      <p:ext uri="{BB962C8B-B14F-4D97-AF65-F5344CB8AC3E}">
        <p14:creationId xmlns:p14="http://schemas.microsoft.com/office/powerpoint/2010/main" val="320861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F7DD8-C7E8-8E3F-88F7-98C40DF332AC}"/>
              </a:ext>
            </a:extLst>
          </p:cNvPr>
          <p:cNvSpPr txBox="1"/>
          <p:nvPr/>
        </p:nvSpPr>
        <p:spPr>
          <a:xfrm>
            <a:off x="107165" y="165111"/>
            <a:ext cx="243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Login/Registration:</a:t>
            </a:r>
          </a:p>
        </p:txBody>
      </p:sp>
      <p:pic>
        <p:nvPicPr>
          <p:cNvPr id="5" name="Picture 4" descr="Chart, background pattern, bar chart&#10;&#10;Description automatically generated">
            <a:extLst>
              <a:ext uri="{FF2B5EF4-FFF2-40B4-BE49-F238E27FC236}">
                <a16:creationId xmlns:a16="http://schemas.microsoft.com/office/drawing/2014/main" id="{0893D2A9-6A4C-A042-C080-6B7DEE23F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3" y="595871"/>
            <a:ext cx="5935452" cy="2913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A124A-860A-C3AA-3BAC-9D3E61128D2A}"/>
              </a:ext>
            </a:extLst>
          </p:cNvPr>
          <p:cNvSpPr txBox="1"/>
          <p:nvPr/>
        </p:nvSpPr>
        <p:spPr>
          <a:xfrm>
            <a:off x="1600199" y="3509320"/>
            <a:ext cx="299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045B7-938A-C38F-E85E-55C35F98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57" y="1216956"/>
            <a:ext cx="5250374" cy="2292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C8D640-CBEF-A627-5C75-A5CDE6393687}"/>
              </a:ext>
            </a:extLst>
          </p:cNvPr>
          <p:cNvSpPr txBox="1"/>
          <p:nvPr/>
        </p:nvSpPr>
        <p:spPr>
          <a:xfrm>
            <a:off x="8023744" y="3429000"/>
            <a:ext cx="20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8E7D2-C097-FE99-23E6-D97170D8F03C}"/>
              </a:ext>
            </a:extLst>
          </p:cNvPr>
          <p:cNvSpPr txBox="1"/>
          <p:nvPr/>
        </p:nvSpPr>
        <p:spPr>
          <a:xfrm>
            <a:off x="624016" y="4293972"/>
            <a:ext cx="10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Pages are added to the game to implement Authentication and login feature.</a:t>
            </a:r>
          </a:p>
        </p:txBody>
      </p:sp>
    </p:spTree>
    <p:extLst>
      <p:ext uri="{BB962C8B-B14F-4D97-AF65-F5344CB8AC3E}">
        <p14:creationId xmlns:p14="http://schemas.microsoft.com/office/powerpoint/2010/main" val="254543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E272E-72AC-7AF8-540F-2645E55EB140}"/>
              </a:ext>
            </a:extLst>
          </p:cNvPr>
          <p:cNvSpPr txBox="1"/>
          <p:nvPr/>
        </p:nvSpPr>
        <p:spPr>
          <a:xfrm flipH="1">
            <a:off x="488091" y="500449"/>
            <a:ext cx="393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Login/Authentication success: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94C836-CDCB-E159-F3CF-9ED334FC2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0" y="953231"/>
            <a:ext cx="6771502" cy="3995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00AD2-AC58-6C8B-CD7B-04AC6C127985}"/>
              </a:ext>
            </a:extLst>
          </p:cNvPr>
          <p:cNvSpPr txBox="1"/>
          <p:nvPr/>
        </p:nvSpPr>
        <p:spPr>
          <a:xfrm>
            <a:off x="679621" y="5032331"/>
            <a:ext cx="1117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player is registered we can see the details of the registered player in the developer.playfab.com so we can say that the authentication and registration is success</a:t>
            </a:r>
          </a:p>
        </p:txBody>
      </p:sp>
    </p:spTree>
    <p:extLst>
      <p:ext uri="{BB962C8B-B14F-4D97-AF65-F5344CB8AC3E}">
        <p14:creationId xmlns:p14="http://schemas.microsoft.com/office/powerpoint/2010/main" val="159968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4DE836-62EB-8077-2FEB-01EAECC08E61}"/>
              </a:ext>
            </a:extLst>
          </p:cNvPr>
          <p:cNvSpPr txBox="1"/>
          <p:nvPr/>
        </p:nvSpPr>
        <p:spPr>
          <a:xfrm>
            <a:off x="851338" y="945931"/>
            <a:ext cx="251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PlayStream</a:t>
            </a:r>
            <a:r>
              <a:rPr lang="en-US" dirty="0"/>
              <a:t>: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A662B8-EDDE-5FC6-4EB9-38B8EEE9C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16" y="1315263"/>
            <a:ext cx="4921763" cy="4654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3FE29-19FA-B160-D141-A230AC6C3FD4}"/>
              </a:ext>
            </a:extLst>
          </p:cNvPr>
          <p:cNvSpPr txBox="1"/>
          <p:nvPr/>
        </p:nvSpPr>
        <p:spPr>
          <a:xfrm>
            <a:off x="7908324" y="3021228"/>
            <a:ext cx="3083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the </a:t>
            </a:r>
            <a:r>
              <a:rPr lang="en-US" dirty="0" err="1"/>
              <a:t>behaviour</a:t>
            </a:r>
            <a:r>
              <a:rPr lang="en-US" dirty="0"/>
              <a:t> and analytics of the Player</a:t>
            </a:r>
          </a:p>
        </p:txBody>
      </p:sp>
    </p:spTree>
    <p:extLst>
      <p:ext uri="{BB962C8B-B14F-4D97-AF65-F5344CB8AC3E}">
        <p14:creationId xmlns:p14="http://schemas.microsoft.com/office/powerpoint/2010/main" val="262882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E3721-4D4B-7CFE-CB31-F702AC4082F2}"/>
              </a:ext>
            </a:extLst>
          </p:cNvPr>
          <p:cNvSpPr txBox="1"/>
          <p:nvPr/>
        </p:nvSpPr>
        <p:spPr>
          <a:xfrm>
            <a:off x="972206" y="825062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Play: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7942EC-D1CB-03F2-57D9-01273293A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862"/>
            <a:ext cx="5664200" cy="363855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1FD018-39EA-DC37-6589-6B367645E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10" y="1694862"/>
            <a:ext cx="438150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491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Integrating Microsoft PlayFab Services into Vanguard-Outrider Demo Game for Enhanced Player Experience</vt:lpstr>
      <vt:lpstr>About PlayFab: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Microsoft PlayFab Services into Vanguard-Outrider Demo Game for Enhanced Player Experience</dc:title>
  <dc:creator>Venkat Nithin Atturu</dc:creator>
  <cp:lastModifiedBy>Venkat Nithin Atturu</cp:lastModifiedBy>
  <cp:revision>2</cp:revision>
  <dcterms:created xsi:type="dcterms:W3CDTF">2023-04-16T20:45:54Z</dcterms:created>
  <dcterms:modified xsi:type="dcterms:W3CDTF">2023-04-26T01:37:07Z</dcterms:modified>
</cp:coreProperties>
</file>