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640866" y="2080935"/>
            <a:ext cx="4261281" cy="2663300"/>
          </a:xfrm>
          <a:prstGeom prst="rect">
            <a:avLst/>
          </a:prstGeom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94366" y="2145436"/>
            <a:ext cx="3778406" cy="2534297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4781941" y="3033203"/>
            <a:ext cx="1747791" cy="96174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ONLYOFFICE/5.6.0.21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2020-09-02T12:51:47Z</dcterms:modified>
  <cp:category/>
  <cp:contentStatus/>
  <cp:version/>
</cp:coreProperties>
</file>